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744" r:id="rId2"/>
  </p:sldMasterIdLst>
  <p:notesMasterIdLst>
    <p:notesMasterId r:id="rId38"/>
  </p:notesMasterIdLst>
  <p:handoutMasterIdLst>
    <p:handoutMasterId r:id="rId39"/>
  </p:handoutMasterIdLst>
  <p:sldIdLst>
    <p:sldId id="285" r:id="rId3"/>
    <p:sldId id="571" r:id="rId4"/>
    <p:sldId id="568" r:id="rId5"/>
    <p:sldId id="523" r:id="rId6"/>
    <p:sldId id="529" r:id="rId7"/>
    <p:sldId id="534" r:id="rId8"/>
    <p:sldId id="530" r:id="rId9"/>
    <p:sldId id="532" r:id="rId10"/>
    <p:sldId id="533" r:id="rId11"/>
    <p:sldId id="531" r:id="rId12"/>
    <p:sldId id="535" r:id="rId13"/>
    <p:sldId id="536" r:id="rId14"/>
    <p:sldId id="538" r:id="rId15"/>
    <p:sldId id="539" r:id="rId16"/>
    <p:sldId id="540" r:id="rId17"/>
    <p:sldId id="537" r:id="rId18"/>
    <p:sldId id="541" r:id="rId19"/>
    <p:sldId id="542" r:id="rId20"/>
    <p:sldId id="544" r:id="rId21"/>
    <p:sldId id="553" r:id="rId22"/>
    <p:sldId id="556" r:id="rId23"/>
    <p:sldId id="546" r:id="rId24"/>
    <p:sldId id="525" r:id="rId25"/>
    <p:sldId id="548" r:id="rId26"/>
    <p:sldId id="528" r:id="rId27"/>
    <p:sldId id="557" r:id="rId28"/>
    <p:sldId id="558" r:id="rId29"/>
    <p:sldId id="554" r:id="rId30"/>
    <p:sldId id="551" r:id="rId31"/>
    <p:sldId id="559" r:id="rId32"/>
    <p:sldId id="562" r:id="rId33"/>
    <p:sldId id="565" r:id="rId34"/>
    <p:sldId id="560" r:id="rId35"/>
    <p:sldId id="471" r:id="rId36"/>
    <p:sldId id="564" r:id="rId37"/>
  </p:sldIdLst>
  <p:sldSz cx="9144000" cy="6858000" type="screen4x3"/>
  <p:notesSz cx="6797675" cy="992663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otaznik_PS" id="{98CFDDD3-65A0-470F-B563-64912C9FB3F7}">
          <p14:sldIdLst>
            <p14:sldId id="285"/>
            <p14:sldId id="571"/>
            <p14:sldId id="568"/>
            <p14:sldId id="523"/>
            <p14:sldId id="529"/>
            <p14:sldId id="534"/>
            <p14:sldId id="530"/>
            <p14:sldId id="532"/>
            <p14:sldId id="533"/>
            <p14:sldId id="531"/>
            <p14:sldId id="535"/>
            <p14:sldId id="536"/>
            <p14:sldId id="538"/>
            <p14:sldId id="539"/>
            <p14:sldId id="540"/>
            <p14:sldId id="537"/>
            <p14:sldId id="541"/>
            <p14:sldId id="542"/>
            <p14:sldId id="544"/>
            <p14:sldId id="553"/>
            <p14:sldId id="556"/>
            <p14:sldId id="546"/>
            <p14:sldId id="525"/>
            <p14:sldId id="548"/>
            <p14:sldId id="528"/>
            <p14:sldId id="557"/>
            <p14:sldId id="558"/>
            <p14:sldId id="554"/>
            <p14:sldId id="551"/>
            <p14:sldId id="559"/>
            <p14:sldId id="562"/>
            <p14:sldId id="565"/>
            <p14:sldId id="560"/>
            <p14:sldId id="471"/>
            <p14:sldId id="5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uSina" initials="A" lastIdx="0" clrIdx="0">
    <p:extLst/>
  </p:cmAuthor>
  <p:cmAuthor id="2" name="Lukas Lukac" initials="LL" lastIdx="1" clrIdx="1">
    <p:extLst/>
  </p:cmAuthor>
  <p:cmAuthor id="3" name="Lukas Lukac" initials="LL [2]" lastIdx="1" clrIdx="2">
    <p:extLst/>
  </p:cmAuthor>
  <p:cmAuthor id="4" name="Lukas Lukac" initials="LL [3]" lastIdx="1" clrIdx="3">
    <p:extLst/>
  </p:cmAuthor>
  <p:cmAuthor id="5" name="Lukas Lukac" initials="LL [4]" lastIdx="1" clrIdx="4">
    <p:extLst/>
  </p:cmAuthor>
  <p:cmAuthor id="6" name="Lukas Lukac" initials="LL [5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7609"/>
    <a:srgbClr val="0B2951"/>
    <a:srgbClr val="144990"/>
    <a:srgbClr val="F39C12"/>
    <a:srgbClr val="F8C471"/>
    <a:srgbClr val="071A33"/>
    <a:srgbClr val="051325"/>
    <a:srgbClr val="0B2D59"/>
    <a:srgbClr val="0E3466"/>
    <a:srgbClr val="516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3" autoAdjust="0"/>
    <p:restoredTop sz="99160" autoAdjust="0"/>
  </p:normalViewPr>
  <p:slideViewPr>
    <p:cSldViewPr snapToGrid="0">
      <p:cViewPr>
        <p:scale>
          <a:sx n="90" d="100"/>
          <a:sy n="90" d="100"/>
        </p:scale>
        <p:origin x="-72" y="-84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18168"/>
    </p:cViewPr>
  </p:sorterViewPr>
  <p:notesViewPr>
    <p:cSldViewPr snapToGrid="0">
      <p:cViewPr varScale="1">
        <p:scale>
          <a:sx n="86" d="100"/>
          <a:sy n="86" d="100"/>
        </p:scale>
        <p:origin x="290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81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39567427468799E-2"/>
          <c:y val="5.9792843691148798E-3"/>
          <c:w val="0.80103708804397"/>
          <c:h val="0.844538606403013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solidFill>
          <a:schemeClr val="accent1">
            <a:alpha val="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39567427468799E-2"/>
          <c:y val="5.9792843691148798E-3"/>
          <c:w val="0.80103708804397"/>
          <c:h val="0.844538606403013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Sheet1!$A$2:$A$6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8</c:v>
                </c:pt>
                <c:pt idx="2">
                  <c:v>3</c:v>
                </c:pt>
                <c:pt idx="3">
                  <c:v>5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solidFill>
          <a:schemeClr val="accent1">
            <a:alpha val="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39567427468799E-2"/>
          <c:y val="5.9792843691148798E-3"/>
          <c:w val="0.80103708804397"/>
          <c:h val="0.844538606403013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alpha val="4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76.5</c:v>
                </c:pt>
                <c:pt idx="1">
                  <c:v>23.5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solidFill>
          <a:schemeClr val="accent1">
            <a:alpha val="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40.5</c:v>
                </c:pt>
                <c:pt idx="1">
                  <c:v>54.5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22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19.5</c:v>
                </c:pt>
                <c:pt idx="2">
                  <c:v>19.5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91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C24EA-8346-4C8B-943C-AD383301A03D}" type="datetimeFigureOut">
              <a:rPr lang="id-ID" smtClean="0"/>
              <a:t>08/06/2017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E71F5-2935-4BFA-B369-9FA3FAF556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50297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D06E5-932C-4F36-8614-8789767FBCD2}" type="datetimeFigureOut">
              <a:rPr lang="id-ID" smtClean="0"/>
              <a:t>08/06/2017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38DD1-33AA-4996-977A-42B26A155B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59312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9319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999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1467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9116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3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745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707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93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779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116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130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8603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573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1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14" name="Freeform 13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4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29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399088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8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2352185"/>
            <a:ext cx="9144000" cy="198456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16" name="Freeform 1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19" name="Freeform 1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1" name="Straight Connector 20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4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30" y="2570959"/>
            <a:ext cx="1273385" cy="127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898" y="2570959"/>
            <a:ext cx="1273385" cy="127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89" y="2570959"/>
            <a:ext cx="1273385" cy="127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56" y="2570959"/>
            <a:ext cx="1273385" cy="127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30" name="Freeform 2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3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07606" y="1778000"/>
            <a:ext cx="1771650" cy="24459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6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0" y="1585511"/>
            <a:ext cx="1025128" cy="1026000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3" y="2565225"/>
            <a:ext cx="1025128" cy="1026000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‹#›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7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44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Rectangle 7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TextBox 8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11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14" name="Freeform 13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14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47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399088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" name="Rectangle 16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5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2352185"/>
            <a:ext cx="9144000" cy="198456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16" name="Freeform 1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1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19" name="Freeform 1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1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21" name="Straight Connector 20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0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30" y="2570959"/>
            <a:ext cx="1273385" cy="127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898" y="2570959"/>
            <a:ext cx="1273385" cy="127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89" y="2570959"/>
            <a:ext cx="1273385" cy="127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56" y="2570959"/>
            <a:ext cx="1273385" cy="127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2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30" name="Freeform 2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3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" name="Rectangle 18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07606" y="1778000"/>
            <a:ext cx="1771650" cy="24459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" name="Rectangle 14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0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0" y="1585511"/>
            <a:ext cx="1025128" cy="1026000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3" y="2565225"/>
            <a:ext cx="1025128" cy="1026000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" name="Rectangle 17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5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0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2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DFD3-2AF0-4B06-81C8-CF1C6F54D2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361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11" r:id="rId2"/>
    <p:sldLayoutId id="2147483742" r:id="rId3"/>
    <p:sldLayoutId id="2147483653" r:id="rId4"/>
    <p:sldLayoutId id="2147483657" r:id="rId5"/>
    <p:sldLayoutId id="2147483658" r:id="rId6"/>
    <p:sldLayoutId id="2147483669" r:id="rId7"/>
    <p:sldLayoutId id="214748374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>
            <a:off x="2003828" y="5813824"/>
            <a:ext cx="56435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3" name="Rectangle 12"/>
          <p:cNvSpPr/>
          <p:nvPr/>
        </p:nvSpPr>
        <p:spPr>
          <a:xfrm rot="16200000">
            <a:off x="3527826" y="5813823"/>
            <a:ext cx="564351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4" name="Rectangle 13"/>
          <p:cNvSpPr/>
          <p:nvPr/>
        </p:nvSpPr>
        <p:spPr>
          <a:xfrm rot="16200000">
            <a:off x="5051825" y="5813822"/>
            <a:ext cx="564353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" name="Rectangle 14"/>
          <p:cNvSpPr/>
          <p:nvPr/>
        </p:nvSpPr>
        <p:spPr>
          <a:xfrm rot="16200000">
            <a:off x="6575824" y="5813821"/>
            <a:ext cx="564356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" name="Rectangle 15"/>
          <p:cNvSpPr/>
          <p:nvPr/>
        </p:nvSpPr>
        <p:spPr>
          <a:xfrm rot="16200000">
            <a:off x="8099826" y="5813824"/>
            <a:ext cx="564351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" name="Rectangle 16"/>
          <p:cNvSpPr/>
          <p:nvPr/>
        </p:nvSpPr>
        <p:spPr>
          <a:xfrm rot="16200000">
            <a:off x="479824" y="5813821"/>
            <a:ext cx="564356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18" name="Group 17"/>
          <p:cNvGrpSpPr/>
          <p:nvPr/>
        </p:nvGrpSpPr>
        <p:grpSpPr>
          <a:xfrm>
            <a:off x="3" y="6766962"/>
            <a:ext cx="9143999" cy="100754"/>
            <a:chOff x="2" y="2110197"/>
            <a:chExt cx="12191999" cy="134339"/>
          </a:xfrm>
        </p:grpSpPr>
        <p:sp>
          <p:nvSpPr>
            <p:cNvPr id="19" name="Rectangle 18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921215" y="2520946"/>
            <a:ext cx="5301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Vyhodnotenie dotazníka </a:t>
            </a:r>
          </a:p>
          <a:p>
            <a:pPr algn="ctr"/>
            <a:r>
              <a:rPr lang="sk-SK" sz="3600" b="1" dirty="0" smtClean="0"/>
              <a:t>k politike súdržnosti 2020+</a:t>
            </a:r>
            <a:endParaRPr lang="sk-SK" sz="3600" b="1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4292869" y="3709135"/>
            <a:ext cx="558263" cy="0"/>
          </a:xfrm>
          <a:prstGeom prst="line">
            <a:avLst/>
          </a:prstGeom>
          <a:ln w="158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9" y="226966"/>
            <a:ext cx="3857625" cy="122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95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-8906" y="4872037"/>
            <a:ext cx="4748212" cy="1339200"/>
          </a:xfrm>
          <a:prstGeom prst="rect">
            <a:avLst/>
          </a:prstGeom>
          <a:gradFill>
            <a:gsLst>
              <a:gs pos="60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-8907" y="845344"/>
            <a:ext cx="4748213" cy="1341835"/>
          </a:xfrm>
          <a:prstGeom prst="rect">
            <a:avLst/>
          </a:prstGeom>
          <a:gradFill>
            <a:gsLst>
              <a:gs pos="60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-8906" y="3527822"/>
            <a:ext cx="4748212" cy="1344216"/>
          </a:xfrm>
          <a:prstGeom prst="rect">
            <a:avLst/>
          </a:prstGeom>
          <a:gradFill>
            <a:gsLst>
              <a:gs pos="60000">
                <a:schemeClr val="accent4">
                  <a:lumMod val="75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-8906" y="2187179"/>
            <a:ext cx="4748212" cy="1340644"/>
          </a:xfrm>
          <a:prstGeom prst="rect">
            <a:avLst/>
          </a:prstGeom>
          <a:gradFill>
            <a:gsLst>
              <a:gs pos="60000">
                <a:schemeClr val="accent3">
                  <a:lumMod val="75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" name="TextBox 2"/>
          <p:cNvSpPr txBox="1"/>
          <p:nvPr/>
        </p:nvSpPr>
        <p:spPr>
          <a:xfrm>
            <a:off x="5594805" y="869957"/>
            <a:ext cx="3043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latin typeface="+mj-lt"/>
              </a:rPr>
              <a:t>Forma podpory</a:t>
            </a:r>
            <a:endParaRPr lang="en-US" sz="3600" b="1" dirty="0">
              <a:latin typeface="+mj-lt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278243" y="992609"/>
            <a:ext cx="2240595" cy="1015663"/>
            <a:chOff x="2275919" y="162937"/>
            <a:chExt cx="3269381" cy="1354215"/>
          </a:xfrm>
        </p:grpSpPr>
        <p:sp>
          <p:nvSpPr>
            <p:cNvPr id="68" name="TextBox 67"/>
            <p:cNvSpPr txBox="1"/>
            <p:nvPr/>
          </p:nvSpPr>
          <p:spPr>
            <a:xfrm>
              <a:off x="2275920" y="162937"/>
              <a:ext cx="3269380" cy="1354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500" b="1" dirty="0" smtClean="0">
                  <a:solidFill>
                    <a:schemeClr val="bg1"/>
                  </a:solidFill>
                  <a:latin typeface="+mj-lt"/>
                </a:rPr>
                <a:t>Granty prioritne poskytovať </a:t>
              </a:r>
            </a:p>
            <a:p>
              <a:r>
                <a:rPr lang="sk-SK" sz="1500" b="1" dirty="0" smtClean="0">
                  <a:solidFill>
                    <a:schemeClr val="bg1"/>
                  </a:solidFill>
                  <a:latin typeface="+mj-lt"/>
                </a:rPr>
                <a:t>pre </a:t>
              </a:r>
              <a:r>
                <a:rPr lang="sk-SK" sz="1500" b="1" smtClean="0">
                  <a:solidFill>
                    <a:schemeClr val="bg1"/>
                  </a:solidFill>
                  <a:latin typeface="+mj-lt"/>
                </a:rPr>
                <a:t>verejný  a neziskový </a:t>
              </a:r>
              <a:r>
                <a:rPr lang="sk-SK" sz="1500" b="1" dirty="0" smtClean="0">
                  <a:solidFill>
                    <a:schemeClr val="bg1"/>
                  </a:solidFill>
                  <a:latin typeface="+mj-lt"/>
                </a:rPr>
                <a:t>sektor</a:t>
              </a:r>
              <a:endParaRPr lang="sk-SK" sz="15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75919" y="440961"/>
              <a:ext cx="3127354" cy="399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id-ID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62522" y="2191776"/>
            <a:ext cx="2075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Návratnú formu pomoci </a:t>
            </a:r>
          </a:p>
          <a:p>
            <a:pPr algn="just"/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využívať najmä v súkromnom </a:t>
            </a:r>
          </a:p>
          <a:p>
            <a:pPr algn="just"/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sektore</a:t>
            </a:r>
            <a:endParaRPr lang="sk-SK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26332" y="3553952"/>
            <a:ext cx="2195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Podporovať kombináciu grantov  a</a:t>
            </a:r>
            <a:r>
              <a:rPr lang="sk-SK" sz="1500" b="1" dirty="0">
                <a:solidFill>
                  <a:schemeClr val="bg1"/>
                </a:solidFill>
                <a:latin typeface="+mj-lt"/>
              </a:rPr>
              <a:t> finančných nástrojov </a:t>
            </a:r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 a</a:t>
            </a:r>
            <a:r>
              <a:rPr lang="sk-SK" sz="1500" b="1" dirty="0">
                <a:solidFill>
                  <a:schemeClr val="bg1"/>
                </a:solidFill>
                <a:latin typeface="+mj-lt"/>
              </a:rPr>
              <a:t> viaczdrojové financovanie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03492" y="4930259"/>
            <a:ext cx="2218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Kombinácia foriem podpory </a:t>
            </a:r>
          </a:p>
          <a:p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je podmienená zjednodušením </a:t>
            </a:r>
            <a:endParaRPr lang="sk-SK" sz="15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5126113" y="2267052"/>
            <a:ext cx="0" cy="370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Chart 55"/>
          <p:cNvGraphicFramePr/>
          <p:nvPr>
            <p:extLst>
              <p:ext uri="{D42A27DB-BD31-4B8C-83A1-F6EECF244321}">
                <p14:modId xmlns:p14="http://schemas.microsoft.com/office/powerpoint/2010/main" val="231058583"/>
              </p:ext>
            </p:extLst>
          </p:nvPr>
        </p:nvGraphicFramePr>
        <p:xfrm>
          <a:off x="5268472" y="2176405"/>
          <a:ext cx="1723106" cy="163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Oval 56"/>
          <p:cNvSpPr/>
          <p:nvPr/>
        </p:nvSpPr>
        <p:spPr>
          <a:xfrm>
            <a:off x="5828325" y="2691878"/>
            <a:ext cx="603401" cy="603401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8" name="TextBox 57"/>
          <p:cNvSpPr txBox="1"/>
          <p:nvPr/>
        </p:nvSpPr>
        <p:spPr>
          <a:xfrm>
            <a:off x="5859999" y="282045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91</a:t>
            </a:r>
            <a:r>
              <a:rPr lang="sk-SK" dirty="0" smtClean="0"/>
              <a:t> </a:t>
            </a:r>
            <a:r>
              <a:rPr lang="id-ID" dirty="0" smtClean="0"/>
              <a:t>%</a:t>
            </a:r>
            <a:endParaRPr lang="id-ID" dirty="0"/>
          </a:p>
        </p:txBody>
      </p:sp>
      <p:sp>
        <p:nvSpPr>
          <p:cNvPr id="59" name="TextBox 58"/>
          <p:cNvSpPr txBox="1"/>
          <p:nvPr/>
        </p:nvSpPr>
        <p:spPr>
          <a:xfrm>
            <a:off x="6991578" y="2512159"/>
            <a:ext cx="1992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dirty="0" smtClean="0"/>
              <a:t>súhlasí </a:t>
            </a:r>
            <a:r>
              <a:rPr lang="sk-SK" sz="1200" dirty="0"/>
              <a:t>a pozitívne hodnotí možnosť kombinovať granty a finančné nástroje v rámci jedného </a:t>
            </a:r>
            <a:r>
              <a:rPr lang="sk-SK" sz="1200" dirty="0" smtClean="0"/>
              <a:t>projektu</a:t>
            </a:r>
            <a:r>
              <a:rPr lang="en-GB" sz="1200" dirty="0" smtClean="0"/>
              <a:t> </a:t>
            </a:r>
            <a:endParaRPr lang="id-ID" sz="12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7124728" y="2379165"/>
            <a:ext cx="14352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703948423"/>
              </p:ext>
            </p:extLst>
          </p:nvPr>
        </p:nvGraphicFramePr>
        <p:xfrm>
          <a:off x="5268472" y="4139351"/>
          <a:ext cx="1723106" cy="163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" name="Oval 63"/>
          <p:cNvSpPr/>
          <p:nvPr/>
        </p:nvSpPr>
        <p:spPr>
          <a:xfrm>
            <a:off x="5828324" y="4654824"/>
            <a:ext cx="603401" cy="603401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5" name="TextBox 64"/>
          <p:cNvSpPr txBox="1"/>
          <p:nvPr/>
        </p:nvSpPr>
        <p:spPr>
          <a:xfrm>
            <a:off x="5859999" y="47834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53</a:t>
            </a:r>
            <a:r>
              <a:rPr lang="sk-SK" dirty="0" smtClean="0"/>
              <a:t> </a:t>
            </a:r>
            <a:r>
              <a:rPr lang="id-ID" dirty="0" smtClean="0"/>
              <a:t>%</a:t>
            </a:r>
            <a:endParaRPr lang="id-ID" dirty="0"/>
          </a:p>
        </p:txBody>
      </p:sp>
      <p:sp>
        <p:nvSpPr>
          <p:cNvPr id="66" name="TextBox 65"/>
          <p:cNvSpPr txBox="1"/>
          <p:nvPr/>
        </p:nvSpPr>
        <p:spPr>
          <a:xfrm>
            <a:off x="6991579" y="4529719"/>
            <a:ext cx="1865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dirty="0" smtClean="0"/>
              <a:t>považuje podporu podnikania prostredníctvom návratnej finančnej pomoci za efektívnejšiu</a:t>
            </a:r>
            <a:endParaRPr lang="id-ID" sz="12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7124728" y="4396725"/>
            <a:ext cx="14352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1706941" y="971011"/>
            <a:ext cx="359472" cy="252000"/>
            <a:chOff x="3296179" y="3909485"/>
            <a:chExt cx="484187" cy="361950"/>
          </a:xfrm>
          <a:solidFill>
            <a:schemeClr val="bg1"/>
          </a:solidFill>
        </p:grpSpPr>
        <p:sp>
          <p:nvSpPr>
            <p:cNvPr id="61" name="Freeform 40"/>
            <p:cNvSpPr>
              <a:spLocks noEditPoints="1"/>
            </p:cNvSpPr>
            <p:nvPr/>
          </p:nvSpPr>
          <p:spPr bwMode="auto">
            <a:xfrm>
              <a:off x="3296179" y="3909485"/>
              <a:ext cx="484187" cy="361950"/>
            </a:xfrm>
            <a:custGeom>
              <a:avLst/>
              <a:gdLst>
                <a:gd name="T0" fmla="*/ 126 w 129"/>
                <a:gd name="T1" fmla="*/ 40 h 96"/>
                <a:gd name="T2" fmla="*/ 106 w 129"/>
                <a:gd name="T3" fmla="*/ 8 h 96"/>
                <a:gd name="T4" fmla="*/ 92 w 129"/>
                <a:gd name="T5" fmla="*/ 0 h 96"/>
                <a:gd name="T6" fmla="*/ 16 w 129"/>
                <a:gd name="T7" fmla="*/ 0 h 96"/>
                <a:gd name="T8" fmla="*/ 0 w 129"/>
                <a:gd name="T9" fmla="*/ 16 h 96"/>
                <a:gd name="T10" fmla="*/ 0 w 129"/>
                <a:gd name="T11" fmla="*/ 80 h 96"/>
                <a:gd name="T12" fmla="*/ 16 w 129"/>
                <a:gd name="T13" fmla="*/ 96 h 96"/>
                <a:gd name="T14" fmla="*/ 92 w 129"/>
                <a:gd name="T15" fmla="*/ 96 h 96"/>
                <a:gd name="T16" fmla="*/ 106 w 129"/>
                <a:gd name="T17" fmla="*/ 88 h 96"/>
                <a:gd name="T18" fmla="*/ 126 w 129"/>
                <a:gd name="T19" fmla="*/ 56 h 96"/>
                <a:gd name="T20" fmla="*/ 126 w 129"/>
                <a:gd name="T21" fmla="*/ 40 h 96"/>
                <a:gd name="T22" fmla="*/ 119 w 129"/>
                <a:gd name="T23" fmla="*/ 52 h 96"/>
                <a:gd name="T24" fmla="*/ 99 w 129"/>
                <a:gd name="T25" fmla="*/ 84 h 96"/>
                <a:gd name="T26" fmla="*/ 92 w 129"/>
                <a:gd name="T27" fmla="*/ 88 h 96"/>
                <a:gd name="T28" fmla="*/ 16 w 129"/>
                <a:gd name="T29" fmla="*/ 88 h 96"/>
                <a:gd name="T30" fmla="*/ 8 w 129"/>
                <a:gd name="T31" fmla="*/ 80 h 96"/>
                <a:gd name="T32" fmla="*/ 8 w 129"/>
                <a:gd name="T33" fmla="*/ 16 h 96"/>
                <a:gd name="T34" fmla="*/ 16 w 129"/>
                <a:gd name="T35" fmla="*/ 8 h 96"/>
                <a:gd name="T36" fmla="*/ 92 w 129"/>
                <a:gd name="T37" fmla="*/ 8 h 96"/>
                <a:gd name="T38" fmla="*/ 99 w 129"/>
                <a:gd name="T39" fmla="*/ 12 h 96"/>
                <a:gd name="T40" fmla="*/ 119 w 129"/>
                <a:gd name="T41" fmla="*/ 44 h 96"/>
                <a:gd name="T42" fmla="*/ 119 w 129"/>
                <a:gd name="T4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96">
                  <a:moveTo>
                    <a:pt x="126" y="40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3" y="3"/>
                    <a:pt x="98" y="0"/>
                    <a:pt x="9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8" y="96"/>
                    <a:pt x="103" y="93"/>
                    <a:pt x="106" y="88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9" y="51"/>
                    <a:pt x="129" y="45"/>
                    <a:pt x="126" y="40"/>
                  </a:cubicBezTo>
                  <a:close/>
                  <a:moveTo>
                    <a:pt x="119" y="52"/>
                  </a:moveTo>
                  <a:cubicBezTo>
                    <a:pt x="99" y="84"/>
                    <a:pt x="99" y="84"/>
                    <a:pt x="99" y="84"/>
                  </a:cubicBezTo>
                  <a:cubicBezTo>
                    <a:pt x="97" y="87"/>
                    <a:pt x="95" y="88"/>
                    <a:pt x="92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4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5" y="8"/>
                    <a:pt x="97" y="9"/>
                    <a:pt x="99" y="12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6"/>
                    <a:pt x="120" y="50"/>
                    <a:pt x="119" y="5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41"/>
            <p:cNvSpPr>
              <a:spLocks noEditPoints="1"/>
            </p:cNvSpPr>
            <p:nvPr/>
          </p:nvSpPr>
          <p:spPr bwMode="auto">
            <a:xfrm>
              <a:off x="3596216" y="4046010"/>
              <a:ext cx="90487" cy="90488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20 h 24"/>
                <a:gd name="T12" fmla="*/ 4 w 24"/>
                <a:gd name="T13" fmla="*/ 12 h 24"/>
                <a:gd name="T14" fmla="*/ 12 w 24"/>
                <a:gd name="T15" fmla="*/ 4 h 24"/>
                <a:gd name="T16" fmla="*/ 20 w 24"/>
                <a:gd name="T17" fmla="*/ 12 h 24"/>
                <a:gd name="T18" fmla="*/ 12 w 24"/>
                <a:gd name="T1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0"/>
                  </a:move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1723315" y="2312029"/>
            <a:ext cx="359472" cy="252000"/>
            <a:chOff x="3296179" y="3909485"/>
            <a:chExt cx="484187" cy="361950"/>
          </a:xfrm>
          <a:solidFill>
            <a:schemeClr val="bg1"/>
          </a:solidFill>
        </p:grpSpPr>
        <p:sp>
          <p:nvSpPr>
            <p:cNvPr id="81" name="Freeform 40"/>
            <p:cNvSpPr>
              <a:spLocks noEditPoints="1"/>
            </p:cNvSpPr>
            <p:nvPr/>
          </p:nvSpPr>
          <p:spPr bwMode="auto">
            <a:xfrm>
              <a:off x="3296179" y="3909485"/>
              <a:ext cx="484187" cy="361950"/>
            </a:xfrm>
            <a:custGeom>
              <a:avLst/>
              <a:gdLst>
                <a:gd name="T0" fmla="*/ 126 w 129"/>
                <a:gd name="T1" fmla="*/ 40 h 96"/>
                <a:gd name="T2" fmla="*/ 106 w 129"/>
                <a:gd name="T3" fmla="*/ 8 h 96"/>
                <a:gd name="T4" fmla="*/ 92 w 129"/>
                <a:gd name="T5" fmla="*/ 0 h 96"/>
                <a:gd name="T6" fmla="*/ 16 w 129"/>
                <a:gd name="T7" fmla="*/ 0 h 96"/>
                <a:gd name="T8" fmla="*/ 0 w 129"/>
                <a:gd name="T9" fmla="*/ 16 h 96"/>
                <a:gd name="T10" fmla="*/ 0 w 129"/>
                <a:gd name="T11" fmla="*/ 80 h 96"/>
                <a:gd name="T12" fmla="*/ 16 w 129"/>
                <a:gd name="T13" fmla="*/ 96 h 96"/>
                <a:gd name="T14" fmla="*/ 92 w 129"/>
                <a:gd name="T15" fmla="*/ 96 h 96"/>
                <a:gd name="T16" fmla="*/ 106 w 129"/>
                <a:gd name="T17" fmla="*/ 88 h 96"/>
                <a:gd name="T18" fmla="*/ 126 w 129"/>
                <a:gd name="T19" fmla="*/ 56 h 96"/>
                <a:gd name="T20" fmla="*/ 126 w 129"/>
                <a:gd name="T21" fmla="*/ 40 h 96"/>
                <a:gd name="T22" fmla="*/ 119 w 129"/>
                <a:gd name="T23" fmla="*/ 52 h 96"/>
                <a:gd name="T24" fmla="*/ 99 w 129"/>
                <a:gd name="T25" fmla="*/ 84 h 96"/>
                <a:gd name="T26" fmla="*/ 92 w 129"/>
                <a:gd name="T27" fmla="*/ 88 h 96"/>
                <a:gd name="T28" fmla="*/ 16 w 129"/>
                <a:gd name="T29" fmla="*/ 88 h 96"/>
                <a:gd name="T30" fmla="*/ 8 w 129"/>
                <a:gd name="T31" fmla="*/ 80 h 96"/>
                <a:gd name="T32" fmla="*/ 8 w 129"/>
                <a:gd name="T33" fmla="*/ 16 h 96"/>
                <a:gd name="T34" fmla="*/ 16 w 129"/>
                <a:gd name="T35" fmla="*/ 8 h 96"/>
                <a:gd name="T36" fmla="*/ 92 w 129"/>
                <a:gd name="T37" fmla="*/ 8 h 96"/>
                <a:gd name="T38" fmla="*/ 99 w 129"/>
                <a:gd name="T39" fmla="*/ 12 h 96"/>
                <a:gd name="T40" fmla="*/ 119 w 129"/>
                <a:gd name="T41" fmla="*/ 44 h 96"/>
                <a:gd name="T42" fmla="*/ 119 w 129"/>
                <a:gd name="T4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96">
                  <a:moveTo>
                    <a:pt x="126" y="40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3" y="3"/>
                    <a:pt x="98" y="0"/>
                    <a:pt x="9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8" y="96"/>
                    <a:pt x="103" y="93"/>
                    <a:pt x="106" y="88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9" y="51"/>
                    <a:pt x="129" y="45"/>
                    <a:pt x="126" y="40"/>
                  </a:cubicBezTo>
                  <a:close/>
                  <a:moveTo>
                    <a:pt x="119" y="52"/>
                  </a:moveTo>
                  <a:cubicBezTo>
                    <a:pt x="99" y="84"/>
                    <a:pt x="99" y="84"/>
                    <a:pt x="99" y="84"/>
                  </a:cubicBezTo>
                  <a:cubicBezTo>
                    <a:pt x="97" y="87"/>
                    <a:pt x="95" y="88"/>
                    <a:pt x="92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4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5" y="8"/>
                    <a:pt x="97" y="9"/>
                    <a:pt x="99" y="12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6"/>
                    <a:pt x="120" y="50"/>
                    <a:pt x="119" y="5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41"/>
            <p:cNvSpPr>
              <a:spLocks noEditPoints="1"/>
            </p:cNvSpPr>
            <p:nvPr/>
          </p:nvSpPr>
          <p:spPr bwMode="auto">
            <a:xfrm>
              <a:off x="3596216" y="4046010"/>
              <a:ext cx="90487" cy="90488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20 h 24"/>
                <a:gd name="T12" fmla="*/ 4 w 24"/>
                <a:gd name="T13" fmla="*/ 12 h 24"/>
                <a:gd name="T14" fmla="*/ 12 w 24"/>
                <a:gd name="T15" fmla="*/ 4 h 24"/>
                <a:gd name="T16" fmla="*/ 20 w 24"/>
                <a:gd name="T17" fmla="*/ 12 h 24"/>
                <a:gd name="T18" fmla="*/ 12 w 24"/>
                <a:gd name="T1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0"/>
                  </a:move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3" name="Group 82"/>
          <p:cNvGrpSpPr>
            <a:grpSpLocks noChangeAspect="1"/>
          </p:cNvGrpSpPr>
          <p:nvPr/>
        </p:nvGrpSpPr>
        <p:grpSpPr>
          <a:xfrm>
            <a:off x="1723315" y="3652673"/>
            <a:ext cx="359472" cy="252000"/>
            <a:chOff x="3296179" y="3909485"/>
            <a:chExt cx="484187" cy="361950"/>
          </a:xfrm>
          <a:solidFill>
            <a:schemeClr val="bg1"/>
          </a:solidFill>
        </p:grpSpPr>
        <p:sp>
          <p:nvSpPr>
            <p:cNvPr id="84" name="Freeform 40"/>
            <p:cNvSpPr>
              <a:spLocks noEditPoints="1"/>
            </p:cNvSpPr>
            <p:nvPr/>
          </p:nvSpPr>
          <p:spPr bwMode="auto">
            <a:xfrm>
              <a:off x="3296179" y="3909485"/>
              <a:ext cx="484187" cy="361950"/>
            </a:xfrm>
            <a:custGeom>
              <a:avLst/>
              <a:gdLst>
                <a:gd name="T0" fmla="*/ 126 w 129"/>
                <a:gd name="T1" fmla="*/ 40 h 96"/>
                <a:gd name="T2" fmla="*/ 106 w 129"/>
                <a:gd name="T3" fmla="*/ 8 h 96"/>
                <a:gd name="T4" fmla="*/ 92 w 129"/>
                <a:gd name="T5" fmla="*/ 0 h 96"/>
                <a:gd name="T6" fmla="*/ 16 w 129"/>
                <a:gd name="T7" fmla="*/ 0 h 96"/>
                <a:gd name="T8" fmla="*/ 0 w 129"/>
                <a:gd name="T9" fmla="*/ 16 h 96"/>
                <a:gd name="T10" fmla="*/ 0 w 129"/>
                <a:gd name="T11" fmla="*/ 80 h 96"/>
                <a:gd name="T12" fmla="*/ 16 w 129"/>
                <a:gd name="T13" fmla="*/ 96 h 96"/>
                <a:gd name="T14" fmla="*/ 92 w 129"/>
                <a:gd name="T15" fmla="*/ 96 h 96"/>
                <a:gd name="T16" fmla="*/ 106 w 129"/>
                <a:gd name="T17" fmla="*/ 88 h 96"/>
                <a:gd name="T18" fmla="*/ 126 w 129"/>
                <a:gd name="T19" fmla="*/ 56 h 96"/>
                <a:gd name="T20" fmla="*/ 126 w 129"/>
                <a:gd name="T21" fmla="*/ 40 h 96"/>
                <a:gd name="T22" fmla="*/ 119 w 129"/>
                <a:gd name="T23" fmla="*/ 52 h 96"/>
                <a:gd name="T24" fmla="*/ 99 w 129"/>
                <a:gd name="T25" fmla="*/ 84 h 96"/>
                <a:gd name="T26" fmla="*/ 92 w 129"/>
                <a:gd name="T27" fmla="*/ 88 h 96"/>
                <a:gd name="T28" fmla="*/ 16 w 129"/>
                <a:gd name="T29" fmla="*/ 88 h 96"/>
                <a:gd name="T30" fmla="*/ 8 w 129"/>
                <a:gd name="T31" fmla="*/ 80 h 96"/>
                <a:gd name="T32" fmla="*/ 8 w 129"/>
                <a:gd name="T33" fmla="*/ 16 h 96"/>
                <a:gd name="T34" fmla="*/ 16 w 129"/>
                <a:gd name="T35" fmla="*/ 8 h 96"/>
                <a:gd name="T36" fmla="*/ 92 w 129"/>
                <a:gd name="T37" fmla="*/ 8 h 96"/>
                <a:gd name="T38" fmla="*/ 99 w 129"/>
                <a:gd name="T39" fmla="*/ 12 h 96"/>
                <a:gd name="T40" fmla="*/ 119 w 129"/>
                <a:gd name="T41" fmla="*/ 44 h 96"/>
                <a:gd name="T42" fmla="*/ 119 w 129"/>
                <a:gd name="T4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96">
                  <a:moveTo>
                    <a:pt x="126" y="40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3" y="3"/>
                    <a:pt x="98" y="0"/>
                    <a:pt x="9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8" y="96"/>
                    <a:pt x="103" y="93"/>
                    <a:pt x="106" y="88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9" y="51"/>
                    <a:pt x="129" y="45"/>
                    <a:pt x="126" y="40"/>
                  </a:cubicBezTo>
                  <a:close/>
                  <a:moveTo>
                    <a:pt x="119" y="52"/>
                  </a:moveTo>
                  <a:cubicBezTo>
                    <a:pt x="99" y="84"/>
                    <a:pt x="99" y="84"/>
                    <a:pt x="99" y="84"/>
                  </a:cubicBezTo>
                  <a:cubicBezTo>
                    <a:pt x="97" y="87"/>
                    <a:pt x="95" y="88"/>
                    <a:pt x="92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4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5" y="8"/>
                    <a:pt x="97" y="9"/>
                    <a:pt x="99" y="12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6"/>
                    <a:pt x="120" y="50"/>
                    <a:pt x="119" y="5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41"/>
            <p:cNvSpPr>
              <a:spLocks noEditPoints="1"/>
            </p:cNvSpPr>
            <p:nvPr/>
          </p:nvSpPr>
          <p:spPr bwMode="auto">
            <a:xfrm>
              <a:off x="3596216" y="4046010"/>
              <a:ext cx="90487" cy="90488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20 h 24"/>
                <a:gd name="T12" fmla="*/ 4 w 24"/>
                <a:gd name="T13" fmla="*/ 12 h 24"/>
                <a:gd name="T14" fmla="*/ 12 w 24"/>
                <a:gd name="T15" fmla="*/ 4 h 24"/>
                <a:gd name="T16" fmla="*/ 20 w 24"/>
                <a:gd name="T17" fmla="*/ 12 h 24"/>
                <a:gd name="T18" fmla="*/ 12 w 24"/>
                <a:gd name="T1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0"/>
                  </a:move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1723315" y="5001423"/>
            <a:ext cx="359472" cy="252000"/>
            <a:chOff x="3296179" y="3909485"/>
            <a:chExt cx="484187" cy="361950"/>
          </a:xfrm>
          <a:solidFill>
            <a:schemeClr val="bg1"/>
          </a:solidFill>
        </p:grpSpPr>
        <p:sp>
          <p:nvSpPr>
            <p:cNvPr id="87" name="Freeform 40"/>
            <p:cNvSpPr>
              <a:spLocks noEditPoints="1"/>
            </p:cNvSpPr>
            <p:nvPr/>
          </p:nvSpPr>
          <p:spPr bwMode="auto">
            <a:xfrm>
              <a:off x="3296179" y="3909485"/>
              <a:ext cx="484187" cy="361950"/>
            </a:xfrm>
            <a:custGeom>
              <a:avLst/>
              <a:gdLst>
                <a:gd name="T0" fmla="*/ 126 w 129"/>
                <a:gd name="T1" fmla="*/ 40 h 96"/>
                <a:gd name="T2" fmla="*/ 106 w 129"/>
                <a:gd name="T3" fmla="*/ 8 h 96"/>
                <a:gd name="T4" fmla="*/ 92 w 129"/>
                <a:gd name="T5" fmla="*/ 0 h 96"/>
                <a:gd name="T6" fmla="*/ 16 w 129"/>
                <a:gd name="T7" fmla="*/ 0 h 96"/>
                <a:gd name="T8" fmla="*/ 0 w 129"/>
                <a:gd name="T9" fmla="*/ 16 h 96"/>
                <a:gd name="T10" fmla="*/ 0 w 129"/>
                <a:gd name="T11" fmla="*/ 80 h 96"/>
                <a:gd name="T12" fmla="*/ 16 w 129"/>
                <a:gd name="T13" fmla="*/ 96 h 96"/>
                <a:gd name="T14" fmla="*/ 92 w 129"/>
                <a:gd name="T15" fmla="*/ 96 h 96"/>
                <a:gd name="T16" fmla="*/ 106 w 129"/>
                <a:gd name="T17" fmla="*/ 88 h 96"/>
                <a:gd name="T18" fmla="*/ 126 w 129"/>
                <a:gd name="T19" fmla="*/ 56 h 96"/>
                <a:gd name="T20" fmla="*/ 126 w 129"/>
                <a:gd name="T21" fmla="*/ 40 h 96"/>
                <a:gd name="T22" fmla="*/ 119 w 129"/>
                <a:gd name="T23" fmla="*/ 52 h 96"/>
                <a:gd name="T24" fmla="*/ 99 w 129"/>
                <a:gd name="T25" fmla="*/ 84 h 96"/>
                <a:gd name="T26" fmla="*/ 92 w 129"/>
                <a:gd name="T27" fmla="*/ 88 h 96"/>
                <a:gd name="T28" fmla="*/ 16 w 129"/>
                <a:gd name="T29" fmla="*/ 88 h 96"/>
                <a:gd name="T30" fmla="*/ 8 w 129"/>
                <a:gd name="T31" fmla="*/ 80 h 96"/>
                <a:gd name="T32" fmla="*/ 8 w 129"/>
                <a:gd name="T33" fmla="*/ 16 h 96"/>
                <a:gd name="T34" fmla="*/ 16 w 129"/>
                <a:gd name="T35" fmla="*/ 8 h 96"/>
                <a:gd name="T36" fmla="*/ 92 w 129"/>
                <a:gd name="T37" fmla="*/ 8 h 96"/>
                <a:gd name="T38" fmla="*/ 99 w 129"/>
                <a:gd name="T39" fmla="*/ 12 h 96"/>
                <a:gd name="T40" fmla="*/ 119 w 129"/>
                <a:gd name="T41" fmla="*/ 44 h 96"/>
                <a:gd name="T42" fmla="*/ 119 w 129"/>
                <a:gd name="T4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96">
                  <a:moveTo>
                    <a:pt x="126" y="40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3" y="3"/>
                    <a:pt x="98" y="0"/>
                    <a:pt x="9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8" y="96"/>
                    <a:pt x="103" y="93"/>
                    <a:pt x="106" y="88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9" y="51"/>
                    <a:pt x="129" y="45"/>
                    <a:pt x="126" y="40"/>
                  </a:cubicBezTo>
                  <a:close/>
                  <a:moveTo>
                    <a:pt x="119" y="52"/>
                  </a:moveTo>
                  <a:cubicBezTo>
                    <a:pt x="99" y="84"/>
                    <a:pt x="99" y="84"/>
                    <a:pt x="99" y="84"/>
                  </a:cubicBezTo>
                  <a:cubicBezTo>
                    <a:pt x="97" y="87"/>
                    <a:pt x="95" y="88"/>
                    <a:pt x="92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4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5" y="8"/>
                    <a:pt x="97" y="9"/>
                    <a:pt x="99" y="12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6"/>
                    <a:pt x="120" y="50"/>
                    <a:pt x="119" y="5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41"/>
            <p:cNvSpPr>
              <a:spLocks noEditPoints="1"/>
            </p:cNvSpPr>
            <p:nvPr/>
          </p:nvSpPr>
          <p:spPr bwMode="auto">
            <a:xfrm>
              <a:off x="3596216" y="4046010"/>
              <a:ext cx="90487" cy="90488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20 h 24"/>
                <a:gd name="T12" fmla="*/ 4 w 24"/>
                <a:gd name="T13" fmla="*/ 12 h 24"/>
                <a:gd name="T14" fmla="*/ 12 w 24"/>
                <a:gd name="T15" fmla="*/ 4 h 24"/>
                <a:gd name="T16" fmla="*/ 20 w 24"/>
                <a:gd name="T17" fmla="*/ 12 h 24"/>
                <a:gd name="T18" fmla="*/ 12 w 24"/>
                <a:gd name="T1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0"/>
                  </a:move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9342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-8906" y="4649608"/>
            <a:ext cx="4748212" cy="1764000"/>
          </a:xfrm>
          <a:prstGeom prst="rect">
            <a:avLst/>
          </a:prstGeom>
          <a:gradFill>
            <a:gsLst>
              <a:gs pos="60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-8907" y="845344"/>
            <a:ext cx="4748213" cy="1341835"/>
          </a:xfrm>
          <a:prstGeom prst="rect">
            <a:avLst/>
          </a:prstGeom>
          <a:gradFill>
            <a:gsLst>
              <a:gs pos="60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-8906" y="3527822"/>
            <a:ext cx="4748212" cy="1116000"/>
          </a:xfrm>
          <a:prstGeom prst="rect">
            <a:avLst/>
          </a:prstGeom>
          <a:gradFill>
            <a:gsLst>
              <a:gs pos="60000">
                <a:schemeClr val="accent4">
                  <a:lumMod val="75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-8906" y="2187179"/>
            <a:ext cx="4748212" cy="1340644"/>
          </a:xfrm>
          <a:prstGeom prst="rect">
            <a:avLst/>
          </a:prstGeom>
          <a:gradFill>
            <a:gsLst>
              <a:gs pos="60000">
                <a:schemeClr val="accent3">
                  <a:lumMod val="75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" name="TextBox 2"/>
          <p:cNvSpPr txBox="1"/>
          <p:nvPr/>
        </p:nvSpPr>
        <p:spPr>
          <a:xfrm>
            <a:off x="5137603" y="869957"/>
            <a:ext cx="3668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latin typeface="+mj-lt"/>
              </a:rPr>
              <a:t>Geografický rozsah</a:t>
            </a:r>
            <a:endParaRPr lang="sk-SK" sz="3600" b="1" dirty="0"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18017" y="839558"/>
            <a:ext cx="21732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Zamerať politiku súdržnosti  na podporu všetkých regiónov</a:t>
            </a:r>
            <a:endParaRPr lang="sk-SK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62524" y="2191777"/>
            <a:ext cx="222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Smerovanie podpory </a:t>
            </a:r>
            <a:r>
              <a:rPr lang="sk-SK" sz="1500" b="1" dirty="0">
                <a:solidFill>
                  <a:schemeClr val="bg1"/>
                </a:solidFill>
                <a:latin typeface="+mj-lt"/>
              </a:rPr>
              <a:t>aj do </a:t>
            </a:r>
            <a:endParaRPr lang="sk-SK" sz="15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VRR </a:t>
            </a:r>
            <a:r>
              <a:rPr lang="sk-SK" sz="1500" b="1" dirty="0">
                <a:solidFill>
                  <a:schemeClr val="bg1"/>
                </a:solidFill>
                <a:latin typeface="+mj-lt"/>
              </a:rPr>
              <a:t>môže napomôcť aj menej  </a:t>
            </a:r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rozvinutým  regiónom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26331" y="3465054"/>
            <a:ext cx="2260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Vyčleniť </a:t>
            </a:r>
            <a:r>
              <a:rPr lang="sk-SK" sz="1500" b="1" dirty="0">
                <a:solidFill>
                  <a:schemeClr val="bg1"/>
                </a:solidFill>
                <a:latin typeface="+mj-lt"/>
              </a:rPr>
              <a:t>časť zdrojov na </a:t>
            </a:r>
            <a:endParaRPr lang="sk-SK" sz="1500" b="1" dirty="0" smtClean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špecifické </a:t>
            </a:r>
            <a:r>
              <a:rPr lang="sk-SK" sz="1500" b="1" dirty="0">
                <a:solidFill>
                  <a:schemeClr val="bg1"/>
                </a:solidFill>
                <a:latin typeface="+mj-lt"/>
              </a:rPr>
              <a:t>rozvojové potreby </a:t>
            </a:r>
            <a:endParaRPr lang="sk-SK" sz="1500" b="1" dirty="0" smtClean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regiónov</a:t>
            </a:r>
            <a:endParaRPr lang="en-GB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03491" y="4707828"/>
            <a:ext cx="2426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sk-SK" sz="1500" b="1" dirty="0">
                <a:solidFill>
                  <a:schemeClr val="bg1"/>
                </a:solidFill>
                <a:latin typeface="+mj-lt"/>
              </a:rPr>
              <a:t>Pre lepšie hodnotenie stavu </a:t>
            </a:r>
            <a:endParaRPr lang="sk-SK" sz="1500" b="1" dirty="0" smtClean="0">
              <a:solidFill>
                <a:schemeClr val="bg1"/>
              </a:solidFill>
              <a:latin typeface="+mj-lt"/>
            </a:endParaRPr>
          </a:p>
          <a:p>
            <a:pPr lvl="0" fontAlgn="base"/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rozvoja regiónu vhodné </a:t>
            </a:r>
          </a:p>
          <a:p>
            <a:pPr lvl="0" fontAlgn="base"/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doplniť </a:t>
            </a:r>
            <a:r>
              <a:rPr lang="sk-SK" sz="1500" b="1" dirty="0">
                <a:solidFill>
                  <a:schemeClr val="bg1"/>
                </a:solidFill>
                <a:latin typeface="+mj-lt"/>
              </a:rPr>
              <a:t>k HDP na </a:t>
            </a:r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obyvateľa v PKS,  </a:t>
            </a:r>
            <a:r>
              <a:rPr lang="sk-SK" sz="1500" b="1" dirty="0">
                <a:solidFill>
                  <a:schemeClr val="bg1"/>
                </a:solidFill>
                <a:latin typeface="+mj-lt"/>
              </a:rPr>
              <a:t>aj iné ukazovatele</a:t>
            </a:r>
            <a:endParaRPr lang="en-GB" sz="15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5126113" y="2267052"/>
            <a:ext cx="0" cy="370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941849" y="2200944"/>
            <a:ext cx="2014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/>
              <a:t>47% </a:t>
            </a:r>
            <a:r>
              <a:rPr lang="sk-SK" sz="1200" dirty="0" smtClean="0"/>
              <a:t>navrhuje podporu všetkých regiónov</a:t>
            </a:r>
          </a:p>
          <a:p>
            <a:pPr algn="just"/>
            <a:endParaRPr lang="sk-SK" sz="1200" dirty="0" smtClean="0"/>
          </a:p>
          <a:p>
            <a:pPr algn="just"/>
            <a:r>
              <a:rPr lang="sk-SK" sz="1200" b="1" dirty="0" smtClean="0"/>
              <a:t>17% </a:t>
            </a:r>
            <a:r>
              <a:rPr lang="sk-SK" sz="1200" dirty="0" smtClean="0"/>
              <a:t>navrhuje </a:t>
            </a:r>
            <a:r>
              <a:rPr lang="sk-SK" sz="1200" dirty="0"/>
              <a:t>podporu všetkých </a:t>
            </a:r>
            <a:r>
              <a:rPr lang="sk-SK" sz="1200" dirty="0" smtClean="0"/>
              <a:t>regiónov ale za určitých podmienok </a:t>
            </a:r>
          </a:p>
          <a:p>
            <a:pPr algn="just"/>
            <a:endParaRPr lang="sk-SK" sz="1200" dirty="0" smtClean="0"/>
          </a:p>
          <a:p>
            <a:pPr algn="just"/>
            <a:r>
              <a:rPr lang="sk-SK" sz="1200" b="1" dirty="0" smtClean="0"/>
              <a:t>36% </a:t>
            </a:r>
            <a:r>
              <a:rPr lang="sk-SK" sz="1200" dirty="0" smtClean="0"/>
              <a:t>navrhuje podporu </a:t>
            </a:r>
            <a:r>
              <a:rPr lang="sk-SK" sz="1200" dirty="0"/>
              <a:t>menej rozvinutých regiónov, príp. prechodných </a:t>
            </a:r>
            <a:r>
              <a:rPr lang="sk-SK" sz="1200" dirty="0" smtClean="0"/>
              <a:t>regiónov</a:t>
            </a:r>
            <a:r>
              <a:rPr lang="en-GB" sz="1200" dirty="0" smtClean="0"/>
              <a:t> </a:t>
            </a:r>
            <a:endParaRPr lang="id-ID" sz="12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7029949" y="2102718"/>
            <a:ext cx="14352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1128624035"/>
              </p:ext>
            </p:extLst>
          </p:nvPr>
        </p:nvGraphicFramePr>
        <p:xfrm>
          <a:off x="5268472" y="4139351"/>
          <a:ext cx="1723106" cy="163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" name="Oval 63"/>
          <p:cNvSpPr/>
          <p:nvPr/>
        </p:nvSpPr>
        <p:spPr>
          <a:xfrm>
            <a:off x="5828324" y="4654824"/>
            <a:ext cx="603401" cy="603401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5" name="TextBox 64"/>
          <p:cNvSpPr txBox="1"/>
          <p:nvPr/>
        </p:nvSpPr>
        <p:spPr>
          <a:xfrm>
            <a:off x="5859999" y="47834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53</a:t>
            </a:r>
            <a:r>
              <a:rPr lang="sk-SK" dirty="0" smtClean="0"/>
              <a:t> </a:t>
            </a:r>
            <a:r>
              <a:rPr lang="id-ID" dirty="0" smtClean="0"/>
              <a:t>%</a:t>
            </a:r>
            <a:endParaRPr lang="id-ID" dirty="0"/>
          </a:p>
        </p:txBody>
      </p:sp>
      <p:sp>
        <p:nvSpPr>
          <p:cNvPr id="66" name="TextBox 65"/>
          <p:cNvSpPr txBox="1"/>
          <p:nvPr/>
        </p:nvSpPr>
        <p:spPr>
          <a:xfrm>
            <a:off x="6991578" y="4529719"/>
            <a:ext cx="1840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dirty="0" smtClean="0"/>
              <a:t>nesúhlasí, s tým aby HDP </a:t>
            </a:r>
            <a:r>
              <a:rPr lang="sk-SK" sz="1200" dirty="0"/>
              <a:t>na obyvateľa v </a:t>
            </a:r>
            <a:r>
              <a:rPr lang="sk-SK" sz="1200" dirty="0" smtClean="0"/>
              <a:t>PKS mal zostať aj </a:t>
            </a:r>
            <a:r>
              <a:rPr lang="sk-SK" sz="1200" dirty="0"/>
              <a:t>naďalej hlavným ukazovateľom na meranie rozvoja </a:t>
            </a:r>
            <a:r>
              <a:rPr lang="sk-SK" sz="1200" dirty="0" smtClean="0"/>
              <a:t>regiónov </a:t>
            </a:r>
            <a:r>
              <a:rPr lang="sk-SK" sz="1200" dirty="0"/>
              <a:t>v EÚ</a:t>
            </a:r>
            <a:r>
              <a:rPr lang="en-GB" sz="1200" dirty="0"/>
              <a:t> </a:t>
            </a:r>
            <a:endParaRPr lang="id-ID" sz="12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7124728" y="4396725"/>
            <a:ext cx="14352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5"/>
          <p:cNvSpPr>
            <a:spLocks noChangeArrowheads="1"/>
          </p:cNvSpPr>
          <p:nvPr/>
        </p:nvSpPr>
        <p:spPr bwMode="auto">
          <a:xfrm>
            <a:off x="5583219" y="2414295"/>
            <a:ext cx="1085189" cy="108518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43" name="Group 42"/>
          <p:cNvGrpSpPr>
            <a:grpSpLocks/>
          </p:cNvGrpSpPr>
          <p:nvPr/>
        </p:nvGrpSpPr>
        <p:grpSpPr>
          <a:xfrm>
            <a:off x="5459421" y="2290496"/>
            <a:ext cx="1332000" cy="1332000"/>
            <a:chOff x="1119258" y="2257147"/>
            <a:chExt cx="1868076" cy="1868076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99" name="Freeform 133"/>
          <p:cNvSpPr>
            <a:spLocks noChangeAspect="1"/>
          </p:cNvSpPr>
          <p:nvPr/>
        </p:nvSpPr>
        <p:spPr bwMode="auto">
          <a:xfrm rot="886901">
            <a:off x="5835357" y="2765316"/>
            <a:ext cx="588916" cy="324000"/>
          </a:xfrm>
          <a:custGeom>
            <a:avLst/>
            <a:gdLst>
              <a:gd name="T0" fmla="*/ 152 w 154"/>
              <a:gd name="T1" fmla="*/ 9 h 85"/>
              <a:gd name="T2" fmla="*/ 147 w 154"/>
              <a:gd name="T3" fmla="*/ 9 h 85"/>
              <a:gd name="T4" fmla="*/ 137 w 154"/>
              <a:gd name="T5" fmla="*/ 6 h 85"/>
              <a:gd name="T6" fmla="*/ 136 w 154"/>
              <a:gd name="T7" fmla="*/ 3 h 85"/>
              <a:gd name="T8" fmla="*/ 135 w 154"/>
              <a:gd name="T9" fmla="*/ 3 h 85"/>
              <a:gd name="T10" fmla="*/ 133 w 154"/>
              <a:gd name="T11" fmla="*/ 1 h 85"/>
              <a:gd name="T12" fmla="*/ 127 w 154"/>
              <a:gd name="T13" fmla="*/ 0 h 85"/>
              <a:gd name="T14" fmla="*/ 123 w 154"/>
              <a:gd name="T15" fmla="*/ 0 h 85"/>
              <a:gd name="T16" fmla="*/ 118 w 154"/>
              <a:gd name="T17" fmla="*/ 1 h 85"/>
              <a:gd name="T18" fmla="*/ 116 w 154"/>
              <a:gd name="T19" fmla="*/ 3 h 85"/>
              <a:gd name="T20" fmla="*/ 110 w 154"/>
              <a:gd name="T21" fmla="*/ 7 h 85"/>
              <a:gd name="T22" fmla="*/ 107 w 154"/>
              <a:gd name="T23" fmla="*/ 9 h 85"/>
              <a:gd name="T24" fmla="*/ 103 w 154"/>
              <a:gd name="T25" fmla="*/ 8 h 85"/>
              <a:gd name="T26" fmla="*/ 99 w 154"/>
              <a:gd name="T27" fmla="*/ 6 h 85"/>
              <a:gd name="T28" fmla="*/ 97 w 154"/>
              <a:gd name="T29" fmla="*/ 7 h 85"/>
              <a:gd name="T30" fmla="*/ 92 w 154"/>
              <a:gd name="T31" fmla="*/ 8 h 85"/>
              <a:gd name="T32" fmla="*/ 89 w 154"/>
              <a:gd name="T33" fmla="*/ 11 h 85"/>
              <a:gd name="T34" fmla="*/ 85 w 154"/>
              <a:gd name="T35" fmla="*/ 18 h 85"/>
              <a:gd name="T36" fmla="*/ 83 w 154"/>
              <a:gd name="T37" fmla="*/ 18 h 85"/>
              <a:gd name="T38" fmla="*/ 76 w 154"/>
              <a:gd name="T39" fmla="*/ 19 h 85"/>
              <a:gd name="T40" fmla="*/ 74 w 154"/>
              <a:gd name="T41" fmla="*/ 14 h 85"/>
              <a:gd name="T42" fmla="*/ 72 w 154"/>
              <a:gd name="T43" fmla="*/ 11 h 85"/>
              <a:gd name="T44" fmla="*/ 62 w 154"/>
              <a:gd name="T45" fmla="*/ 6 h 85"/>
              <a:gd name="T46" fmla="*/ 61 w 154"/>
              <a:gd name="T47" fmla="*/ 11 h 85"/>
              <a:gd name="T48" fmla="*/ 56 w 154"/>
              <a:gd name="T49" fmla="*/ 13 h 85"/>
              <a:gd name="T50" fmla="*/ 49 w 154"/>
              <a:gd name="T51" fmla="*/ 10 h 85"/>
              <a:gd name="T52" fmla="*/ 43 w 154"/>
              <a:gd name="T53" fmla="*/ 11 h 85"/>
              <a:gd name="T54" fmla="*/ 38 w 154"/>
              <a:gd name="T55" fmla="*/ 16 h 85"/>
              <a:gd name="T56" fmla="*/ 32 w 154"/>
              <a:gd name="T57" fmla="*/ 25 h 85"/>
              <a:gd name="T58" fmla="*/ 26 w 154"/>
              <a:gd name="T59" fmla="*/ 38 h 85"/>
              <a:gd name="T60" fmla="*/ 20 w 154"/>
              <a:gd name="T61" fmla="*/ 43 h 85"/>
              <a:gd name="T62" fmla="*/ 16 w 154"/>
              <a:gd name="T63" fmla="*/ 45 h 85"/>
              <a:gd name="T64" fmla="*/ 13 w 154"/>
              <a:gd name="T65" fmla="*/ 44 h 85"/>
              <a:gd name="T66" fmla="*/ 11 w 154"/>
              <a:gd name="T67" fmla="*/ 45 h 85"/>
              <a:gd name="T68" fmla="*/ 6 w 154"/>
              <a:gd name="T69" fmla="*/ 44 h 85"/>
              <a:gd name="T70" fmla="*/ 5 w 154"/>
              <a:gd name="T71" fmla="*/ 45 h 85"/>
              <a:gd name="T72" fmla="*/ 2 w 154"/>
              <a:gd name="T73" fmla="*/ 52 h 85"/>
              <a:gd name="T74" fmla="*/ 2 w 154"/>
              <a:gd name="T75" fmla="*/ 58 h 85"/>
              <a:gd name="T76" fmla="*/ 0 w 154"/>
              <a:gd name="T77" fmla="*/ 62 h 85"/>
              <a:gd name="T78" fmla="*/ 2 w 154"/>
              <a:gd name="T79" fmla="*/ 67 h 85"/>
              <a:gd name="T80" fmla="*/ 5 w 154"/>
              <a:gd name="T81" fmla="*/ 71 h 85"/>
              <a:gd name="T82" fmla="*/ 8 w 154"/>
              <a:gd name="T83" fmla="*/ 80 h 85"/>
              <a:gd name="T84" fmla="*/ 15 w 154"/>
              <a:gd name="T85" fmla="*/ 76 h 85"/>
              <a:gd name="T86" fmla="*/ 28 w 154"/>
              <a:gd name="T87" fmla="*/ 85 h 85"/>
              <a:gd name="T88" fmla="*/ 61 w 154"/>
              <a:gd name="T89" fmla="*/ 78 h 85"/>
              <a:gd name="T90" fmla="*/ 67 w 154"/>
              <a:gd name="T91" fmla="*/ 66 h 85"/>
              <a:gd name="T92" fmla="*/ 83 w 154"/>
              <a:gd name="T93" fmla="*/ 59 h 85"/>
              <a:gd name="T94" fmla="*/ 95 w 154"/>
              <a:gd name="T95" fmla="*/ 55 h 85"/>
              <a:gd name="T96" fmla="*/ 104 w 154"/>
              <a:gd name="T97" fmla="*/ 41 h 85"/>
              <a:gd name="T98" fmla="*/ 129 w 154"/>
              <a:gd name="T99" fmla="*/ 36 h 85"/>
              <a:gd name="T100" fmla="*/ 148 w 154"/>
              <a:gd name="T101" fmla="*/ 42 h 85"/>
              <a:gd name="T102" fmla="*/ 149 w 154"/>
              <a:gd name="T103" fmla="*/ 36 h 85"/>
              <a:gd name="T104" fmla="*/ 148 w 154"/>
              <a:gd name="T105" fmla="*/ 30 h 85"/>
              <a:gd name="T106" fmla="*/ 151 w 154"/>
              <a:gd name="T107" fmla="*/ 25 h 85"/>
              <a:gd name="T108" fmla="*/ 152 w 154"/>
              <a:gd name="T109" fmla="*/ 20 h 85"/>
              <a:gd name="T110" fmla="*/ 153 w 154"/>
              <a:gd name="T111" fmla="*/ 1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4" h="85">
                <a:moveTo>
                  <a:pt x="154" y="11"/>
                </a:moveTo>
                <a:cubicBezTo>
                  <a:pt x="153" y="11"/>
                  <a:pt x="153" y="11"/>
                  <a:pt x="153" y="11"/>
                </a:cubicBezTo>
                <a:cubicBezTo>
                  <a:pt x="152" y="9"/>
                  <a:pt x="152" y="9"/>
                  <a:pt x="152" y="9"/>
                </a:cubicBezTo>
                <a:cubicBezTo>
                  <a:pt x="152" y="9"/>
                  <a:pt x="152" y="9"/>
                  <a:pt x="152" y="9"/>
                </a:cubicBezTo>
                <a:cubicBezTo>
                  <a:pt x="152" y="9"/>
                  <a:pt x="151" y="9"/>
                  <a:pt x="151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0" y="10"/>
                  <a:pt x="149" y="9"/>
                  <a:pt x="148" y="8"/>
                </a:cubicBezTo>
                <a:cubicBezTo>
                  <a:pt x="147" y="9"/>
                  <a:pt x="147" y="9"/>
                  <a:pt x="147" y="9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8"/>
                  <a:pt x="143" y="8"/>
                  <a:pt x="143" y="8"/>
                </a:cubicBezTo>
                <a:cubicBezTo>
                  <a:pt x="143" y="7"/>
                  <a:pt x="142" y="7"/>
                  <a:pt x="141" y="7"/>
                </a:cubicBezTo>
                <a:cubicBezTo>
                  <a:pt x="138" y="7"/>
                  <a:pt x="138" y="7"/>
                  <a:pt x="137" y="6"/>
                </a:cubicBezTo>
                <a:cubicBezTo>
                  <a:pt x="137" y="6"/>
                  <a:pt x="136" y="5"/>
                  <a:pt x="136" y="4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7" y="2"/>
                  <a:pt x="137" y="2"/>
                  <a:pt x="137" y="2"/>
                </a:cubicBezTo>
                <a:cubicBezTo>
                  <a:pt x="135" y="3"/>
                  <a:pt x="135" y="3"/>
                  <a:pt x="135" y="3"/>
                </a:cubicBezTo>
                <a:cubicBezTo>
                  <a:pt x="135" y="2"/>
                  <a:pt x="135" y="2"/>
                  <a:pt x="135" y="2"/>
                </a:cubicBezTo>
                <a:cubicBezTo>
                  <a:pt x="135" y="2"/>
                  <a:pt x="135" y="2"/>
                  <a:pt x="135" y="2"/>
                </a:cubicBezTo>
                <a:cubicBezTo>
                  <a:pt x="134" y="2"/>
                  <a:pt x="133" y="2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2" y="1"/>
                  <a:pt x="132" y="1"/>
                  <a:pt x="132" y="1"/>
                </a:cubicBezTo>
                <a:cubicBezTo>
                  <a:pt x="132" y="2"/>
                  <a:pt x="131" y="2"/>
                  <a:pt x="130" y="2"/>
                </a:cubicBezTo>
                <a:cubicBezTo>
                  <a:pt x="130" y="2"/>
                  <a:pt x="129" y="2"/>
                  <a:pt x="128" y="1"/>
                </a:cubicBezTo>
                <a:cubicBezTo>
                  <a:pt x="128" y="1"/>
                  <a:pt x="127" y="0"/>
                  <a:pt x="12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5" y="0"/>
                </a:cubicBezTo>
                <a:cubicBezTo>
                  <a:pt x="125" y="0"/>
                  <a:pt x="124" y="0"/>
                  <a:pt x="123" y="0"/>
                </a:cubicBezTo>
                <a:cubicBezTo>
                  <a:pt x="123" y="1"/>
                  <a:pt x="122" y="2"/>
                  <a:pt x="121" y="2"/>
                </a:cubicBezTo>
                <a:cubicBezTo>
                  <a:pt x="121" y="2"/>
                  <a:pt x="120" y="1"/>
                  <a:pt x="120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7" y="1"/>
                  <a:pt x="117" y="1"/>
                  <a:pt x="117" y="1"/>
                </a:cubicBezTo>
                <a:cubicBezTo>
                  <a:pt x="116" y="3"/>
                  <a:pt x="116" y="3"/>
                  <a:pt x="116" y="3"/>
                </a:cubicBezTo>
                <a:cubicBezTo>
                  <a:pt x="114" y="3"/>
                  <a:pt x="114" y="3"/>
                  <a:pt x="114" y="3"/>
                </a:cubicBezTo>
                <a:cubicBezTo>
                  <a:pt x="114" y="3"/>
                  <a:pt x="114" y="3"/>
                  <a:pt x="114" y="3"/>
                </a:cubicBezTo>
                <a:cubicBezTo>
                  <a:pt x="113" y="5"/>
                  <a:pt x="112" y="5"/>
                  <a:pt x="111" y="6"/>
                </a:cubicBezTo>
                <a:cubicBezTo>
                  <a:pt x="111" y="6"/>
                  <a:pt x="110" y="6"/>
                  <a:pt x="110" y="7"/>
                </a:cubicBezTo>
                <a:cubicBezTo>
                  <a:pt x="110" y="7"/>
                  <a:pt x="110" y="8"/>
                  <a:pt x="110" y="8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9"/>
                  <a:pt x="109" y="9"/>
                  <a:pt x="109" y="9"/>
                </a:cubicBezTo>
                <a:cubicBezTo>
                  <a:pt x="108" y="9"/>
                  <a:pt x="108" y="9"/>
                  <a:pt x="107" y="9"/>
                </a:cubicBezTo>
                <a:cubicBezTo>
                  <a:pt x="107" y="9"/>
                  <a:pt x="106" y="9"/>
                  <a:pt x="106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6" y="9"/>
                  <a:pt x="105" y="9"/>
                  <a:pt x="104" y="8"/>
                </a:cubicBezTo>
                <a:cubicBezTo>
                  <a:pt x="103" y="8"/>
                  <a:pt x="103" y="8"/>
                  <a:pt x="103" y="8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7"/>
                  <a:pt x="102" y="7"/>
                  <a:pt x="101" y="6"/>
                </a:cubicBezTo>
                <a:cubicBezTo>
                  <a:pt x="101" y="6"/>
                  <a:pt x="100" y="6"/>
                  <a:pt x="100" y="6"/>
                </a:cubicBezTo>
                <a:cubicBezTo>
                  <a:pt x="100" y="6"/>
                  <a:pt x="99" y="6"/>
                  <a:pt x="99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98" y="6"/>
                  <a:pt x="98" y="6"/>
                  <a:pt x="98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6" y="7"/>
                  <a:pt x="96" y="7"/>
                  <a:pt x="96" y="7"/>
                </a:cubicBezTo>
                <a:cubicBezTo>
                  <a:pt x="95" y="7"/>
                  <a:pt x="95" y="7"/>
                  <a:pt x="94" y="7"/>
                </a:cubicBezTo>
                <a:cubicBezTo>
                  <a:pt x="94" y="8"/>
                  <a:pt x="93" y="8"/>
                  <a:pt x="92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1" y="9"/>
                  <a:pt x="91" y="9"/>
                  <a:pt x="90" y="10"/>
                </a:cubicBezTo>
                <a:cubicBezTo>
                  <a:pt x="90" y="10"/>
                  <a:pt x="89" y="10"/>
                  <a:pt x="89" y="10"/>
                </a:cubicBezTo>
                <a:cubicBezTo>
                  <a:pt x="89" y="10"/>
                  <a:pt x="89" y="11"/>
                  <a:pt x="89" y="11"/>
                </a:cubicBezTo>
                <a:cubicBezTo>
                  <a:pt x="88" y="11"/>
                  <a:pt x="88" y="11"/>
                  <a:pt x="87" y="12"/>
                </a:cubicBezTo>
                <a:cubicBezTo>
                  <a:pt x="87" y="12"/>
                  <a:pt x="87" y="13"/>
                  <a:pt x="87" y="13"/>
                </a:cubicBezTo>
                <a:cubicBezTo>
                  <a:pt x="87" y="14"/>
                  <a:pt x="87" y="14"/>
                  <a:pt x="87" y="14"/>
                </a:cubicBezTo>
                <a:cubicBezTo>
                  <a:pt x="87" y="16"/>
                  <a:pt x="86" y="17"/>
                  <a:pt x="85" y="18"/>
                </a:cubicBezTo>
                <a:cubicBezTo>
                  <a:pt x="85" y="18"/>
                  <a:pt x="85" y="18"/>
                  <a:pt x="85" y="18"/>
                </a:cubicBezTo>
                <a:cubicBezTo>
                  <a:pt x="85" y="18"/>
                  <a:pt x="85" y="18"/>
                  <a:pt x="85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3" y="18"/>
                  <a:pt x="83" y="18"/>
                  <a:pt x="83" y="18"/>
                </a:cubicBezTo>
                <a:cubicBezTo>
                  <a:pt x="82" y="17"/>
                  <a:pt x="82" y="17"/>
                  <a:pt x="81" y="17"/>
                </a:cubicBezTo>
                <a:cubicBezTo>
                  <a:pt x="81" y="18"/>
                  <a:pt x="80" y="18"/>
                  <a:pt x="78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3" y="18"/>
                  <a:pt x="73" y="18"/>
                  <a:pt x="73" y="18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12"/>
                  <a:pt x="74" y="12"/>
                  <a:pt x="74" y="12"/>
                </a:cubicBezTo>
                <a:cubicBezTo>
                  <a:pt x="73" y="11"/>
                  <a:pt x="73" y="11"/>
                  <a:pt x="73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66" y="7"/>
                  <a:pt x="66" y="7"/>
                  <a:pt x="66" y="7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5"/>
                  <a:pt x="63" y="6"/>
                  <a:pt x="62" y="6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8"/>
                  <a:pt x="61" y="8"/>
                </a:cubicBezTo>
                <a:cubicBezTo>
                  <a:pt x="61" y="9"/>
                  <a:pt x="61" y="10"/>
                  <a:pt x="61" y="10"/>
                </a:cubicBezTo>
                <a:cubicBezTo>
                  <a:pt x="61" y="11"/>
                  <a:pt x="61" y="11"/>
                  <a:pt x="61" y="11"/>
                </a:cubicBezTo>
                <a:cubicBezTo>
                  <a:pt x="61" y="12"/>
                  <a:pt x="61" y="12"/>
                  <a:pt x="61" y="12"/>
                </a:cubicBezTo>
                <a:cubicBezTo>
                  <a:pt x="60" y="12"/>
                  <a:pt x="60" y="13"/>
                  <a:pt x="59" y="13"/>
                </a:cubicBezTo>
                <a:cubicBezTo>
                  <a:pt x="58" y="13"/>
                  <a:pt x="58" y="13"/>
                  <a:pt x="57" y="12"/>
                </a:cubicBezTo>
                <a:cubicBezTo>
                  <a:pt x="57" y="12"/>
                  <a:pt x="57" y="12"/>
                  <a:pt x="56" y="13"/>
                </a:cubicBezTo>
                <a:cubicBezTo>
                  <a:pt x="55" y="14"/>
                  <a:pt x="53" y="14"/>
                  <a:pt x="52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3"/>
                  <a:pt x="49" y="11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10"/>
                  <a:pt x="47" y="10"/>
                  <a:pt x="47" y="10"/>
                </a:cubicBezTo>
                <a:cubicBezTo>
                  <a:pt x="46" y="10"/>
                  <a:pt x="45" y="11"/>
                  <a:pt x="44" y="11"/>
                </a:cubicBezTo>
                <a:cubicBezTo>
                  <a:pt x="44" y="11"/>
                  <a:pt x="43" y="11"/>
                  <a:pt x="43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3"/>
                  <a:pt x="41" y="13"/>
                  <a:pt x="41" y="13"/>
                </a:cubicBezTo>
                <a:cubicBezTo>
                  <a:pt x="39" y="14"/>
                  <a:pt x="39" y="14"/>
                  <a:pt x="39" y="14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9"/>
                  <a:pt x="37" y="19"/>
                  <a:pt x="37" y="19"/>
                </a:cubicBezTo>
                <a:cubicBezTo>
                  <a:pt x="34" y="21"/>
                  <a:pt x="34" y="21"/>
                  <a:pt x="34" y="21"/>
                </a:cubicBezTo>
                <a:cubicBezTo>
                  <a:pt x="33" y="22"/>
                  <a:pt x="32" y="23"/>
                  <a:pt x="32" y="23"/>
                </a:cubicBezTo>
                <a:cubicBezTo>
                  <a:pt x="32" y="24"/>
                  <a:pt x="32" y="24"/>
                  <a:pt x="32" y="25"/>
                </a:cubicBezTo>
                <a:cubicBezTo>
                  <a:pt x="32" y="27"/>
                  <a:pt x="32" y="27"/>
                  <a:pt x="32" y="27"/>
                </a:cubicBezTo>
                <a:cubicBezTo>
                  <a:pt x="31" y="32"/>
                  <a:pt x="31" y="32"/>
                  <a:pt x="31" y="32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8"/>
                  <a:pt x="26" y="38"/>
                  <a:pt x="26" y="38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40"/>
                  <a:pt x="24" y="40"/>
                  <a:pt x="24" y="40"/>
                </a:cubicBezTo>
                <a:cubicBezTo>
                  <a:pt x="20" y="43"/>
                  <a:pt x="20" y="43"/>
                  <a:pt x="20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3"/>
                  <a:pt x="19" y="43"/>
                  <a:pt x="18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8" y="44"/>
                  <a:pt x="17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4" y="45"/>
                  <a:pt x="14" y="45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1" y="45"/>
                  <a:pt x="11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0" y="45"/>
                  <a:pt x="9" y="45"/>
                  <a:pt x="9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7" y="44"/>
                  <a:pt x="6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6"/>
                  <a:pt x="4" y="47"/>
                  <a:pt x="4" y="47"/>
                </a:cubicBezTo>
                <a:cubicBezTo>
                  <a:pt x="3" y="47"/>
                  <a:pt x="3" y="48"/>
                  <a:pt x="3" y="48"/>
                </a:cubicBezTo>
                <a:cubicBezTo>
                  <a:pt x="3" y="50"/>
                  <a:pt x="3" y="50"/>
                  <a:pt x="2" y="51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4"/>
                  <a:pt x="2" y="54"/>
                  <a:pt x="2" y="54"/>
                </a:cubicBezTo>
                <a:cubicBezTo>
                  <a:pt x="2" y="55"/>
                  <a:pt x="2" y="55"/>
                  <a:pt x="2" y="55"/>
                </a:cubicBezTo>
                <a:cubicBezTo>
                  <a:pt x="2" y="56"/>
                  <a:pt x="2" y="56"/>
                  <a:pt x="2" y="56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1" y="59"/>
                  <a:pt x="1" y="60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4"/>
                  <a:pt x="2" y="64"/>
                  <a:pt x="2" y="66"/>
                </a:cubicBezTo>
                <a:cubicBezTo>
                  <a:pt x="2" y="66"/>
                  <a:pt x="2" y="66"/>
                  <a:pt x="2" y="67"/>
                </a:cubicBezTo>
                <a:cubicBezTo>
                  <a:pt x="2" y="67"/>
                  <a:pt x="3" y="67"/>
                  <a:pt x="3" y="67"/>
                </a:cubicBezTo>
                <a:cubicBezTo>
                  <a:pt x="3" y="68"/>
                  <a:pt x="4" y="69"/>
                  <a:pt x="4" y="70"/>
                </a:cubicBezTo>
                <a:cubicBezTo>
                  <a:pt x="4" y="70"/>
                  <a:pt x="4" y="70"/>
                  <a:pt x="4" y="71"/>
                </a:cubicBezTo>
                <a:cubicBezTo>
                  <a:pt x="4" y="71"/>
                  <a:pt x="4" y="71"/>
                  <a:pt x="5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7" y="71"/>
                  <a:pt x="8" y="73"/>
                  <a:pt x="8" y="74"/>
                </a:cubicBezTo>
                <a:cubicBezTo>
                  <a:pt x="8" y="74"/>
                  <a:pt x="8" y="78"/>
                  <a:pt x="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9" y="79"/>
                  <a:pt x="9" y="79"/>
                  <a:pt x="9" y="79"/>
                </a:cubicBezTo>
                <a:cubicBezTo>
                  <a:pt x="9" y="76"/>
                  <a:pt x="9" y="76"/>
                  <a:pt x="9" y="76"/>
                </a:cubicBezTo>
                <a:cubicBezTo>
                  <a:pt x="9" y="76"/>
                  <a:pt x="9" y="76"/>
                  <a:pt x="9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20" y="80"/>
                  <a:pt x="20" y="80"/>
                  <a:pt x="20" y="80"/>
                </a:cubicBezTo>
                <a:cubicBezTo>
                  <a:pt x="25" y="83"/>
                  <a:pt x="25" y="83"/>
                  <a:pt x="25" y="83"/>
                </a:cubicBezTo>
                <a:cubicBezTo>
                  <a:pt x="28" y="85"/>
                  <a:pt x="28" y="85"/>
                  <a:pt x="28" y="85"/>
                </a:cubicBezTo>
                <a:cubicBezTo>
                  <a:pt x="36" y="84"/>
                  <a:pt x="36" y="84"/>
                  <a:pt x="36" y="84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56" y="82"/>
                  <a:pt x="57" y="81"/>
                </a:cubicBezTo>
                <a:cubicBezTo>
                  <a:pt x="58" y="80"/>
                  <a:pt x="63" y="79"/>
                  <a:pt x="61" y="78"/>
                </a:cubicBezTo>
                <a:cubicBezTo>
                  <a:pt x="60" y="77"/>
                  <a:pt x="56" y="75"/>
                  <a:pt x="56" y="75"/>
                </a:cubicBezTo>
                <a:cubicBezTo>
                  <a:pt x="56" y="73"/>
                  <a:pt x="56" y="73"/>
                  <a:pt x="56" y="73"/>
                </a:cubicBezTo>
                <a:cubicBezTo>
                  <a:pt x="60" y="69"/>
                  <a:pt x="60" y="69"/>
                  <a:pt x="60" y="69"/>
                </a:cubicBezTo>
                <a:cubicBezTo>
                  <a:pt x="67" y="66"/>
                  <a:pt x="67" y="66"/>
                  <a:pt x="67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6" y="65"/>
                  <a:pt x="76" y="65"/>
                  <a:pt x="76" y="65"/>
                </a:cubicBezTo>
                <a:cubicBezTo>
                  <a:pt x="78" y="60"/>
                  <a:pt x="78" y="60"/>
                  <a:pt x="78" y="60"/>
                </a:cubicBezTo>
                <a:cubicBezTo>
                  <a:pt x="83" y="59"/>
                  <a:pt x="83" y="59"/>
                  <a:pt x="83" y="59"/>
                </a:cubicBezTo>
                <a:cubicBezTo>
                  <a:pt x="86" y="60"/>
                  <a:pt x="86" y="60"/>
                  <a:pt x="86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3" y="57"/>
                  <a:pt x="93" y="57"/>
                  <a:pt x="93" y="57"/>
                </a:cubicBezTo>
                <a:cubicBezTo>
                  <a:pt x="95" y="55"/>
                  <a:pt x="95" y="55"/>
                  <a:pt x="95" y="55"/>
                </a:cubicBezTo>
                <a:cubicBezTo>
                  <a:pt x="99" y="54"/>
                  <a:pt x="99" y="54"/>
                  <a:pt x="99" y="54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3" y="43"/>
                  <a:pt x="103" y="43"/>
                  <a:pt x="103" y="43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15" y="37"/>
                  <a:pt x="115" y="37"/>
                  <a:pt x="115" y="37"/>
                </a:cubicBezTo>
                <a:cubicBezTo>
                  <a:pt x="119" y="40"/>
                  <a:pt x="119" y="40"/>
                  <a:pt x="119" y="40"/>
                </a:cubicBezTo>
                <a:cubicBezTo>
                  <a:pt x="124" y="39"/>
                  <a:pt x="124" y="39"/>
                  <a:pt x="124" y="39"/>
                </a:cubicBezTo>
                <a:cubicBezTo>
                  <a:pt x="129" y="36"/>
                  <a:pt x="129" y="36"/>
                  <a:pt x="129" y="36"/>
                </a:cubicBezTo>
                <a:cubicBezTo>
                  <a:pt x="134" y="37"/>
                  <a:pt x="134" y="37"/>
                  <a:pt x="134" y="37"/>
                </a:cubicBezTo>
                <a:cubicBezTo>
                  <a:pt x="140" y="43"/>
                  <a:pt x="140" y="43"/>
                  <a:pt x="140" y="43"/>
                </a:cubicBezTo>
                <a:cubicBezTo>
                  <a:pt x="146" y="43"/>
                  <a:pt x="146" y="43"/>
                  <a:pt x="146" y="43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7" y="39"/>
                  <a:pt x="147" y="39"/>
                  <a:pt x="147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9" y="38"/>
                  <a:pt x="149" y="37"/>
                  <a:pt x="149" y="36"/>
                </a:cubicBezTo>
                <a:cubicBezTo>
                  <a:pt x="149" y="36"/>
                  <a:pt x="148" y="35"/>
                  <a:pt x="148" y="35"/>
                </a:cubicBezTo>
                <a:cubicBezTo>
                  <a:pt x="148" y="35"/>
                  <a:pt x="149" y="34"/>
                  <a:pt x="149" y="34"/>
                </a:cubicBezTo>
                <a:cubicBezTo>
                  <a:pt x="149" y="34"/>
                  <a:pt x="148" y="33"/>
                  <a:pt x="148" y="33"/>
                </a:cubicBezTo>
                <a:cubicBezTo>
                  <a:pt x="148" y="32"/>
                  <a:pt x="148" y="31"/>
                  <a:pt x="148" y="30"/>
                </a:cubicBezTo>
                <a:cubicBezTo>
                  <a:pt x="148" y="30"/>
                  <a:pt x="149" y="29"/>
                  <a:pt x="149" y="29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9" y="28"/>
                  <a:pt x="150" y="26"/>
                  <a:pt x="150" y="26"/>
                </a:cubicBezTo>
                <a:cubicBezTo>
                  <a:pt x="150" y="26"/>
                  <a:pt x="151" y="26"/>
                  <a:pt x="151" y="25"/>
                </a:cubicBezTo>
                <a:cubicBezTo>
                  <a:pt x="152" y="25"/>
                  <a:pt x="151" y="24"/>
                  <a:pt x="151" y="24"/>
                </a:cubicBezTo>
                <a:cubicBezTo>
                  <a:pt x="151" y="22"/>
                  <a:pt x="151" y="22"/>
                  <a:pt x="151" y="22"/>
                </a:cubicBezTo>
                <a:cubicBezTo>
                  <a:pt x="152" y="21"/>
                  <a:pt x="152" y="21"/>
                  <a:pt x="152" y="21"/>
                </a:cubicBezTo>
                <a:cubicBezTo>
                  <a:pt x="152" y="20"/>
                  <a:pt x="152" y="20"/>
                  <a:pt x="152" y="20"/>
                </a:cubicBezTo>
                <a:cubicBezTo>
                  <a:pt x="152" y="20"/>
                  <a:pt x="152" y="19"/>
                  <a:pt x="152" y="19"/>
                </a:cubicBezTo>
                <a:cubicBezTo>
                  <a:pt x="151" y="18"/>
                  <a:pt x="152" y="17"/>
                  <a:pt x="152" y="17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52" y="16"/>
                  <a:pt x="152" y="14"/>
                  <a:pt x="153" y="14"/>
                </a:cubicBezTo>
                <a:cubicBezTo>
                  <a:pt x="153" y="14"/>
                  <a:pt x="153" y="14"/>
                  <a:pt x="153" y="14"/>
                </a:cubicBezTo>
                <a:cubicBezTo>
                  <a:pt x="153" y="14"/>
                  <a:pt x="153" y="12"/>
                  <a:pt x="153" y="11"/>
                </a:cubicBezTo>
                <a:cubicBezTo>
                  <a:pt x="153" y="11"/>
                  <a:pt x="154" y="11"/>
                  <a:pt x="154" y="1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bg1">
                <a:lumMod val="75000"/>
                <a:alpha val="2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0" name="Freeform 5"/>
          <p:cNvSpPr>
            <a:spLocks noChangeAspect="1" noEditPoints="1"/>
          </p:cNvSpPr>
          <p:nvPr/>
        </p:nvSpPr>
        <p:spPr bwMode="auto">
          <a:xfrm>
            <a:off x="1723315" y="941776"/>
            <a:ext cx="322898" cy="324000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" name="Freeform 5"/>
          <p:cNvSpPr>
            <a:spLocks noChangeAspect="1" noEditPoints="1"/>
          </p:cNvSpPr>
          <p:nvPr/>
        </p:nvSpPr>
        <p:spPr bwMode="auto">
          <a:xfrm>
            <a:off x="1725894" y="2268879"/>
            <a:ext cx="322898" cy="324000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" name="Freeform 5"/>
          <p:cNvSpPr>
            <a:spLocks noChangeAspect="1" noEditPoints="1"/>
          </p:cNvSpPr>
          <p:nvPr/>
        </p:nvSpPr>
        <p:spPr bwMode="auto">
          <a:xfrm>
            <a:off x="1723888" y="3619683"/>
            <a:ext cx="322898" cy="324000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" name="Freeform 5"/>
          <p:cNvSpPr>
            <a:spLocks noChangeAspect="1" noEditPoints="1"/>
          </p:cNvSpPr>
          <p:nvPr/>
        </p:nvSpPr>
        <p:spPr bwMode="auto">
          <a:xfrm>
            <a:off x="1738234" y="4745044"/>
            <a:ext cx="322898" cy="324000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3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>
            <a:off x="1660924" y="5470921"/>
            <a:ext cx="1250157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3527826" y="5813823"/>
            <a:ext cx="564351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5051825" y="5813822"/>
            <a:ext cx="564353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6575824" y="5813821"/>
            <a:ext cx="564356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8099826" y="5813824"/>
            <a:ext cx="564351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479825" y="5813821"/>
            <a:ext cx="564356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" y="6766962"/>
            <a:ext cx="9143999" cy="100754"/>
            <a:chOff x="2" y="2110197"/>
            <a:chExt cx="12191999" cy="134339"/>
          </a:xfrm>
        </p:grpSpPr>
        <p:sp>
          <p:nvSpPr>
            <p:cNvPr id="19" name="Rectangle 18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2271591" y="4421687"/>
            <a:ext cx="2300410" cy="0"/>
          </a:xfrm>
          <a:prstGeom prst="line">
            <a:avLst/>
          </a:prstGeom>
          <a:ln w="1587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271591" y="4421687"/>
            <a:ext cx="0" cy="1186156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39125" y="2625120"/>
            <a:ext cx="7465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solidFill>
                  <a:prstClr val="white"/>
                </a:solidFill>
              </a:rPr>
              <a:t>Územné zameranie politiky súdržnosti</a:t>
            </a:r>
            <a:endParaRPr lang="sk-SK" sz="3600" b="1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95534" y="3183526"/>
            <a:ext cx="59529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500" dirty="0" smtClean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</a:rPr>
              <a:t>integrované nástroje územného rozvoja, mestská politika</a:t>
            </a:r>
            <a:r>
              <a:rPr lang="sk-SK" sz="1500" dirty="0" smtClean="0">
                <a:solidFill>
                  <a:schemeClr val="bg1"/>
                </a:solidFill>
                <a:latin typeface="Source Sans Pro Light" panose="020B0403030403020204" pitchFamily="34" charset="0"/>
              </a:rPr>
              <a:t>,</a:t>
            </a:r>
            <a:br>
              <a:rPr lang="sk-SK" sz="1500" dirty="0" smtClean="0">
                <a:solidFill>
                  <a:schemeClr val="bg1"/>
                </a:solidFill>
                <a:latin typeface="Source Sans Pro Light" panose="020B0403030403020204" pitchFamily="34" charset="0"/>
              </a:rPr>
            </a:br>
            <a:r>
              <a:rPr lang="sk-SK" sz="1500" dirty="0" smtClean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</a:rPr>
              <a:t>Európska územná spolupráca </a:t>
            </a:r>
            <a:endParaRPr lang="sk-SK" sz="1500" dirty="0">
              <a:solidFill>
                <a:srgbClr val="16A085"/>
              </a:solidFill>
              <a:latin typeface="Source Sans Pro Light" panose="020B0403030403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292869" y="3746206"/>
            <a:ext cx="558263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72000" y="3821906"/>
            <a:ext cx="0" cy="606924"/>
          </a:xfrm>
          <a:prstGeom prst="line">
            <a:avLst/>
          </a:prstGeom>
          <a:ln w="15875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18"/>
          <p:cNvSpPr>
            <a:spLocks noChangeAspect="1" noEditPoints="1"/>
          </p:cNvSpPr>
          <p:nvPr/>
        </p:nvSpPr>
        <p:spPr bwMode="auto">
          <a:xfrm>
            <a:off x="1969124" y="5773405"/>
            <a:ext cx="633754" cy="828000"/>
          </a:xfrm>
          <a:custGeom>
            <a:avLst/>
            <a:gdLst>
              <a:gd name="T0" fmla="*/ 933 w 1279"/>
              <a:gd name="T1" fmla="*/ 988 h 1671"/>
              <a:gd name="T2" fmla="*/ 712 w 1279"/>
              <a:gd name="T3" fmla="*/ 933 h 1671"/>
              <a:gd name="T4" fmla="*/ 577 w 1279"/>
              <a:gd name="T5" fmla="*/ 1207 h 1671"/>
              <a:gd name="T6" fmla="*/ 303 w 1279"/>
              <a:gd name="T7" fmla="*/ 1336 h 1671"/>
              <a:gd name="T8" fmla="*/ 230 w 1279"/>
              <a:gd name="T9" fmla="*/ 517 h 1671"/>
              <a:gd name="T10" fmla="*/ 194 w 1279"/>
              <a:gd name="T11" fmla="*/ 505 h 1671"/>
              <a:gd name="T12" fmla="*/ 240 w 1279"/>
              <a:gd name="T13" fmla="*/ 498 h 1671"/>
              <a:gd name="T14" fmla="*/ 211 w 1279"/>
              <a:gd name="T15" fmla="*/ 486 h 1671"/>
              <a:gd name="T16" fmla="*/ 194 w 1279"/>
              <a:gd name="T17" fmla="*/ 481 h 1671"/>
              <a:gd name="T18" fmla="*/ 192 w 1279"/>
              <a:gd name="T19" fmla="*/ 432 h 1671"/>
              <a:gd name="T20" fmla="*/ 182 w 1279"/>
              <a:gd name="T21" fmla="*/ 427 h 1671"/>
              <a:gd name="T22" fmla="*/ 204 w 1279"/>
              <a:gd name="T23" fmla="*/ 425 h 1671"/>
              <a:gd name="T24" fmla="*/ 218 w 1279"/>
              <a:gd name="T25" fmla="*/ 425 h 1671"/>
              <a:gd name="T26" fmla="*/ 233 w 1279"/>
              <a:gd name="T27" fmla="*/ 418 h 1671"/>
              <a:gd name="T28" fmla="*/ 235 w 1279"/>
              <a:gd name="T29" fmla="*/ 410 h 1671"/>
              <a:gd name="T30" fmla="*/ 189 w 1279"/>
              <a:gd name="T31" fmla="*/ 398 h 1671"/>
              <a:gd name="T32" fmla="*/ 172 w 1279"/>
              <a:gd name="T33" fmla="*/ 379 h 1671"/>
              <a:gd name="T34" fmla="*/ 168 w 1279"/>
              <a:gd name="T35" fmla="*/ 245 h 1671"/>
              <a:gd name="T36" fmla="*/ 163 w 1279"/>
              <a:gd name="T37" fmla="*/ 146 h 1671"/>
              <a:gd name="T38" fmla="*/ 158 w 1279"/>
              <a:gd name="T39" fmla="*/ 63 h 1671"/>
              <a:gd name="T40" fmla="*/ 155 w 1279"/>
              <a:gd name="T41" fmla="*/ 0 h 1671"/>
              <a:gd name="T42" fmla="*/ 153 w 1279"/>
              <a:gd name="T43" fmla="*/ 0 h 1671"/>
              <a:gd name="T44" fmla="*/ 151 w 1279"/>
              <a:gd name="T45" fmla="*/ 65 h 1671"/>
              <a:gd name="T46" fmla="*/ 148 w 1279"/>
              <a:gd name="T47" fmla="*/ 146 h 1671"/>
              <a:gd name="T48" fmla="*/ 146 w 1279"/>
              <a:gd name="T49" fmla="*/ 374 h 1671"/>
              <a:gd name="T50" fmla="*/ 138 w 1279"/>
              <a:gd name="T51" fmla="*/ 386 h 1671"/>
              <a:gd name="T52" fmla="*/ 117 w 1279"/>
              <a:gd name="T53" fmla="*/ 401 h 1671"/>
              <a:gd name="T54" fmla="*/ 80 w 1279"/>
              <a:gd name="T55" fmla="*/ 418 h 1671"/>
              <a:gd name="T56" fmla="*/ 95 w 1279"/>
              <a:gd name="T57" fmla="*/ 425 h 1671"/>
              <a:gd name="T58" fmla="*/ 112 w 1279"/>
              <a:gd name="T59" fmla="*/ 427 h 1671"/>
              <a:gd name="T60" fmla="*/ 129 w 1279"/>
              <a:gd name="T61" fmla="*/ 427 h 1671"/>
              <a:gd name="T62" fmla="*/ 119 w 1279"/>
              <a:gd name="T63" fmla="*/ 439 h 1671"/>
              <a:gd name="T64" fmla="*/ 121 w 1279"/>
              <a:gd name="T65" fmla="*/ 481 h 1671"/>
              <a:gd name="T66" fmla="*/ 100 w 1279"/>
              <a:gd name="T67" fmla="*/ 486 h 1671"/>
              <a:gd name="T68" fmla="*/ 75 w 1279"/>
              <a:gd name="T69" fmla="*/ 498 h 1671"/>
              <a:gd name="T70" fmla="*/ 121 w 1279"/>
              <a:gd name="T71" fmla="*/ 507 h 1671"/>
              <a:gd name="T72" fmla="*/ 85 w 1279"/>
              <a:gd name="T73" fmla="*/ 520 h 1671"/>
              <a:gd name="T74" fmla="*/ 27 w 1279"/>
              <a:gd name="T75" fmla="*/ 1333 h 1671"/>
              <a:gd name="T76" fmla="*/ 126 w 1279"/>
              <a:gd name="T77" fmla="*/ 498 h 1671"/>
              <a:gd name="T78" fmla="*/ 121 w 1279"/>
              <a:gd name="T79" fmla="*/ 498 h 1671"/>
              <a:gd name="T80" fmla="*/ 121 w 1279"/>
              <a:gd name="T81" fmla="*/ 568 h 1671"/>
              <a:gd name="T82" fmla="*/ 119 w 1279"/>
              <a:gd name="T83" fmla="*/ 656 h 1671"/>
              <a:gd name="T84" fmla="*/ 138 w 1279"/>
              <a:gd name="T85" fmla="*/ 799 h 1671"/>
              <a:gd name="T86" fmla="*/ 124 w 1279"/>
              <a:gd name="T87" fmla="*/ 814 h 1671"/>
              <a:gd name="T88" fmla="*/ 119 w 1279"/>
              <a:gd name="T89" fmla="*/ 937 h 1671"/>
              <a:gd name="T90" fmla="*/ 141 w 1279"/>
              <a:gd name="T91" fmla="*/ 1071 h 1671"/>
              <a:gd name="T92" fmla="*/ 121 w 1279"/>
              <a:gd name="T93" fmla="*/ 1188 h 1671"/>
              <a:gd name="T94" fmla="*/ 129 w 1279"/>
              <a:gd name="T95" fmla="*/ 1185 h 1671"/>
              <a:gd name="T96" fmla="*/ 182 w 1279"/>
              <a:gd name="T97" fmla="*/ 656 h 1671"/>
              <a:gd name="T98" fmla="*/ 189 w 1279"/>
              <a:gd name="T99" fmla="*/ 799 h 1671"/>
              <a:gd name="T100" fmla="*/ 199 w 1279"/>
              <a:gd name="T101" fmla="*/ 937 h 1671"/>
              <a:gd name="T102" fmla="*/ 199 w 1279"/>
              <a:gd name="T103" fmla="*/ 957 h 1671"/>
              <a:gd name="T104" fmla="*/ 184 w 1279"/>
              <a:gd name="T105" fmla="*/ 1185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79" h="1671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4" y="425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4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3"/>
                </a:lnTo>
                <a:lnTo>
                  <a:pt x="235" y="410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70" y="374"/>
                </a:lnTo>
                <a:lnTo>
                  <a:pt x="168" y="374"/>
                </a:lnTo>
                <a:lnTo>
                  <a:pt x="168" y="374"/>
                </a:lnTo>
                <a:lnTo>
                  <a:pt x="168" y="245"/>
                </a:lnTo>
                <a:lnTo>
                  <a:pt x="168" y="245"/>
                </a:lnTo>
                <a:lnTo>
                  <a:pt x="165" y="243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3" y="146"/>
                </a:lnTo>
                <a:lnTo>
                  <a:pt x="163" y="146"/>
                </a:lnTo>
                <a:lnTo>
                  <a:pt x="160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0"/>
                </a:lnTo>
                <a:lnTo>
                  <a:pt x="158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3" y="0"/>
                </a:lnTo>
                <a:lnTo>
                  <a:pt x="153" y="0"/>
                </a:lnTo>
                <a:lnTo>
                  <a:pt x="153" y="0"/>
                </a:lnTo>
                <a:lnTo>
                  <a:pt x="153" y="2"/>
                </a:lnTo>
                <a:lnTo>
                  <a:pt x="153" y="2"/>
                </a:lnTo>
                <a:lnTo>
                  <a:pt x="153" y="63"/>
                </a:lnTo>
                <a:lnTo>
                  <a:pt x="153" y="63"/>
                </a:lnTo>
                <a:lnTo>
                  <a:pt x="153" y="63"/>
                </a:lnTo>
                <a:lnTo>
                  <a:pt x="151" y="65"/>
                </a:lnTo>
                <a:lnTo>
                  <a:pt x="151" y="65"/>
                </a:lnTo>
                <a:lnTo>
                  <a:pt x="151" y="65"/>
                </a:lnTo>
                <a:lnTo>
                  <a:pt x="151" y="146"/>
                </a:lnTo>
                <a:lnTo>
                  <a:pt x="151" y="146"/>
                </a:lnTo>
                <a:lnTo>
                  <a:pt x="151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243"/>
                </a:lnTo>
                <a:lnTo>
                  <a:pt x="148" y="243"/>
                </a:lnTo>
                <a:lnTo>
                  <a:pt x="146" y="245"/>
                </a:lnTo>
                <a:lnTo>
                  <a:pt x="146" y="245"/>
                </a:lnTo>
                <a:lnTo>
                  <a:pt x="146" y="374"/>
                </a:lnTo>
                <a:lnTo>
                  <a:pt x="146" y="374"/>
                </a:lnTo>
                <a:lnTo>
                  <a:pt x="143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3"/>
                </a:lnTo>
                <a:lnTo>
                  <a:pt x="80" y="418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95" y="425"/>
                </a:lnTo>
                <a:lnTo>
                  <a:pt x="95" y="425"/>
                </a:lnTo>
                <a:lnTo>
                  <a:pt x="100" y="425"/>
                </a:lnTo>
                <a:lnTo>
                  <a:pt x="100" y="425"/>
                </a:lnTo>
                <a:lnTo>
                  <a:pt x="102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4" y="427"/>
                </a:lnTo>
                <a:lnTo>
                  <a:pt x="124" y="427"/>
                </a:lnTo>
                <a:lnTo>
                  <a:pt x="129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16552882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097034" y="2419451"/>
            <a:ext cx="279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200" dirty="0"/>
              <a:t>M</a:t>
            </a:r>
            <a:r>
              <a:rPr lang="sk-SK" sz="1200" dirty="0" smtClean="0"/>
              <a:t>ožnosť implementácie komplexných, strategických</a:t>
            </a:r>
            <a:r>
              <a:rPr lang="sk-SK" sz="1200" dirty="0"/>
              <a:t>, systémových a </a:t>
            </a:r>
            <a:r>
              <a:rPr lang="sk-SK" sz="1200" dirty="0" smtClean="0"/>
              <a:t>územných </a:t>
            </a:r>
            <a:r>
              <a:rPr lang="sk-SK" sz="1200" dirty="0"/>
              <a:t>rozhodnutí</a:t>
            </a:r>
            <a:endParaRPr lang="en-GB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943016" y="515612"/>
            <a:ext cx="7493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latin typeface="Calibri Light" panose="020F0302020204030204"/>
              </a:rPr>
              <a:t>Integrované nástroje územného rozvoja</a:t>
            </a:r>
            <a:endParaRPr lang="sk-SK" sz="3600" b="1" dirty="0">
              <a:latin typeface="Calibri Light" panose="020F0302020204030204"/>
            </a:endParaRPr>
          </a:p>
        </p:txBody>
      </p:sp>
      <p:graphicFrame>
        <p:nvGraphicFramePr>
          <p:cNvPr id="101" name="Chart 100"/>
          <p:cNvGraphicFramePr/>
          <p:nvPr>
            <p:extLst>
              <p:ext uri="{D42A27DB-BD31-4B8C-83A1-F6EECF244321}">
                <p14:modId xmlns:p14="http://schemas.microsoft.com/office/powerpoint/2010/main" val="1465377431"/>
              </p:ext>
            </p:extLst>
          </p:nvPr>
        </p:nvGraphicFramePr>
        <p:xfrm>
          <a:off x="594493" y="1904758"/>
          <a:ext cx="1723106" cy="163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" name="Oval 101"/>
          <p:cNvSpPr/>
          <p:nvPr/>
        </p:nvSpPr>
        <p:spPr>
          <a:xfrm>
            <a:off x="1154346" y="2420231"/>
            <a:ext cx="603401" cy="603401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03" name="TextBox 102"/>
          <p:cNvSpPr txBox="1"/>
          <p:nvPr/>
        </p:nvSpPr>
        <p:spPr>
          <a:xfrm>
            <a:off x="1186020" y="254880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68</a:t>
            </a:r>
            <a:r>
              <a:rPr lang="sk-SK" dirty="0" smtClean="0"/>
              <a:t> </a:t>
            </a:r>
            <a:r>
              <a:rPr lang="id-ID" dirty="0" smtClean="0"/>
              <a:t>%</a:t>
            </a:r>
            <a:endParaRPr lang="id-ID" dirty="0"/>
          </a:p>
        </p:txBody>
      </p:sp>
      <p:sp>
        <p:nvSpPr>
          <p:cNvPr id="104" name="TextBox 103"/>
          <p:cNvSpPr txBox="1"/>
          <p:nvPr/>
        </p:nvSpPr>
        <p:spPr>
          <a:xfrm>
            <a:off x="485776" y="3646339"/>
            <a:ext cx="1738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dirty="0" smtClean="0"/>
              <a:t>súhlasí, že posilnenie využívania </a:t>
            </a:r>
            <a:r>
              <a:rPr lang="sk-SK" sz="1200" dirty="0"/>
              <a:t>integrovaných nástrojov </a:t>
            </a:r>
            <a:r>
              <a:rPr lang="sk-SK" sz="1200" dirty="0" smtClean="0"/>
              <a:t>územného rozvoja by bolo prínosn</a:t>
            </a:r>
            <a:r>
              <a:rPr lang="sk-SK" sz="1200" dirty="0"/>
              <a:t>é</a:t>
            </a:r>
            <a:endParaRPr lang="id-ID" sz="1200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788587" y="3513345"/>
            <a:ext cx="14352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794018" y="1926100"/>
            <a:ext cx="88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 smtClean="0">
                <a:latin typeface="+mj-lt"/>
              </a:rPr>
              <a:t>Pozitíva</a:t>
            </a:r>
            <a:endParaRPr lang="en-US" b="1" dirty="0">
              <a:latin typeface="+mj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474333" y="1925559"/>
            <a:ext cx="199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latin typeface="+mj-lt"/>
              </a:rPr>
              <a:t>Oblasti na zlepšenie</a:t>
            </a:r>
            <a:endParaRPr lang="sk-SK" b="1" dirty="0"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097034" y="3198939"/>
            <a:ext cx="279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200" dirty="0" smtClean="0"/>
              <a:t>Využitie tzv</a:t>
            </a:r>
            <a:r>
              <a:rPr lang="sk-SK" sz="1200" dirty="0"/>
              <a:t>. „blending systému</a:t>
            </a:r>
            <a:r>
              <a:rPr lang="sk-SK" sz="1200" dirty="0" smtClean="0"/>
              <a:t>“, </a:t>
            </a:r>
            <a:r>
              <a:rPr lang="sk-SK" sz="1200" dirty="0"/>
              <a:t>alebo </a:t>
            </a:r>
            <a:r>
              <a:rPr lang="sk-SK" sz="1200" dirty="0" smtClean="0"/>
              <a:t>vytvorenie osobitého OP pre </a:t>
            </a:r>
            <a:r>
              <a:rPr lang="sk-SK" sz="1200" dirty="0"/>
              <a:t>komplexné projekty a integrované územné </a:t>
            </a:r>
            <a:r>
              <a:rPr lang="sk-SK" sz="1200" dirty="0" smtClean="0"/>
              <a:t>investície</a:t>
            </a:r>
            <a:endParaRPr lang="en-GB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122510" y="4101335"/>
            <a:ext cx="279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200" dirty="0" smtClean="0"/>
              <a:t>CLLD má </a:t>
            </a:r>
            <a:r>
              <a:rPr lang="sk-SK" sz="1200" dirty="0"/>
              <a:t>potenciál, aby mohol byť využívaný aj v mestskom resp. mestsko-vidieckom </a:t>
            </a:r>
            <a:r>
              <a:rPr lang="sk-SK" sz="1200" dirty="0" smtClean="0"/>
              <a:t>prostredí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361035" y="2425268"/>
            <a:ext cx="2609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200" dirty="0" smtClean="0"/>
              <a:t>Komplikované verejné obstarávanie</a:t>
            </a:r>
            <a:endParaRPr lang="en-GB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6361035" y="3071939"/>
            <a:ext cx="252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200" dirty="0" smtClean="0"/>
              <a:t>Vysoká </a:t>
            </a:r>
            <a:r>
              <a:rPr lang="sk-SK" sz="1200" dirty="0"/>
              <a:t>administratívna </a:t>
            </a:r>
            <a:r>
              <a:rPr lang="sk-SK" sz="1200" dirty="0" smtClean="0"/>
              <a:t>náročnosť</a:t>
            </a:r>
            <a:br>
              <a:rPr lang="sk-SK" sz="1200" dirty="0" smtClean="0"/>
            </a:br>
            <a:r>
              <a:rPr lang="sk-SK" sz="1200" dirty="0" smtClean="0"/>
              <a:t>a nepružná implementácia</a:t>
            </a:r>
            <a:endParaRPr lang="en-GB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361035" y="3752937"/>
            <a:ext cx="2609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sk-SK" sz="1200" dirty="0" smtClean="0"/>
              <a:t>Ignorovanie </a:t>
            </a:r>
            <a:r>
              <a:rPr lang="sk-SK" sz="1200" dirty="0"/>
              <a:t>regionálnych špecifík</a:t>
            </a:r>
            <a:endParaRPr lang="en-GB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6392161" y="4325131"/>
            <a:ext cx="231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200" dirty="0" smtClean="0"/>
              <a:t>Nezohľadňovanie skutočných  rozvojových potrieb územia</a:t>
            </a:r>
            <a:endParaRPr lang="en-GB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6392161" y="4923562"/>
            <a:ext cx="2609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sk-SK" sz="1200" dirty="0"/>
              <a:t>N</a:t>
            </a:r>
            <a:r>
              <a:rPr lang="sk-SK" sz="1200" dirty="0" smtClean="0"/>
              <a:t>edostatok </a:t>
            </a:r>
            <a:r>
              <a:rPr lang="sk-SK" sz="1200" dirty="0"/>
              <a:t>priestoru pre definovanie priorít spôsobom bottom-up</a:t>
            </a:r>
            <a:endParaRPr lang="en-GB" sz="1200" dirty="0"/>
          </a:p>
        </p:txBody>
      </p:sp>
      <p:sp>
        <p:nvSpPr>
          <p:cNvPr id="51" name="Rectangle 50"/>
          <p:cNvSpPr/>
          <p:nvPr/>
        </p:nvSpPr>
        <p:spPr>
          <a:xfrm rot="16200000">
            <a:off x="2166091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16200000">
            <a:off x="5214090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 rot="16200000">
            <a:off x="642090" y="5965632"/>
            <a:ext cx="241301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 rot="16200000">
            <a:off x="3685231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" y="6812280"/>
            <a:ext cx="9143999" cy="45719"/>
            <a:chOff x="2" y="2110197"/>
            <a:chExt cx="12191999" cy="134339"/>
          </a:xfrm>
        </p:grpSpPr>
        <p:sp>
          <p:nvSpPr>
            <p:cNvPr id="58" name="Rectangle 57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</p:grpSp>
      <p:cxnSp>
        <p:nvCxnSpPr>
          <p:cNvPr id="143" name="Straight Connector 142"/>
          <p:cNvCxnSpPr/>
          <p:nvPr/>
        </p:nvCxnSpPr>
        <p:spPr>
          <a:xfrm>
            <a:off x="2648212" y="1831445"/>
            <a:ext cx="0" cy="435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Parallelogram 143"/>
          <p:cNvSpPr>
            <a:spLocks noChangeAspect="1"/>
          </p:cNvSpPr>
          <p:nvPr/>
        </p:nvSpPr>
        <p:spPr>
          <a:xfrm>
            <a:off x="2831748" y="2538896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145" name="Parallelogram 144"/>
          <p:cNvSpPr>
            <a:spLocks noChangeAspect="1"/>
          </p:cNvSpPr>
          <p:nvPr/>
        </p:nvSpPr>
        <p:spPr>
          <a:xfrm>
            <a:off x="2831748" y="3289488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148" name="Parallelogram 147"/>
          <p:cNvSpPr>
            <a:spLocks noChangeAspect="1"/>
          </p:cNvSpPr>
          <p:nvPr/>
        </p:nvSpPr>
        <p:spPr>
          <a:xfrm>
            <a:off x="2837039" y="4178517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149" name="Parallelogram 148"/>
          <p:cNvSpPr>
            <a:spLocks noChangeAspect="1"/>
          </p:cNvSpPr>
          <p:nvPr/>
        </p:nvSpPr>
        <p:spPr>
          <a:xfrm>
            <a:off x="6096001" y="2538896"/>
            <a:ext cx="144000" cy="75220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150" name="Parallelogram 149"/>
          <p:cNvSpPr>
            <a:spLocks noChangeAspect="1"/>
          </p:cNvSpPr>
          <p:nvPr/>
        </p:nvSpPr>
        <p:spPr>
          <a:xfrm>
            <a:off x="6096740" y="3192885"/>
            <a:ext cx="144000" cy="75220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151" name="Parallelogram 150"/>
          <p:cNvSpPr>
            <a:spLocks noChangeAspect="1"/>
          </p:cNvSpPr>
          <p:nvPr/>
        </p:nvSpPr>
        <p:spPr>
          <a:xfrm>
            <a:off x="6096001" y="3866170"/>
            <a:ext cx="144000" cy="75220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152" name="Parallelogram 151"/>
          <p:cNvSpPr>
            <a:spLocks noChangeAspect="1"/>
          </p:cNvSpPr>
          <p:nvPr/>
        </p:nvSpPr>
        <p:spPr>
          <a:xfrm>
            <a:off x="6096001" y="4435821"/>
            <a:ext cx="144000" cy="75220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153" name="Parallelogram 152"/>
          <p:cNvSpPr>
            <a:spLocks noChangeAspect="1"/>
          </p:cNvSpPr>
          <p:nvPr/>
        </p:nvSpPr>
        <p:spPr>
          <a:xfrm>
            <a:off x="6096001" y="5064257"/>
            <a:ext cx="144000" cy="75220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41" name="Parallelogram 147"/>
          <p:cNvSpPr>
            <a:spLocks noChangeAspect="1"/>
          </p:cNvSpPr>
          <p:nvPr/>
        </p:nvSpPr>
        <p:spPr>
          <a:xfrm>
            <a:off x="2837040" y="4923562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097034" y="4814116"/>
            <a:ext cx="279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200" dirty="0">
                <a:solidFill>
                  <a:prstClr val="black"/>
                </a:solidFill>
              </a:rPr>
              <a:t>Vhodné podmienky pre udržateľný rozvoj miest a obcí</a:t>
            </a:r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842326" y="2081632"/>
            <a:ext cx="5425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 smtClean="0"/>
              <a:t>Mestá koncentrujú </a:t>
            </a:r>
            <a:r>
              <a:rPr lang="sk-SK" sz="1400" dirty="0"/>
              <a:t>vyššiu ekonomickú </a:t>
            </a:r>
            <a:r>
              <a:rPr lang="sk-SK" sz="1400" dirty="0" smtClean="0"/>
              <a:t>aktivitu</a:t>
            </a:r>
            <a:endParaRPr lang="en-GB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3102232" y="515612"/>
            <a:ext cx="3175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latin typeface="Calibri Light" panose="020F0302020204030204"/>
              </a:rPr>
              <a:t>Mestská politika</a:t>
            </a:r>
            <a:endParaRPr lang="sk-SK" sz="3600" b="1" dirty="0">
              <a:latin typeface="Calibri Light" panose="020F0302020204030204"/>
            </a:endParaRPr>
          </a:p>
        </p:txBody>
      </p:sp>
      <p:graphicFrame>
        <p:nvGraphicFramePr>
          <p:cNvPr id="101" name="Chart 100"/>
          <p:cNvGraphicFramePr/>
          <p:nvPr>
            <p:extLst>
              <p:ext uri="{D42A27DB-BD31-4B8C-83A1-F6EECF244321}">
                <p14:modId xmlns:p14="http://schemas.microsoft.com/office/powerpoint/2010/main" val="691832066"/>
              </p:ext>
            </p:extLst>
          </p:nvPr>
        </p:nvGraphicFramePr>
        <p:xfrm>
          <a:off x="594493" y="1904758"/>
          <a:ext cx="1723106" cy="163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" name="Oval 101"/>
          <p:cNvSpPr/>
          <p:nvPr/>
        </p:nvSpPr>
        <p:spPr>
          <a:xfrm>
            <a:off x="1154346" y="2420231"/>
            <a:ext cx="603401" cy="603401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03" name="TextBox 102"/>
          <p:cNvSpPr txBox="1"/>
          <p:nvPr/>
        </p:nvSpPr>
        <p:spPr>
          <a:xfrm>
            <a:off x="1186020" y="254880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80 </a:t>
            </a:r>
            <a:r>
              <a:rPr lang="id-ID" dirty="0" smtClean="0"/>
              <a:t>%</a:t>
            </a:r>
            <a:endParaRPr lang="id-ID" dirty="0"/>
          </a:p>
        </p:txBody>
      </p:sp>
      <p:sp>
        <p:nvSpPr>
          <p:cNvPr id="104" name="TextBox 103"/>
          <p:cNvSpPr txBox="1"/>
          <p:nvPr/>
        </p:nvSpPr>
        <p:spPr>
          <a:xfrm>
            <a:off x="593652" y="3646339"/>
            <a:ext cx="169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dirty="0"/>
              <a:t>v</a:t>
            </a:r>
            <a:r>
              <a:rPr lang="sk-SK" sz="1200" dirty="0" smtClean="0"/>
              <a:t>idí opodstatnenosť v osobitnom prístupe pri podpore miest</a:t>
            </a:r>
            <a:endParaRPr lang="sk-SK" sz="1200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788587" y="3513345"/>
            <a:ext cx="14352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538140" y="1626655"/>
            <a:ext cx="477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i="1" dirty="0" smtClean="0">
                <a:latin typeface="+mj-lt"/>
              </a:rPr>
              <a:t>Prečo aplikovať osobitný prístup pre mestá a ako?</a:t>
            </a:r>
            <a:endParaRPr lang="sk-SK" i="1" dirty="0"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842327" y="2555741"/>
            <a:ext cx="542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/>
              <a:t>S</a:t>
            </a:r>
            <a:r>
              <a:rPr lang="sk-SK" sz="1400" dirty="0" smtClean="0"/>
              <a:t>timulácia </a:t>
            </a:r>
            <a:r>
              <a:rPr lang="sk-SK" sz="1400" dirty="0"/>
              <a:t>pozitívneho </a:t>
            </a:r>
            <a:r>
              <a:rPr lang="sk-SK" sz="1400" dirty="0" err="1"/>
              <a:t>spill-over</a:t>
            </a:r>
            <a:r>
              <a:rPr lang="sk-SK" sz="1400" dirty="0"/>
              <a:t> efektu smerom do spádového územia</a:t>
            </a:r>
            <a:endParaRPr lang="en-GB" sz="1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2842327" y="3023909"/>
            <a:ext cx="542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/>
              <a:t>O</a:t>
            </a:r>
            <a:r>
              <a:rPr lang="sk-SK" sz="1400" dirty="0" smtClean="0"/>
              <a:t>sobitná </a:t>
            </a:r>
            <a:r>
              <a:rPr lang="sk-SK" sz="1400" dirty="0"/>
              <a:t>podpora viacerých významných miest na úrovni </a:t>
            </a:r>
            <a:r>
              <a:rPr lang="sk-SK" sz="1400" dirty="0" smtClean="0"/>
              <a:t>kraja</a:t>
            </a:r>
            <a:r>
              <a:rPr lang="sk-SK" sz="1200" dirty="0" smtClean="0"/>
              <a:t> </a:t>
            </a:r>
            <a:endParaRPr lang="en-GB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811196" y="4995165"/>
            <a:ext cx="5456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 smtClean="0"/>
              <a:t>V regiónoch, v ktorých prevažujú obce je potrebný osobitý prístup</a:t>
            </a:r>
            <a:br>
              <a:rPr lang="sk-SK" sz="1400" dirty="0" smtClean="0"/>
            </a:br>
            <a:r>
              <a:rPr lang="sk-SK" sz="1400" dirty="0" smtClean="0"/>
              <a:t>k vidieckym oblastiam</a:t>
            </a:r>
            <a:endParaRPr lang="en-GB" sz="1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826762" y="5562258"/>
            <a:ext cx="5456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 smtClean="0"/>
              <a:t>Venovať pozornosť všetkým </a:t>
            </a:r>
            <a:r>
              <a:rPr lang="sk-SK" sz="1400" dirty="0"/>
              <a:t>typom </a:t>
            </a:r>
            <a:r>
              <a:rPr lang="sk-SK" sz="1400" dirty="0" smtClean="0"/>
              <a:t>územia</a:t>
            </a:r>
            <a:endParaRPr lang="en-GB" sz="1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2495812" y="1618646"/>
            <a:ext cx="0" cy="435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826492" y="3453703"/>
            <a:ext cx="5441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/>
              <a:t>P</a:t>
            </a:r>
            <a:r>
              <a:rPr lang="sk-SK" sz="1400" dirty="0" smtClean="0"/>
              <a:t>odpora </a:t>
            </a:r>
            <a:r>
              <a:rPr lang="sk-SK" sz="1400" dirty="0"/>
              <a:t>miest musí vychádzať z dôkladnej </a:t>
            </a:r>
            <a:r>
              <a:rPr lang="sk-SK" sz="1400" dirty="0" smtClean="0"/>
              <a:t>analýzy</a:t>
            </a:r>
            <a:endParaRPr lang="en-GB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2836719" y="3914798"/>
            <a:ext cx="5977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/>
              <a:t>J</a:t>
            </a:r>
            <a:r>
              <a:rPr lang="sk-SK" sz="1400" dirty="0" smtClean="0"/>
              <a:t>e </a:t>
            </a:r>
            <a:r>
              <a:rPr lang="sk-SK" sz="1400" dirty="0"/>
              <a:t>dôležité zohľadniť špecifiká slovenskej sídelnej a priestorovej </a:t>
            </a:r>
            <a:r>
              <a:rPr lang="sk-SK" sz="1400" dirty="0" smtClean="0"/>
              <a:t>štruktúry</a:t>
            </a:r>
            <a:endParaRPr lang="en-GB" sz="1400" dirty="0"/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2691920" y="4471530"/>
            <a:ext cx="558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707470" y="4560432"/>
            <a:ext cx="114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i="1" dirty="0" smtClean="0">
                <a:latin typeface="+mj-lt"/>
              </a:rPr>
              <a:t>Iné názory</a:t>
            </a:r>
            <a:endParaRPr lang="en-US" i="1" dirty="0">
              <a:latin typeface="+mj-lt"/>
            </a:endParaRPr>
          </a:p>
        </p:txBody>
      </p:sp>
      <p:sp>
        <p:nvSpPr>
          <p:cNvPr id="87" name="Parallelogram 86"/>
          <p:cNvSpPr>
            <a:spLocks noChangeAspect="1"/>
          </p:cNvSpPr>
          <p:nvPr/>
        </p:nvSpPr>
        <p:spPr>
          <a:xfrm>
            <a:off x="2640768" y="2182553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88" name="Parallelogram 87"/>
          <p:cNvSpPr>
            <a:spLocks noChangeAspect="1"/>
          </p:cNvSpPr>
          <p:nvPr/>
        </p:nvSpPr>
        <p:spPr>
          <a:xfrm>
            <a:off x="2640768" y="2646072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89" name="Parallelogram 88"/>
          <p:cNvSpPr>
            <a:spLocks noChangeAspect="1"/>
          </p:cNvSpPr>
          <p:nvPr/>
        </p:nvSpPr>
        <p:spPr>
          <a:xfrm>
            <a:off x="2635470" y="3124798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91" name="Parallelogram 90"/>
          <p:cNvSpPr>
            <a:spLocks noChangeAspect="1"/>
          </p:cNvSpPr>
          <p:nvPr/>
        </p:nvSpPr>
        <p:spPr>
          <a:xfrm>
            <a:off x="2643618" y="3542876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92" name="Parallelogram 91"/>
          <p:cNvSpPr>
            <a:spLocks noChangeAspect="1"/>
          </p:cNvSpPr>
          <p:nvPr/>
        </p:nvSpPr>
        <p:spPr>
          <a:xfrm>
            <a:off x="2646415" y="4003904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93" name="Parallelogram 92"/>
          <p:cNvSpPr>
            <a:spLocks noChangeAspect="1"/>
          </p:cNvSpPr>
          <p:nvPr/>
        </p:nvSpPr>
        <p:spPr>
          <a:xfrm>
            <a:off x="2635470" y="5096054"/>
            <a:ext cx="144000" cy="75220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95" name="Parallelogram 94"/>
          <p:cNvSpPr>
            <a:spLocks noChangeAspect="1"/>
          </p:cNvSpPr>
          <p:nvPr/>
        </p:nvSpPr>
        <p:spPr>
          <a:xfrm>
            <a:off x="2643618" y="5678537"/>
            <a:ext cx="144000" cy="75220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 rot="16200000">
            <a:off x="2165353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 rot="16200000">
            <a:off x="5213352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 rot="16200000">
            <a:off x="641352" y="5965632"/>
            <a:ext cx="241301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 rot="16200000">
            <a:off x="3684493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3" y="6812280"/>
            <a:ext cx="9143999" cy="45719"/>
            <a:chOff x="2" y="2110197"/>
            <a:chExt cx="12191999" cy="134339"/>
          </a:xfrm>
        </p:grpSpPr>
        <p:sp>
          <p:nvSpPr>
            <p:cNvPr id="114" name="Rectangle 113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842326" y="2081632"/>
            <a:ext cx="574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 smtClean="0"/>
              <a:t>Zosúladiť podmienky implementácie </a:t>
            </a:r>
            <a:r>
              <a:rPr lang="sk-SK" sz="1400" dirty="0"/>
              <a:t>so </a:t>
            </a:r>
            <a:r>
              <a:rPr lang="sk-SK" sz="1400" dirty="0" smtClean="0"/>
              <a:t>susedným štátom</a:t>
            </a:r>
            <a:endParaRPr lang="en-GB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1910214" y="515612"/>
            <a:ext cx="5559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latin typeface="Calibri Light" panose="020F0302020204030204"/>
              </a:rPr>
              <a:t>Európska územná spolupráca</a:t>
            </a:r>
            <a:endParaRPr lang="sk-SK" sz="3600" b="1" dirty="0">
              <a:latin typeface="Calibri Light" panose="020F0302020204030204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flipH="1">
            <a:off x="2687804" y="1588281"/>
            <a:ext cx="558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" name="Chart 100"/>
          <p:cNvGraphicFramePr/>
          <p:nvPr>
            <p:extLst>
              <p:ext uri="{D42A27DB-BD31-4B8C-83A1-F6EECF244321}">
                <p14:modId xmlns:p14="http://schemas.microsoft.com/office/powerpoint/2010/main" val="415355583"/>
              </p:ext>
            </p:extLst>
          </p:nvPr>
        </p:nvGraphicFramePr>
        <p:xfrm>
          <a:off x="609342" y="3903347"/>
          <a:ext cx="1723106" cy="163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" name="Oval 101"/>
          <p:cNvSpPr/>
          <p:nvPr/>
        </p:nvSpPr>
        <p:spPr>
          <a:xfrm>
            <a:off x="1204786" y="4407514"/>
            <a:ext cx="603401" cy="603401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03" name="TextBox 102"/>
          <p:cNvSpPr txBox="1"/>
          <p:nvPr/>
        </p:nvSpPr>
        <p:spPr>
          <a:xfrm>
            <a:off x="1236460" y="453609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78</a:t>
            </a:r>
            <a:r>
              <a:rPr lang="sk-SK" dirty="0" smtClean="0"/>
              <a:t> </a:t>
            </a:r>
            <a:r>
              <a:rPr lang="id-ID" dirty="0" smtClean="0"/>
              <a:t>%</a:t>
            </a:r>
            <a:endParaRPr lang="id-ID" dirty="0"/>
          </a:p>
        </p:txBody>
      </p:sp>
      <p:sp>
        <p:nvSpPr>
          <p:cNvPr id="104" name="TextBox 103"/>
          <p:cNvSpPr txBox="1"/>
          <p:nvPr/>
        </p:nvSpPr>
        <p:spPr>
          <a:xfrm>
            <a:off x="586299" y="5520070"/>
            <a:ext cx="1509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dirty="0" smtClean="0"/>
              <a:t>Posilnenie </a:t>
            </a:r>
            <a:r>
              <a:rPr lang="sk-SK" sz="1200" dirty="0"/>
              <a:t>významu spoločných </a:t>
            </a:r>
            <a:r>
              <a:rPr lang="sk-SK" sz="1200" dirty="0" smtClean="0"/>
              <a:t>projektov</a:t>
            </a:r>
            <a:endParaRPr lang="en-GB" sz="1200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839027" y="5500628"/>
            <a:ext cx="14352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496748" y="1626655"/>
            <a:ext cx="481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i="1" dirty="0" smtClean="0">
                <a:latin typeface="+mj-lt"/>
              </a:rPr>
              <a:t>Čo zlepšiť v rámci implementácie programov EÚS?</a:t>
            </a:r>
            <a:endParaRPr lang="sk-SK" i="1" dirty="0"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842326" y="2497250"/>
            <a:ext cx="574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/>
              <a:t>P</a:t>
            </a:r>
            <a:r>
              <a:rPr lang="sk-SK" sz="1400" dirty="0" smtClean="0"/>
              <a:t>otreba </a:t>
            </a:r>
            <a:r>
              <a:rPr lang="sk-SK" sz="1400" dirty="0"/>
              <a:t>stabilizovať administratívne kapacity riadiacich </a:t>
            </a:r>
            <a:r>
              <a:rPr lang="sk-SK" sz="1400" dirty="0" smtClean="0"/>
              <a:t>orgánov</a:t>
            </a:r>
            <a:endParaRPr lang="en-GB" sz="1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2851871" y="2885409"/>
            <a:ext cx="574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/>
              <a:t>Z</a:t>
            </a:r>
            <a:r>
              <a:rPr lang="sk-SK" sz="1400" dirty="0" smtClean="0"/>
              <a:t>výšiť </a:t>
            </a:r>
            <a:r>
              <a:rPr lang="sk-SK" sz="1400" dirty="0"/>
              <a:t>transparentnosť hodnotiacich </a:t>
            </a:r>
            <a:r>
              <a:rPr lang="sk-SK" sz="1400" dirty="0" smtClean="0"/>
              <a:t>procesov</a:t>
            </a:r>
            <a:endParaRPr lang="sk-SK" sz="1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886744" y="5289237"/>
            <a:ext cx="5771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 smtClean="0"/>
              <a:t>Posilnenie rozvoja </a:t>
            </a:r>
            <a:r>
              <a:rPr lang="sk-SK" sz="1400" dirty="0"/>
              <a:t>infraštruktúry, </a:t>
            </a:r>
            <a:r>
              <a:rPr lang="sk-SK" sz="1400" dirty="0" smtClean="0"/>
              <a:t>kultúrno-spoločenských projektov, rozvoja </a:t>
            </a:r>
            <a:r>
              <a:rPr lang="sk-SK" sz="1400" dirty="0"/>
              <a:t>cestovného ruchu,  environmentálnych </a:t>
            </a:r>
            <a:r>
              <a:rPr lang="sk-SK" sz="1400" dirty="0" smtClean="0"/>
              <a:t>projektov</a:t>
            </a:r>
            <a:endParaRPr lang="en-GB" sz="1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881647" y="5836146"/>
            <a:ext cx="5456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 smtClean="0"/>
              <a:t>Zjednodušenie administratívy, zavedenie komplexnej elektronizácie procesov</a:t>
            </a:r>
            <a:endParaRPr lang="en-GB" sz="1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2495812" y="1618646"/>
            <a:ext cx="0" cy="435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843953" y="3298807"/>
            <a:ext cx="575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400" dirty="0" smtClean="0"/>
              <a:t>Obmedziť podporu tzv. „soft projektov“</a:t>
            </a:r>
            <a:endParaRPr lang="sk-SK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2854181" y="3658146"/>
            <a:ext cx="5746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/>
              <a:t>U</a:t>
            </a:r>
            <a:r>
              <a:rPr lang="sk-SK" sz="1400" dirty="0" smtClean="0"/>
              <a:t>možniť aj predfinancovanie </a:t>
            </a:r>
            <a:r>
              <a:rPr lang="sk-SK" sz="1400" dirty="0"/>
              <a:t>a </a:t>
            </a:r>
            <a:r>
              <a:rPr lang="sk-SK" sz="1400" dirty="0" smtClean="0"/>
              <a:t>zálohové platby </a:t>
            </a:r>
            <a:r>
              <a:rPr lang="sk-SK" sz="1400" dirty="0"/>
              <a:t>pri </a:t>
            </a:r>
            <a:r>
              <a:rPr lang="sk-SK" sz="1400" dirty="0" smtClean="0"/>
              <a:t>realizácii </a:t>
            </a:r>
            <a:r>
              <a:rPr lang="sk-SK" sz="1400" dirty="0"/>
              <a:t>projektov </a:t>
            </a:r>
            <a:r>
              <a:rPr lang="sk-SK" sz="1400" dirty="0" smtClean="0"/>
              <a:t>EÚS</a:t>
            </a:r>
            <a:endParaRPr lang="en-GB" sz="1400" dirty="0"/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2707470" y="4884329"/>
            <a:ext cx="550799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697920" y="4927434"/>
            <a:ext cx="461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i="1" dirty="0" smtClean="0">
                <a:latin typeface="+mj-lt"/>
              </a:rPr>
              <a:t>Je potrebné posilnenie významu projektov EÚS?</a:t>
            </a:r>
            <a:endParaRPr lang="sk-SK" i="1" dirty="0">
              <a:latin typeface="+mj-lt"/>
            </a:endParaRPr>
          </a:p>
        </p:txBody>
      </p:sp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1535437882"/>
              </p:ext>
            </p:extLst>
          </p:nvPr>
        </p:nvGraphicFramePr>
        <p:xfrm>
          <a:off x="550323" y="1168615"/>
          <a:ext cx="1723106" cy="163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Oval 48"/>
          <p:cNvSpPr/>
          <p:nvPr/>
        </p:nvSpPr>
        <p:spPr>
          <a:xfrm>
            <a:off x="1110176" y="1684088"/>
            <a:ext cx="603401" cy="603401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0" name="TextBox 49"/>
          <p:cNvSpPr txBox="1"/>
          <p:nvPr/>
        </p:nvSpPr>
        <p:spPr>
          <a:xfrm>
            <a:off x="1141850" y="181266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65 </a:t>
            </a:r>
            <a:r>
              <a:rPr lang="id-ID" dirty="0" smtClean="0"/>
              <a:t>%</a:t>
            </a:r>
            <a:endParaRPr lang="id-ID" dirty="0"/>
          </a:p>
        </p:txBody>
      </p:sp>
      <p:sp>
        <p:nvSpPr>
          <p:cNvPr id="52" name="TextBox 51"/>
          <p:cNvSpPr txBox="1"/>
          <p:nvPr/>
        </p:nvSpPr>
        <p:spPr>
          <a:xfrm>
            <a:off x="561770" y="2905779"/>
            <a:ext cx="161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dirty="0" smtClean="0"/>
              <a:t>Pozitívne skúsenosti s programami Európskej územnej spolupráce</a:t>
            </a:r>
            <a:endParaRPr lang="sk-SK" sz="12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744417" y="2777202"/>
            <a:ext cx="14352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Parallelogram 91"/>
          <p:cNvSpPr>
            <a:spLocks noChangeAspect="1"/>
          </p:cNvSpPr>
          <p:nvPr/>
        </p:nvSpPr>
        <p:spPr>
          <a:xfrm>
            <a:off x="2640768" y="2182553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93" name="Parallelogram 92"/>
          <p:cNvSpPr>
            <a:spLocks noChangeAspect="1"/>
          </p:cNvSpPr>
          <p:nvPr/>
        </p:nvSpPr>
        <p:spPr>
          <a:xfrm>
            <a:off x="2615804" y="2559272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95" name="Parallelogram 94"/>
          <p:cNvSpPr>
            <a:spLocks noChangeAspect="1"/>
          </p:cNvSpPr>
          <p:nvPr/>
        </p:nvSpPr>
        <p:spPr>
          <a:xfrm>
            <a:off x="2599939" y="3009833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97" name="Parallelogram 96"/>
          <p:cNvSpPr>
            <a:spLocks noChangeAspect="1"/>
          </p:cNvSpPr>
          <p:nvPr/>
        </p:nvSpPr>
        <p:spPr>
          <a:xfrm>
            <a:off x="2589894" y="3399696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98" name="Parallelogram 97"/>
          <p:cNvSpPr>
            <a:spLocks noChangeAspect="1"/>
          </p:cNvSpPr>
          <p:nvPr/>
        </p:nvSpPr>
        <p:spPr>
          <a:xfrm>
            <a:off x="2586906" y="3759035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99" name="Parallelogram 98"/>
          <p:cNvSpPr>
            <a:spLocks noChangeAspect="1"/>
          </p:cNvSpPr>
          <p:nvPr/>
        </p:nvSpPr>
        <p:spPr>
          <a:xfrm>
            <a:off x="2615804" y="5400865"/>
            <a:ext cx="144000" cy="75220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100" name="Parallelogram 99"/>
          <p:cNvSpPr>
            <a:spLocks noChangeAspect="1"/>
          </p:cNvSpPr>
          <p:nvPr/>
        </p:nvSpPr>
        <p:spPr>
          <a:xfrm>
            <a:off x="2615804" y="5937036"/>
            <a:ext cx="144000" cy="75220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 rot="16200000">
            <a:off x="2165353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 rot="16200000">
            <a:off x="5213352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 rot="16200000">
            <a:off x="641352" y="5965632"/>
            <a:ext cx="241301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 rot="16200000">
            <a:off x="3684493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3" y="6812280"/>
            <a:ext cx="9143999" cy="45719"/>
            <a:chOff x="2" y="2110197"/>
            <a:chExt cx="12191999" cy="134339"/>
          </a:xfrm>
        </p:grpSpPr>
        <p:sp>
          <p:nvSpPr>
            <p:cNvPr id="118" name="Rectangle 117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</p:grpSp>
      <p:sp>
        <p:nvSpPr>
          <p:cNvPr id="56" name="Parallelogram 97"/>
          <p:cNvSpPr>
            <a:spLocks noChangeAspect="1"/>
          </p:cNvSpPr>
          <p:nvPr/>
        </p:nvSpPr>
        <p:spPr>
          <a:xfrm>
            <a:off x="2580636" y="4453535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57" name="Parallelogram 97"/>
          <p:cNvSpPr>
            <a:spLocks noChangeAspect="1"/>
          </p:cNvSpPr>
          <p:nvPr/>
        </p:nvSpPr>
        <p:spPr>
          <a:xfrm>
            <a:off x="2598185" y="4110962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842326" y="4002432"/>
            <a:ext cx="473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Viac využívať finančné nástroje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2826437" y="4305257"/>
            <a:ext cx="556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Zjednodušiť systém riadenia a implementácie cezhraničnej spolupráce a programov nadnárodnej spolupráce</a:t>
            </a:r>
          </a:p>
        </p:txBody>
      </p:sp>
    </p:spTree>
    <p:extLst>
      <p:ext uri="{BB962C8B-B14F-4D97-AF65-F5344CB8AC3E}">
        <p14:creationId xmlns:p14="http://schemas.microsoft.com/office/powerpoint/2010/main" val="130433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186"/>
          <p:cNvSpPr txBox="1"/>
          <p:nvPr/>
        </p:nvSpPr>
        <p:spPr>
          <a:xfrm>
            <a:off x="2271008" y="676315"/>
            <a:ext cx="5368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latin typeface="Calibri Light" panose="020F0302020204030204"/>
              </a:rPr>
              <a:t>Hlavné závery pre oblasť </a:t>
            </a:r>
          </a:p>
          <a:p>
            <a:pPr algn="ctr"/>
            <a:r>
              <a:rPr lang="sk-SK" sz="3600" b="1" dirty="0" smtClean="0">
                <a:latin typeface="Calibri Light" panose="020F0302020204030204"/>
              </a:rPr>
              <a:t>územného zamerania</a:t>
            </a:r>
            <a:endParaRPr lang="sk-SK" sz="3600" b="1" dirty="0">
              <a:latin typeface="Calibri Light" panose="020F030202020403020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291476" y="4908281"/>
            <a:ext cx="3852524" cy="621585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671088" y="4137429"/>
            <a:ext cx="4472912" cy="616405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291476" y="3377891"/>
            <a:ext cx="3852524" cy="631017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1088" y="2617386"/>
            <a:ext cx="4472912" cy="63101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0025" y="3938590"/>
            <a:ext cx="3416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sk-SK" sz="1200" b="1" dirty="0">
                <a:solidFill>
                  <a:prstClr val="black"/>
                </a:solidFill>
              </a:rPr>
              <a:t>Efektívne formy podpory </a:t>
            </a:r>
            <a:r>
              <a:rPr lang="sk-SK" sz="1200" b="1" dirty="0" smtClean="0">
                <a:solidFill>
                  <a:prstClr val="black"/>
                </a:solidFill>
              </a:rPr>
              <a:t>regionálneho rozvoja</a:t>
            </a:r>
          </a:p>
          <a:p>
            <a:pPr lvl="0" algn="just"/>
            <a:endParaRPr lang="sk-SK" sz="1200" dirty="0">
              <a:solidFill>
                <a:prstClr val="black"/>
              </a:solidFill>
            </a:endParaRPr>
          </a:p>
          <a:p>
            <a:pPr lvl="0"/>
            <a:r>
              <a:rPr lang="id-ID" sz="1200" b="1" dirty="0" smtClean="0"/>
              <a:t>55</a:t>
            </a:r>
            <a:r>
              <a:rPr lang="sk-SK" sz="1200" b="1" dirty="0" smtClean="0"/>
              <a:t> </a:t>
            </a:r>
            <a:r>
              <a:rPr lang="id-ID" sz="1200" b="1" dirty="0" smtClean="0"/>
              <a:t>%</a:t>
            </a:r>
            <a:r>
              <a:rPr lang="sk-SK" sz="1200" b="1" dirty="0" smtClean="0"/>
              <a:t> </a:t>
            </a:r>
            <a:r>
              <a:rPr lang="sk-SK" sz="1200" dirty="0" smtClean="0">
                <a:solidFill>
                  <a:prstClr val="black"/>
                </a:solidFill>
              </a:rPr>
              <a:t>integrované </a:t>
            </a:r>
            <a:r>
              <a:rPr lang="sk-SK" sz="1200" dirty="0">
                <a:solidFill>
                  <a:prstClr val="black"/>
                </a:solidFill>
              </a:rPr>
              <a:t>nástroje územného rozvoja </a:t>
            </a:r>
            <a:endParaRPr lang="id-ID" sz="1200" dirty="0">
              <a:solidFill>
                <a:prstClr val="black"/>
              </a:solidFill>
            </a:endParaRPr>
          </a:p>
          <a:p>
            <a:r>
              <a:rPr lang="id-ID" sz="1200" b="1" dirty="0" smtClean="0"/>
              <a:t>26</a:t>
            </a:r>
            <a:r>
              <a:rPr lang="sk-SK" sz="1200" b="1" dirty="0" smtClean="0"/>
              <a:t> </a:t>
            </a:r>
            <a:r>
              <a:rPr lang="id-ID" sz="1200" b="1" dirty="0" smtClean="0"/>
              <a:t>%</a:t>
            </a:r>
            <a:r>
              <a:rPr lang="sk-SK" sz="1200" b="1" dirty="0" smtClean="0"/>
              <a:t> </a:t>
            </a:r>
            <a:r>
              <a:rPr lang="sk-SK" sz="1200" dirty="0" smtClean="0"/>
              <a:t>sektorový prístup</a:t>
            </a:r>
          </a:p>
          <a:p>
            <a:pPr lvl="0" fontAlgn="base"/>
            <a:r>
              <a:rPr lang="sk-SK" sz="1200" b="1" dirty="0" smtClean="0"/>
              <a:t>19 % </a:t>
            </a:r>
            <a:r>
              <a:rPr lang="sk-SK" sz="1200" dirty="0" smtClean="0"/>
              <a:t>iné - napr. prienik </a:t>
            </a:r>
            <a:r>
              <a:rPr lang="sk-SK" sz="1200" dirty="0"/>
              <a:t>sektorových a </a:t>
            </a:r>
            <a:r>
              <a:rPr lang="sk-SK" sz="1200" dirty="0" smtClean="0"/>
              <a:t>regionálnych prístupov</a:t>
            </a:r>
            <a:endParaRPr lang="id-ID" sz="1200" dirty="0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539330" y="6036176"/>
            <a:ext cx="30767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775231" y="2617386"/>
            <a:ext cx="0" cy="29241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649444" y="2650502"/>
            <a:ext cx="449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1400" b="1" dirty="0">
                <a:solidFill>
                  <a:schemeClr val="bg1"/>
                </a:solidFill>
              </a:rPr>
              <a:t>R</a:t>
            </a:r>
            <a:r>
              <a:rPr lang="sk-SK" sz="1400" b="1" dirty="0" smtClean="0">
                <a:solidFill>
                  <a:schemeClr val="bg1"/>
                </a:solidFill>
              </a:rPr>
              <a:t>eflektovať </a:t>
            </a:r>
            <a:r>
              <a:rPr lang="sk-SK" sz="1400" b="1" dirty="0">
                <a:solidFill>
                  <a:schemeClr val="bg1"/>
                </a:solidFill>
              </a:rPr>
              <a:t>na špecifické potreby </a:t>
            </a:r>
            <a:r>
              <a:rPr lang="sk-SK" sz="1400" b="1" dirty="0" smtClean="0">
                <a:solidFill>
                  <a:schemeClr val="bg1"/>
                </a:solidFill>
              </a:rPr>
              <a:t>všetkých </a:t>
            </a:r>
            <a:r>
              <a:rPr lang="sk-SK" sz="1400" b="1" dirty="0">
                <a:solidFill>
                  <a:schemeClr val="bg1"/>
                </a:solidFill>
              </a:rPr>
              <a:t>územných jednotiek v rámci SR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290212" y="3323733"/>
            <a:ext cx="3853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prstClr val="white"/>
                </a:solidFill>
              </a:rPr>
              <a:t>Posilniť využívanie integrovaných nástrojov územného rozvoja po roku 2020 za podmienok väčšej flexibility</a:t>
            </a:r>
            <a:endParaRPr lang="sk-SK" sz="1400" b="1" dirty="0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649445" y="4094465"/>
            <a:ext cx="44945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1400" b="1" dirty="0">
                <a:solidFill>
                  <a:schemeClr val="bg1"/>
                </a:solidFill>
              </a:rPr>
              <a:t>P</a:t>
            </a:r>
            <a:r>
              <a:rPr lang="sk-SK" sz="1400" b="1" dirty="0" smtClean="0">
                <a:solidFill>
                  <a:schemeClr val="bg1"/>
                </a:solidFill>
              </a:rPr>
              <a:t>ri </a:t>
            </a:r>
            <a:r>
              <a:rPr lang="sk-SK" sz="1400" b="1" dirty="0">
                <a:solidFill>
                  <a:schemeClr val="bg1"/>
                </a:solidFill>
              </a:rPr>
              <a:t>integrovaných nástrojoch územného rozvoja </a:t>
            </a:r>
            <a:r>
              <a:rPr lang="sk-SK" sz="1400" b="1" dirty="0" smtClean="0">
                <a:solidFill>
                  <a:schemeClr val="bg1"/>
                </a:solidFill>
              </a:rPr>
              <a:t>efektívne využívať </a:t>
            </a:r>
            <a:r>
              <a:rPr lang="sk-SK" sz="1400" b="1" dirty="0">
                <a:solidFill>
                  <a:schemeClr val="bg1"/>
                </a:solidFill>
              </a:rPr>
              <a:t>systém kombinácie zdrojov z rôznych operačných </a:t>
            </a:r>
            <a:r>
              <a:rPr lang="sk-SK" sz="1400" b="1" dirty="0" smtClean="0">
                <a:solidFill>
                  <a:schemeClr val="bg1"/>
                </a:solidFill>
              </a:rPr>
              <a:t>programov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290212" y="4931451"/>
            <a:ext cx="385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prstClr val="white"/>
                </a:solidFill>
              </a:rPr>
              <a:t>Venovať osobitnú pozornosť oblastiam špecifickým pre mestá a mestské funkčné oblasti</a:t>
            </a:r>
            <a:endParaRPr lang="sk-SK" sz="1400" b="1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48786" y="2489829"/>
            <a:ext cx="622305" cy="889027"/>
            <a:chOff x="6485793" y="2176772"/>
            <a:chExt cx="829740" cy="1185369"/>
          </a:xfrm>
        </p:grpSpPr>
        <p:grpSp>
          <p:nvGrpSpPr>
            <p:cNvPr id="18" name="Group 17"/>
            <p:cNvGrpSpPr/>
            <p:nvPr/>
          </p:nvGrpSpPr>
          <p:grpSpPr>
            <a:xfrm>
              <a:off x="6488349" y="2176772"/>
              <a:ext cx="827184" cy="1185369"/>
              <a:chOff x="6488349" y="2176772"/>
              <a:chExt cx="827184" cy="1185369"/>
            </a:xfrm>
          </p:grpSpPr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6901941" y="2348135"/>
                <a:ext cx="413592" cy="1014006"/>
              </a:xfrm>
              <a:custGeom>
                <a:avLst/>
                <a:gdLst>
                  <a:gd name="T0" fmla="*/ 0 w 321"/>
                  <a:gd name="T1" fmla="*/ 787 h 787"/>
                  <a:gd name="T2" fmla="*/ 321 w 321"/>
                  <a:gd name="T3" fmla="*/ 653 h 787"/>
                  <a:gd name="T4" fmla="*/ 321 w 321"/>
                  <a:gd name="T5" fmla="*/ 0 h 787"/>
                  <a:gd name="T6" fmla="*/ 0 w 321"/>
                  <a:gd name="T7" fmla="*/ 136 h 787"/>
                  <a:gd name="T8" fmla="*/ 0 w 321"/>
                  <a:gd name="T9" fmla="*/ 787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7">
                    <a:moveTo>
                      <a:pt x="0" y="787"/>
                    </a:moveTo>
                    <a:lnTo>
                      <a:pt x="321" y="653"/>
                    </a:lnTo>
                    <a:lnTo>
                      <a:pt x="321" y="0"/>
                    </a:lnTo>
                    <a:lnTo>
                      <a:pt x="0" y="136"/>
                    </a:lnTo>
                    <a:lnTo>
                      <a:pt x="0" y="78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6488349" y="2348135"/>
                <a:ext cx="413592" cy="1014006"/>
              </a:xfrm>
              <a:custGeom>
                <a:avLst/>
                <a:gdLst>
                  <a:gd name="T0" fmla="*/ 321 w 321"/>
                  <a:gd name="T1" fmla="*/ 787 h 787"/>
                  <a:gd name="T2" fmla="*/ 0 w 321"/>
                  <a:gd name="T3" fmla="*/ 653 h 787"/>
                  <a:gd name="T4" fmla="*/ 0 w 321"/>
                  <a:gd name="T5" fmla="*/ 0 h 787"/>
                  <a:gd name="T6" fmla="*/ 321 w 321"/>
                  <a:gd name="T7" fmla="*/ 136 h 787"/>
                  <a:gd name="T8" fmla="*/ 321 w 321"/>
                  <a:gd name="T9" fmla="*/ 787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7">
                    <a:moveTo>
                      <a:pt x="321" y="787"/>
                    </a:moveTo>
                    <a:lnTo>
                      <a:pt x="0" y="653"/>
                    </a:lnTo>
                    <a:lnTo>
                      <a:pt x="0" y="0"/>
                    </a:lnTo>
                    <a:lnTo>
                      <a:pt x="321" y="136"/>
                    </a:lnTo>
                    <a:lnTo>
                      <a:pt x="321" y="78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6488349" y="2176772"/>
                <a:ext cx="827182" cy="346592"/>
              </a:xfrm>
              <a:custGeom>
                <a:avLst/>
                <a:gdLst>
                  <a:gd name="T0" fmla="*/ 321 w 642"/>
                  <a:gd name="T1" fmla="*/ 269 h 269"/>
                  <a:gd name="T2" fmla="*/ 0 w 642"/>
                  <a:gd name="T3" fmla="*/ 133 h 269"/>
                  <a:gd name="T4" fmla="*/ 321 w 642"/>
                  <a:gd name="T5" fmla="*/ 0 h 269"/>
                  <a:gd name="T6" fmla="*/ 642 w 642"/>
                  <a:gd name="T7" fmla="*/ 133 h 269"/>
                  <a:gd name="T8" fmla="*/ 321 w 642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269">
                    <a:moveTo>
                      <a:pt x="321" y="269"/>
                    </a:moveTo>
                    <a:lnTo>
                      <a:pt x="0" y="133"/>
                    </a:lnTo>
                    <a:lnTo>
                      <a:pt x="321" y="0"/>
                    </a:lnTo>
                    <a:lnTo>
                      <a:pt x="642" y="133"/>
                    </a:lnTo>
                    <a:lnTo>
                      <a:pt x="321" y="26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485793" y="2649337"/>
              <a:ext cx="481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350" b="1" dirty="0">
                  <a:solidFill>
                    <a:prstClr val="white"/>
                  </a:solidFill>
                </a:rPr>
                <a:t>01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60898" y="3245501"/>
            <a:ext cx="630579" cy="890961"/>
            <a:chOff x="7301943" y="3184335"/>
            <a:chExt cx="840772" cy="1187948"/>
          </a:xfrm>
        </p:grpSpPr>
        <p:grpSp>
          <p:nvGrpSpPr>
            <p:cNvPr id="19" name="Group 18"/>
            <p:cNvGrpSpPr/>
            <p:nvPr/>
          </p:nvGrpSpPr>
          <p:grpSpPr>
            <a:xfrm>
              <a:off x="7315531" y="3184335"/>
              <a:ext cx="827184" cy="1187948"/>
              <a:chOff x="7315531" y="3184335"/>
              <a:chExt cx="827184" cy="1187948"/>
            </a:xfrm>
          </p:grpSpPr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7729123" y="3358277"/>
                <a:ext cx="413592" cy="1014006"/>
              </a:xfrm>
              <a:custGeom>
                <a:avLst/>
                <a:gdLst>
                  <a:gd name="T0" fmla="*/ 0 w 321"/>
                  <a:gd name="T1" fmla="*/ 787 h 787"/>
                  <a:gd name="T2" fmla="*/ 321 w 321"/>
                  <a:gd name="T3" fmla="*/ 653 h 787"/>
                  <a:gd name="T4" fmla="*/ 321 w 321"/>
                  <a:gd name="T5" fmla="*/ 0 h 787"/>
                  <a:gd name="T6" fmla="*/ 0 w 321"/>
                  <a:gd name="T7" fmla="*/ 134 h 787"/>
                  <a:gd name="T8" fmla="*/ 0 w 321"/>
                  <a:gd name="T9" fmla="*/ 787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7">
                    <a:moveTo>
                      <a:pt x="0" y="787"/>
                    </a:moveTo>
                    <a:lnTo>
                      <a:pt x="321" y="653"/>
                    </a:lnTo>
                    <a:lnTo>
                      <a:pt x="321" y="0"/>
                    </a:lnTo>
                    <a:lnTo>
                      <a:pt x="0" y="134"/>
                    </a:lnTo>
                    <a:lnTo>
                      <a:pt x="0" y="78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7315531" y="3358277"/>
                <a:ext cx="413592" cy="1014006"/>
              </a:xfrm>
              <a:custGeom>
                <a:avLst/>
                <a:gdLst>
                  <a:gd name="T0" fmla="*/ 321 w 321"/>
                  <a:gd name="T1" fmla="*/ 787 h 787"/>
                  <a:gd name="T2" fmla="*/ 0 w 321"/>
                  <a:gd name="T3" fmla="*/ 653 h 787"/>
                  <a:gd name="T4" fmla="*/ 0 w 321"/>
                  <a:gd name="T5" fmla="*/ 0 h 787"/>
                  <a:gd name="T6" fmla="*/ 321 w 321"/>
                  <a:gd name="T7" fmla="*/ 134 h 787"/>
                  <a:gd name="T8" fmla="*/ 321 w 321"/>
                  <a:gd name="T9" fmla="*/ 787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7">
                    <a:moveTo>
                      <a:pt x="321" y="787"/>
                    </a:moveTo>
                    <a:lnTo>
                      <a:pt x="0" y="653"/>
                    </a:lnTo>
                    <a:lnTo>
                      <a:pt x="0" y="0"/>
                    </a:lnTo>
                    <a:lnTo>
                      <a:pt x="321" y="134"/>
                    </a:lnTo>
                    <a:lnTo>
                      <a:pt x="321" y="78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13"/>
              <p:cNvSpPr>
                <a:spLocks/>
              </p:cNvSpPr>
              <p:nvPr/>
            </p:nvSpPr>
            <p:spPr bwMode="auto">
              <a:xfrm>
                <a:off x="7315531" y="3184335"/>
                <a:ext cx="827182" cy="346592"/>
              </a:xfrm>
              <a:custGeom>
                <a:avLst/>
                <a:gdLst>
                  <a:gd name="T0" fmla="*/ 321 w 642"/>
                  <a:gd name="T1" fmla="*/ 269 h 269"/>
                  <a:gd name="T2" fmla="*/ 0 w 642"/>
                  <a:gd name="T3" fmla="*/ 133 h 269"/>
                  <a:gd name="T4" fmla="*/ 321 w 642"/>
                  <a:gd name="T5" fmla="*/ 0 h 269"/>
                  <a:gd name="T6" fmla="*/ 642 w 642"/>
                  <a:gd name="T7" fmla="*/ 133 h 269"/>
                  <a:gd name="T8" fmla="*/ 321 w 642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269">
                    <a:moveTo>
                      <a:pt x="321" y="269"/>
                    </a:moveTo>
                    <a:lnTo>
                      <a:pt x="0" y="133"/>
                    </a:lnTo>
                    <a:lnTo>
                      <a:pt x="321" y="0"/>
                    </a:lnTo>
                    <a:lnTo>
                      <a:pt x="642" y="133"/>
                    </a:lnTo>
                    <a:lnTo>
                      <a:pt x="321" y="26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7301943" y="3671594"/>
              <a:ext cx="481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350" b="1" dirty="0">
                  <a:solidFill>
                    <a:prstClr val="white"/>
                  </a:solidFill>
                </a:rPr>
                <a:t>02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48786" y="4005892"/>
            <a:ext cx="622305" cy="879481"/>
            <a:chOff x="6485793" y="4198189"/>
            <a:chExt cx="829740" cy="1172641"/>
          </a:xfrm>
        </p:grpSpPr>
        <p:grpSp>
          <p:nvGrpSpPr>
            <p:cNvPr id="20" name="Group 19"/>
            <p:cNvGrpSpPr/>
            <p:nvPr/>
          </p:nvGrpSpPr>
          <p:grpSpPr>
            <a:xfrm>
              <a:off x="6488349" y="4198189"/>
              <a:ext cx="827184" cy="1172641"/>
              <a:chOff x="6488349" y="4198189"/>
              <a:chExt cx="827184" cy="1172641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6901941" y="4370995"/>
                <a:ext cx="413592" cy="999835"/>
              </a:xfrm>
              <a:custGeom>
                <a:avLst/>
                <a:gdLst>
                  <a:gd name="T0" fmla="*/ 0 w 321"/>
                  <a:gd name="T1" fmla="*/ 776 h 776"/>
                  <a:gd name="T2" fmla="*/ 321 w 321"/>
                  <a:gd name="T3" fmla="*/ 642 h 776"/>
                  <a:gd name="T4" fmla="*/ 321 w 321"/>
                  <a:gd name="T5" fmla="*/ 0 h 776"/>
                  <a:gd name="T6" fmla="*/ 0 w 321"/>
                  <a:gd name="T7" fmla="*/ 136 h 776"/>
                  <a:gd name="T8" fmla="*/ 0 w 321"/>
                  <a:gd name="T9" fmla="*/ 776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76">
                    <a:moveTo>
                      <a:pt x="0" y="776"/>
                    </a:moveTo>
                    <a:lnTo>
                      <a:pt x="321" y="642"/>
                    </a:lnTo>
                    <a:lnTo>
                      <a:pt x="321" y="0"/>
                    </a:lnTo>
                    <a:lnTo>
                      <a:pt x="0" y="136"/>
                    </a:lnTo>
                    <a:lnTo>
                      <a:pt x="0" y="77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6488349" y="4370995"/>
                <a:ext cx="413592" cy="999835"/>
              </a:xfrm>
              <a:custGeom>
                <a:avLst/>
                <a:gdLst>
                  <a:gd name="T0" fmla="*/ 321 w 321"/>
                  <a:gd name="T1" fmla="*/ 776 h 776"/>
                  <a:gd name="T2" fmla="*/ 0 w 321"/>
                  <a:gd name="T3" fmla="*/ 642 h 776"/>
                  <a:gd name="T4" fmla="*/ 0 w 321"/>
                  <a:gd name="T5" fmla="*/ 0 h 776"/>
                  <a:gd name="T6" fmla="*/ 321 w 321"/>
                  <a:gd name="T7" fmla="*/ 136 h 776"/>
                  <a:gd name="T8" fmla="*/ 321 w 321"/>
                  <a:gd name="T9" fmla="*/ 776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76">
                    <a:moveTo>
                      <a:pt x="321" y="776"/>
                    </a:moveTo>
                    <a:lnTo>
                      <a:pt x="0" y="642"/>
                    </a:lnTo>
                    <a:lnTo>
                      <a:pt x="0" y="0"/>
                    </a:lnTo>
                    <a:lnTo>
                      <a:pt x="321" y="136"/>
                    </a:lnTo>
                    <a:lnTo>
                      <a:pt x="321" y="77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13"/>
              <p:cNvSpPr>
                <a:spLocks/>
              </p:cNvSpPr>
              <p:nvPr/>
            </p:nvSpPr>
            <p:spPr bwMode="auto">
              <a:xfrm>
                <a:off x="6488349" y="4198189"/>
                <a:ext cx="827182" cy="346592"/>
              </a:xfrm>
              <a:custGeom>
                <a:avLst/>
                <a:gdLst>
                  <a:gd name="T0" fmla="*/ 321 w 642"/>
                  <a:gd name="T1" fmla="*/ 269 h 269"/>
                  <a:gd name="T2" fmla="*/ 0 w 642"/>
                  <a:gd name="T3" fmla="*/ 133 h 269"/>
                  <a:gd name="T4" fmla="*/ 321 w 642"/>
                  <a:gd name="T5" fmla="*/ 0 h 269"/>
                  <a:gd name="T6" fmla="*/ 642 w 642"/>
                  <a:gd name="T7" fmla="*/ 133 h 269"/>
                  <a:gd name="T8" fmla="*/ 321 w 642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269">
                    <a:moveTo>
                      <a:pt x="321" y="269"/>
                    </a:moveTo>
                    <a:lnTo>
                      <a:pt x="0" y="133"/>
                    </a:lnTo>
                    <a:lnTo>
                      <a:pt x="321" y="0"/>
                    </a:lnTo>
                    <a:lnTo>
                      <a:pt x="642" y="133"/>
                    </a:lnTo>
                    <a:lnTo>
                      <a:pt x="321" y="26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6485793" y="4682969"/>
              <a:ext cx="481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350" b="1" dirty="0">
                  <a:solidFill>
                    <a:prstClr val="white"/>
                  </a:solidFill>
                </a:rPr>
                <a:t>03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60898" y="4779875"/>
            <a:ext cx="630581" cy="884080"/>
            <a:chOff x="7301943" y="5230166"/>
            <a:chExt cx="840774" cy="1178773"/>
          </a:xfrm>
        </p:grpSpPr>
        <p:grpSp>
          <p:nvGrpSpPr>
            <p:cNvPr id="21" name="Group 20"/>
            <p:cNvGrpSpPr/>
            <p:nvPr/>
          </p:nvGrpSpPr>
          <p:grpSpPr>
            <a:xfrm>
              <a:off x="7315533" y="5230166"/>
              <a:ext cx="827184" cy="1178773"/>
              <a:chOff x="7315533" y="5230166"/>
              <a:chExt cx="827184" cy="1178773"/>
            </a:xfrm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7729125" y="5401374"/>
                <a:ext cx="413592" cy="1007565"/>
              </a:xfrm>
              <a:custGeom>
                <a:avLst/>
                <a:gdLst>
                  <a:gd name="T0" fmla="*/ 0 w 321"/>
                  <a:gd name="T1" fmla="*/ 782 h 782"/>
                  <a:gd name="T2" fmla="*/ 321 w 321"/>
                  <a:gd name="T3" fmla="*/ 648 h 782"/>
                  <a:gd name="T4" fmla="*/ 321 w 321"/>
                  <a:gd name="T5" fmla="*/ 0 h 782"/>
                  <a:gd name="T6" fmla="*/ 0 w 321"/>
                  <a:gd name="T7" fmla="*/ 134 h 782"/>
                  <a:gd name="T8" fmla="*/ 0 w 321"/>
                  <a:gd name="T9" fmla="*/ 782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2">
                    <a:moveTo>
                      <a:pt x="0" y="782"/>
                    </a:moveTo>
                    <a:lnTo>
                      <a:pt x="321" y="648"/>
                    </a:lnTo>
                    <a:lnTo>
                      <a:pt x="321" y="0"/>
                    </a:lnTo>
                    <a:lnTo>
                      <a:pt x="0" y="134"/>
                    </a:lnTo>
                    <a:lnTo>
                      <a:pt x="0" y="78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7315533" y="5401374"/>
                <a:ext cx="413592" cy="1007565"/>
              </a:xfrm>
              <a:custGeom>
                <a:avLst/>
                <a:gdLst>
                  <a:gd name="T0" fmla="*/ 321 w 321"/>
                  <a:gd name="T1" fmla="*/ 782 h 782"/>
                  <a:gd name="T2" fmla="*/ 0 w 321"/>
                  <a:gd name="T3" fmla="*/ 648 h 782"/>
                  <a:gd name="T4" fmla="*/ 0 w 321"/>
                  <a:gd name="T5" fmla="*/ 0 h 782"/>
                  <a:gd name="T6" fmla="*/ 321 w 321"/>
                  <a:gd name="T7" fmla="*/ 134 h 782"/>
                  <a:gd name="T8" fmla="*/ 321 w 321"/>
                  <a:gd name="T9" fmla="*/ 782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2">
                    <a:moveTo>
                      <a:pt x="321" y="782"/>
                    </a:moveTo>
                    <a:lnTo>
                      <a:pt x="0" y="648"/>
                    </a:lnTo>
                    <a:lnTo>
                      <a:pt x="0" y="0"/>
                    </a:lnTo>
                    <a:lnTo>
                      <a:pt x="321" y="134"/>
                    </a:lnTo>
                    <a:lnTo>
                      <a:pt x="321" y="78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13"/>
              <p:cNvSpPr>
                <a:spLocks/>
              </p:cNvSpPr>
              <p:nvPr/>
            </p:nvSpPr>
            <p:spPr bwMode="auto">
              <a:xfrm>
                <a:off x="7315533" y="5230166"/>
                <a:ext cx="827182" cy="346592"/>
              </a:xfrm>
              <a:custGeom>
                <a:avLst/>
                <a:gdLst>
                  <a:gd name="T0" fmla="*/ 321 w 642"/>
                  <a:gd name="T1" fmla="*/ 269 h 269"/>
                  <a:gd name="T2" fmla="*/ 0 w 642"/>
                  <a:gd name="T3" fmla="*/ 133 h 269"/>
                  <a:gd name="T4" fmla="*/ 321 w 642"/>
                  <a:gd name="T5" fmla="*/ 0 h 269"/>
                  <a:gd name="T6" fmla="*/ 642 w 642"/>
                  <a:gd name="T7" fmla="*/ 133 h 269"/>
                  <a:gd name="T8" fmla="*/ 321 w 642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269">
                    <a:moveTo>
                      <a:pt x="321" y="269"/>
                    </a:moveTo>
                    <a:lnTo>
                      <a:pt x="0" y="133"/>
                    </a:lnTo>
                    <a:lnTo>
                      <a:pt x="321" y="0"/>
                    </a:lnTo>
                    <a:lnTo>
                      <a:pt x="642" y="133"/>
                    </a:lnTo>
                    <a:lnTo>
                      <a:pt x="321" y="26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7301943" y="5705225"/>
              <a:ext cx="481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350" b="1" dirty="0">
                  <a:solidFill>
                    <a:prstClr val="white"/>
                  </a:solidFill>
                </a:rPr>
                <a:t>04</a:t>
              </a:r>
            </a:p>
          </p:txBody>
        </p:sp>
      </p:grpSp>
      <p:sp>
        <p:nvSpPr>
          <p:cNvPr id="73" name="Rectangle 72"/>
          <p:cNvSpPr/>
          <p:nvPr/>
        </p:nvSpPr>
        <p:spPr>
          <a:xfrm>
            <a:off x="4671088" y="5686987"/>
            <a:ext cx="4472912" cy="61640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k-SK" sz="1400" b="1" dirty="0"/>
              <a:t>Väčšia podpora projektov územnej spolupráce pri spoločnom riešení podobných problémov v prihraničnom území</a:t>
            </a:r>
            <a:endParaRPr lang="en-GB" sz="1400" b="1" dirty="0"/>
          </a:p>
        </p:txBody>
      </p:sp>
      <p:grpSp>
        <p:nvGrpSpPr>
          <p:cNvPr id="74" name="Group 73"/>
          <p:cNvGrpSpPr/>
          <p:nvPr/>
        </p:nvGrpSpPr>
        <p:grpSpPr>
          <a:xfrm>
            <a:off x="4048786" y="5555450"/>
            <a:ext cx="622305" cy="879481"/>
            <a:chOff x="6485793" y="4198189"/>
            <a:chExt cx="829740" cy="1172641"/>
          </a:xfrm>
        </p:grpSpPr>
        <p:grpSp>
          <p:nvGrpSpPr>
            <p:cNvPr id="75" name="Group 74"/>
            <p:cNvGrpSpPr/>
            <p:nvPr/>
          </p:nvGrpSpPr>
          <p:grpSpPr>
            <a:xfrm>
              <a:off x="6488349" y="4198189"/>
              <a:ext cx="827184" cy="1172641"/>
              <a:chOff x="6488349" y="4198189"/>
              <a:chExt cx="827184" cy="1172641"/>
            </a:xfrm>
          </p:grpSpPr>
          <p:sp>
            <p:nvSpPr>
              <p:cNvPr id="82" name="Freeform 7"/>
              <p:cNvSpPr>
                <a:spLocks/>
              </p:cNvSpPr>
              <p:nvPr/>
            </p:nvSpPr>
            <p:spPr bwMode="auto">
              <a:xfrm>
                <a:off x="6901941" y="4370995"/>
                <a:ext cx="413592" cy="999835"/>
              </a:xfrm>
              <a:custGeom>
                <a:avLst/>
                <a:gdLst>
                  <a:gd name="T0" fmla="*/ 0 w 321"/>
                  <a:gd name="T1" fmla="*/ 776 h 776"/>
                  <a:gd name="T2" fmla="*/ 321 w 321"/>
                  <a:gd name="T3" fmla="*/ 642 h 776"/>
                  <a:gd name="T4" fmla="*/ 321 w 321"/>
                  <a:gd name="T5" fmla="*/ 0 h 776"/>
                  <a:gd name="T6" fmla="*/ 0 w 321"/>
                  <a:gd name="T7" fmla="*/ 136 h 776"/>
                  <a:gd name="T8" fmla="*/ 0 w 321"/>
                  <a:gd name="T9" fmla="*/ 776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76">
                    <a:moveTo>
                      <a:pt x="0" y="776"/>
                    </a:moveTo>
                    <a:lnTo>
                      <a:pt x="321" y="642"/>
                    </a:lnTo>
                    <a:lnTo>
                      <a:pt x="321" y="0"/>
                    </a:lnTo>
                    <a:lnTo>
                      <a:pt x="0" y="136"/>
                    </a:lnTo>
                    <a:lnTo>
                      <a:pt x="0" y="77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8"/>
              <p:cNvSpPr>
                <a:spLocks/>
              </p:cNvSpPr>
              <p:nvPr/>
            </p:nvSpPr>
            <p:spPr bwMode="auto">
              <a:xfrm>
                <a:off x="6488349" y="4370995"/>
                <a:ext cx="413592" cy="999835"/>
              </a:xfrm>
              <a:custGeom>
                <a:avLst/>
                <a:gdLst>
                  <a:gd name="T0" fmla="*/ 321 w 321"/>
                  <a:gd name="T1" fmla="*/ 776 h 776"/>
                  <a:gd name="T2" fmla="*/ 0 w 321"/>
                  <a:gd name="T3" fmla="*/ 642 h 776"/>
                  <a:gd name="T4" fmla="*/ 0 w 321"/>
                  <a:gd name="T5" fmla="*/ 0 h 776"/>
                  <a:gd name="T6" fmla="*/ 321 w 321"/>
                  <a:gd name="T7" fmla="*/ 136 h 776"/>
                  <a:gd name="T8" fmla="*/ 321 w 321"/>
                  <a:gd name="T9" fmla="*/ 776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76">
                    <a:moveTo>
                      <a:pt x="321" y="776"/>
                    </a:moveTo>
                    <a:lnTo>
                      <a:pt x="0" y="642"/>
                    </a:lnTo>
                    <a:lnTo>
                      <a:pt x="0" y="0"/>
                    </a:lnTo>
                    <a:lnTo>
                      <a:pt x="321" y="136"/>
                    </a:lnTo>
                    <a:lnTo>
                      <a:pt x="321" y="77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13"/>
              <p:cNvSpPr>
                <a:spLocks/>
              </p:cNvSpPr>
              <p:nvPr/>
            </p:nvSpPr>
            <p:spPr bwMode="auto">
              <a:xfrm>
                <a:off x="6488349" y="4198189"/>
                <a:ext cx="827182" cy="346592"/>
              </a:xfrm>
              <a:custGeom>
                <a:avLst/>
                <a:gdLst>
                  <a:gd name="T0" fmla="*/ 321 w 642"/>
                  <a:gd name="T1" fmla="*/ 269 h 269"/>
                  <a:gd name="T2" fmla="*/ 0 w 642"/>
                  <a:gd name="T3" fmla="*/ 133 h 269"/>
                  <a:gd name="T4" fmla="*/ 321 w 642"/>
                  <a:gd name="T5" fmla="*/ 0 h 269"/>
                  <a:gd name="T6" fmla="*/ 642 w 642"/>
                  <a:gd name="T7" fmla="*/ 133 h 269"/>
                  <a:gd name="T8" fmla="*/ 321 w 642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269">
                    <a:moveTo>
                      <a:pt x="321" y="269"/>
                    </a:moveTo>
                    <a:lnTo>
                      <a:pt x="0" y="133"/>
                    </a:lnTo>
                    <a:lnTo>
                      <a:pt x="321" y="0"/>
                    </a:lnTo>
                    <a:lnTo>
                      <a:pt x="642" y="133"/>
                    </a:lnTo>
                    <a:lnTo>
                      <a:pt x="321" y="26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6485793" y="4682969"/>
              <a:ext cx="481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350" b="1" dirty="0" smtClean="0">
                  <a:solidFill>
                    <a:prstClr val="white"/>
                  </a:solidFill>
                </a:rPr>
                <a:t>05</a:t>
              </a:r>
              <a:endParaRPr lang="id-ID" sz="135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1143008" y="2719577"/>
            <a:ext cx="1085189" cy="108518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86" name="Group 85"/>
          <p:cNvGrpSpPr>
            <a:grpSpLocks/>
          </p:cNvGrpSpPr>
          <p:nvPr/>
        </p:nvGrpSpPr>
        <p:grpSpPr>
          <a:xfrm>
            <a:off x="1021579" y="2606590"/>
            <a:ext cx="1332000" cy="1332000"/>
            <a:chOff x="1119258" y="2257147"/>
            <a:chExt cx="1868076" cy="1868076"/>
          </a:xfrm>
        </p:grpSpPr>
        <p:sp>
          <p:nvSpPr>
            <p:cNvPr id="87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37" name="Freeform 137"/>
          <p:cNvSpPr>
            <a:spLocks noChangeAspect="1" noEditPoints="1"/>
          </p:cNvSpPr>
          <p:nvPr/>
        </p:nvSpPr>
        <p:spPr bwMode="auto">
          <a:xfrm>
            <a:off x="1442801" y="2985640"/>
            <a:ext cx="504000" cy="504000"/>
          </a:xfrm>
          <a:custGeom>
            <a:avLst/>
            <a:gdLst>
              <a:gd name="T0" fmla="*/ 115 w 230"/>
              <a:gd name="T1" fmla="*/ 0 h 230"/>
              <a:gd name="T2" fmla="*/ 14 w 230"/>
              <a:gd name="T3" fmla="*/ 215 h 230"/>
              <a:gd name="T4" fmla="*/ 0 w 230"/>
              <a:gd name="T5" fmla="*/ 230 h 230"/>
              <a:gd name="T6" fmla="*/ 230 w 230"/>
              <a:gd name="T7" fmla="*/ 57 h 230"/>
              <a:gd name="T8" fmla="*/ 86 w 230"/>
              <a:gd name="T9" fmla="*/ 215 h 230"/>
              <a:gd name="T10" fmla="*/ 43 w 230"/>
              <a:gd name="T11" fmla="*/ 187 h 230"/>
              <a:gd name="T12" fmla="*/ 86 w 230"/>
              <a:gd name="T13" fmla="*/ 215 h 230"/>
              <a:gd name="T14" fmla="*/ 29 w 230"/>
              <a:gd name="T15" fmla="*/ 158 h 230"/>
              <a:gd name="T16" fmla="*/ 100 w 230"/>
              <a:gd name="T17" fmla="*/ 144 h 230"/>
              <a:gd name="T18" fmla="*/ 100 w 230"/>
              <a:gd name="T19" fmla="*/ 129 h 230"/>
              <a:gd name="T20" fmla="*/ 29 w 230"/>
              <a:gd name="T21" fmla="*/ 115 h 230"/>
              <a:gd name="T22" fmla="*/ 100 w 230"/>
              <a:gd name="T23" fmla="*/ 129 h 230"/>
              <a:gd name="T24" fmla="*/ 29 w 230"/>
              <a:gd name="T25" fmla="*/ 101 h 230"/>
              <a:gd name="T26" fmla="*/ 100 w 230"/>
              <a:gd name="T27" fmla="*/ 86 h 230"/>
              <a:gd name="T28" fmla="*/ 100 w 230"/>
              <a:gd name="T29" fmla="*/ 72 h 230"/>
              <a:gd name="T30" fmla="*/ 29 w 230"/>
              <a:gd name="T31" fmla="*/ 57 h 230"/>
              <a:gd name="T32" fmla="*/ 100 w 230"/>
              <a:gd name="T33" fmla="*/ 72 h 230"/>
              <a:gd name="T34" fmla="*/ 29 w 230"/>
              <a:gd name="T35" fmla="*/ 43 h 230"/>
              <a:gd name="T36" fmla="*/ 100 w 230"/>
              <a:gd name="T37" fmla="*/ 29 h 230"/>
              <a:gd name="T38" fmla="*/ 172 w 230"/>
              <a:gd name="T39" fmla="*/ 201 h 230"/>
              <a:gd name="T40" fmla="*/ 143 w 230"/>
              <a:gd name="T41" fmla="*/ 172 h 230"/>
              <a:gd name="T42" fmla="*/ 172 w 230"/>
              <a:gd name="T43" fmla="*/ 201 h 230"/>
              <a:gd name="T44" fmla="*/ 143 w 230"/>
              <a:gd name="T45" fmla="*/ 158 h 230"/>
              <a:gd name="T46" fmla="*/ 172 w 230"/>
              <a:gd name="T47" fmla="*/ 129 h 230"/>
              <a:gd name="T48" fmla="*/ 172 w 230"/>
              <a:gd name="T49" fmla="*/ 115 h 230"/>
              <a:gd name="T50" fmla="*/ 143 w 230"/>
              <a:gd name="T51" fmla="*/ 86 h 230"/>
              <a:gd name="T52" fmla="*/ 172 w 230"/>
              <a:gd name="T53" fmla="*/ 115 h 230"/>
              <a:gd name="T54" fmla="*/ 187 w 230"/>
              <a:gd name="T55" fmla="*/ 201 h 230"/>
              <a:gd name="T56" fmla="*/ 215 w 230"/>
              <a:gd name="T57" fmla="*/ 172 h 230"/>
              <a:gd name="T58" fmla="*/ 215 w 230"/>
              <a:gd name="T59" fmla="*/ 158 h 230"/>
              <a:gd name="T60" fmla="*/ 187 w 230"/>
              <a:gd name="T61" fmla="*/ 129 h 230"/>
              <a:gd name="T62" fmla="*/ 215 w 230"/>
              <a:gd name="T63" fmla="*/ 158 h 230"/>
              <a:gd name="T64" fmla="*/ 187 w 230"/>
              <a:gd name="T65" fmla="*/ 115 h 230"/>
              <a:gd name="T66" fmla="*/ 215 w 230"/>
              <a:gd name="T67" fmla="*/ 86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0" h="230">
                <a:moveTo>
                  <a:pt x="115" y="57"/>
                </a:moveTo>
                <a:lnTo>
                  <a:pt x="115" y="0"/>
                </a:lnTo>
                <a:lnTo>
                  <a:pt x="14" y="0"/>
                </a:lnTo>
                <a:lnTo>
                  <a:pt x="14" y="215"/>
                </a:lnTo>
                <a:lnTo>
                  <a:pt x="0" y="215"/>
                </a:lnTo>
                <a:lnTo>
                  <a:pt x="0" y="230"/>
                </a:lnTo>
                <a:lnTo>
                  <a:pt x="230" y="230"/>
                </a:lnTo>
                <a:lnTo>
                  <a:pt x="230" y="57"/>
                </a:lnTo>
                <a:lnTo>
                  <a:pt x="115" y="57"/>
                </a:lnTo>
                <a:close/>
                <a:moveTo>
                  <a:pt x="86" y="215"/>
                </a:moveTo>
                <a:lnTo>
                  <a:pt x="43" y="215"/>
                </a:lnTo>
                <a:lnTo>
                  <a:pt x="43" y="187"/>
                </a:lnTo>
                <a:lnTo>
                  <a:pt x="86" y="187"/>
                </a:lnTo>
                <a:lnTo>
                  <a:pt x="86" y="215"/>
                </a:lnTo>
                <a:close/>
                <a:moveTo>
                  <a:pt x="100" y="158"/>
                </a:moveTo>
                <a:lnTo>
                  <a:pt x="29" y="158"/>
                </a:lnTo>
                <a:lnTo>
                  <a:pt x="29" y="144"/>
                </a:lnTo>
                <a:lnTo>
                  <a:pt x="100" y="144"/>
                </a:lnTo>
                <a:lnTo>
                  <a:pt x="100" y="158"/>
                </a:lnTo>
                <a:close/>
                <a:moveTo>
                  <a:pt x="100" y="129"/>
                </a:moveTo>
                <a:lnTo>
                  <a:pt x="29" y="129"/>
                </a:lnTo>
                <a:lnTo>
                  <a:pt x="29" y="115"/>
                </a:lnTo>
                <a:lnTo>
                  <a:pt x="100" y="115"/>
                </a:lnTo>
                <a:lnTo>
                  <a:pt x="100" y="129"/>
                </a:lnTo>
                <a:close/>
                <a:moveTo>
                  <a:pt x="100" y="101"/>
                </a:moveTo>
                <a:lnTo>
                  <a:pt x="29" y="101"/>
                </a:lnTo>
                <a:lnTo>
                  <a:pt x="29" y="86"/>
                </a:lnTo>
                <a:lnTo>
                  <a:pt x="100" y="86"/>
                </a:lnTo>
                <a:lnTo>
                  <a:pt x="100" y="101"/>
                </a:lnTo>
                <a:close/>
                <a:moveTo>
                  <a:pt x="100" y="72"/>
                </a:moveTo>
                <a:lnTo>
                  <a:pt x="29" y="72"/>
                </a:lnTo>
                <a:lnTo>
                  <a:pt x="29" y="57"/>
                </a:lnTo>
                <a:lnTo>
                  <a:pt x="100" y="57"/>
                </a:lnTo>
                <a:lnTo>
                  <a:pt x="100" y="72"/>
                </a:lnTo>
                <a:close/>
                <a:moveTo>
                  <a:pt x="100" y="43"/>
                </a:moveTo>
                <a:lnTo>
                  <a:pt x="29" y="43"/>
                </a:lnTo>
                <a:lnTo>
                  <a:pt x="29" y="29"/>
                </a:lnTo>
                <a:lnTo>
                  <a:pt x="100" y="29"/>
                </a:lnTo>
                <a:lnTo>
                  <a:pt x="100" y="43"/>
                </a:lnTo>
                <a:close/>
                <a:moveTo>
                  <a:pt x="172" y="201"/>
                </a:moveTo>
                <a:lnTo>
                  <a:pt x="143" y="201"/>
                </a:lnTo>
                <a:lnTo>
                  <a:pt x="143" y="172"/>
                </a:lnTo>
                <a:lnTo>
                  <a:pt x="172" y="172"/>
                </a:lnTo>
                <a:lnTo>
                  <a:pt x="172" y="201"/>
                </a:lnTo>
                <a:close/>
                <a:moveTo>
                  <a:pt x="172" y="158"/>
                </a:moveTo>
                <a:lnTo>
                  <a:pt x="143" y="158"/>
                </a:lnTo>
                <a:lnTo>
                  <a:pt x="143" y="129"/>
                </a:lnTo>
                <a:lnTo>
                  <a:pt x="172" y="129"/>
                </a:lnTo>
                <a:lnTo>
                  <a:pt x="172" y="158"/>
                </a:lnTo>
                <a:close/>
                <a:moveTo>
                  <a:pt x="172" y="115"/>
                </a:moveTo>
                <a:lnTo>
                  <a:pt x="143" y="115"/>
                </a:lnTo>
                <a:lnTo>
                  <a:pt x="143" y="86"/>
                </a:lnTo>
                <a:lnTo>
                  <a:pt x="172" y="86"/>
                </a:lnTo>
                <a:lnTo>
                  <a:pt x="172" y="115"/>
                </a:lnTo>
                <a:close/>
                <a:moveTo>
                  <a:pt x="215" y="201"/>
                </a:moveTo>
                <a:lnTo>
                  <a:pt x="187" y="201"/>
                </a:lnTo>
                <a:lnTo>
                  <a:pt x="187" y="172"/>
                </a:lnTo>
                <a:lnTo>
                  <a:pt x="215" y="172"/>
                </a:lnTo>
                <a:lnTo>
                  <a:pt x="215" y="201"/>
                </a:lnTo>
                <a:close/>
                <a:moveTo>
                  <a:pt x="215" y="158"/>
                </a:moveTo>
                <a:lnTo>
                  <a:pt x="187" y="158"/>
                </a:lnTo>
                <a:lnTo>
                  <a:pt x="187" y="129"/>
                </a:lnTo>
                <a:lnTo>
                  <a:pt x="215" y="129"/>
                </a:lnTo>
                <a:lnTo>
                  <a:pt x="215" y="158"/>
                </a:lnTo>
                <a:close/>
                <a:moveTo>
                  <a:pt x="215" y="115"/>
                </a:moveTo>
                <a:lnTo>
                  <a:pt x="187" y="115"/>
                </a:lnTo>
                <a:lnTo>
                  <a:pt x="187" y="86"/>
                </a:lnTo>
                <a:lnTo>
                  <a:pt x="215" y="86"/>
                </a:lnTo>
                <a:lnTo>
                  <a:pt x="215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10760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>
            <a:off x="2003824" y="5804105"/>
            <a:ext cx="564357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3184923" y="5461204"/>
            <a:ext cx="1250157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5051825" y="5804106"/>
            <a:ext cx="564353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6575824" y="5804105"/>
            <a:ext cx="564356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8099826" y="5804108"/>
            <a:ext cx="564351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479825" y="5804105"/>
            <a:ext cx="564356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" y="6757246"/>
            <a:ext cx="9143999" cy="100754"/>
            <a:chOff x="2" y="2110197"/>
            <a:chExt cx="12191999" cy="134339"/>
          </a:xfrm>
        </p:grpSpPr>
        <p:sp>
          <p:nvSpPr>
            <p:cNvPr id="19" name="Rectangle 18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3800353" y="4421687"/>
            <a:ext cx="771647" cy="0"/>
          </a:xfrm>
          <a:prstGeom prst="line">
            <a:avLst/>
          </a:prstGeom>
          <a:ln w="1587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00354" y="4428830"/>
            <a:ext cx="0" cy="1169297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30051" y="2625120"/>
            <a:ext cx="7083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solidFill>
                  <a:prstClr val="white"/>
                </a:solidFill>
              </a:rPr>
              <a:t>Osobité špecifiká politiky súdržnosti</a:t>
            </a:r>
            <a:endParaRPr lang="sk-SK" sz="3600" b="1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95534" y="3183526"/>
            <a:ext cx="59529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500" dirty="0" smtClean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</a:rPr>
              <a:t>prepojenie s ekonomickým riadením, výsledková orientácia, flexibilita, synergické účinky</a:t>
            </a:r>
            <a:endParaRPr lang="sk-SK" sz="1500" dirty="0">
              <a:solidFill>
                <a:srgbClr val="16A085"/>
              </a:solidFill>
              <a:latin typeface="Source Sans Pro Light" panose="020B0403030403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292869" y="3746206"/>
            <a:ext cx="558263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72000" y="3821906"/>
            <a:ext cx="0" cy="606924"/>
          </a:xfrm>
          <a:prstGeom prst="line">
            <a:avLst/>
          </a:prstGeom>
          <a:ln w="15875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3484499" y="5872588"/>
            <a:ext cx="651003" cy="648000"/>
            <a:chOff x="9867901" y="2989263"/>
            <a:chExt cx="344488" cy="342900"/>
          </a:xfrm>
        </p:grpSpPr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9867901" y="2989263"/>
              <a:ext cx="344488" cy="34290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6 h 60"/>
                <a:gd name="T12" fmla="*/ 4 w 60"/>
                <a:gd name="T13" fmla="*/ 30 h 60"/>
                <a:gd name="T14" fmla="*/ 30 w 60"/>
                <a:gd name="T15" fmla="*/ 4 h 60"/>
                <a:gd name="T16" fmla="*/ 56 w 60"/>
                <a:gd name="T17" fmla="*/ 30 h 60"/>
                <a:gd name="T18" fmla="*/ 3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6"/>
                  </a:moveTo>
                  <a:cubicBezTo>
                    <a:pt x="16" y="56"/>
                    <a:pt x="4" y="44"/>
                    <a:pt x="4" y="30"/>
                  </a:cubicBezTo>
                  <a:cubicBezTo>
                    <a:pt x="4" y="16"/>
                    <a:pt x="16" y="4"/>
                    <a:pt x="30" y="4"/>
                  </a:cubicBezTo>
                  <a:cubicBezTo>
                    <a:pt x="44" y="4"/>
                    <a:pt x="56" y="16"/>
                    <a:pt x="56" y="30"/>
                  </a:cubicBezTo>
                  <a:cubicBezTo>
                    <a:pt x="56" y="44"/>
                    <a:pt x="44" y="56"/>
                    <a:pt x="3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9937751" y="3057526"/>
              <a:ext cx="206375" cy="182563"/>
            </a:xfrm>
            <a:custGeom>
              <a:avLst/>
              <a:gdLst>
                <a:gd name="T0" fmla="*/ 20 w 36"/>
                <a:gd name="T1" fmla="*/ 8 h 32"/>
                <a:gd name="T2" fmla="*/ 0 w 36"/>
                <a:gd name="T3" fmla="*/ 32 h 32"/>
                <a:gd name="T4" fmla="*/ 20 w 36"/>
                <a:gd name="T5" fmla="*/ 24 h 32"/>
                <a:gd name="T6" fmla="*/ 20 w 36"/>
                <a:gd name="T7" fmla="*/ 32 h 32"/>
                <a:gd name="T8" fmla="*/ 36 w 36"/>
                <a:gd name="T9" fmla="*/ 16 h 32"/>
                <a:gd name="T10" fmla="*/ 20 w 36"/>
                <a:gd name="T11" fmla="*/ 0 h 32"/>
                <a:gd name="T12" fmla="*/ 20 w 36"/>
                <a:gd name="T1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20" y="8"/>
                  </a:moveTo>
                  <a:cubicBezTo>
                    <a:pt x="12" y="8"/>
                    <a:pt x="0" y="12"/>
                    <a:pt x="0" y="32"/>
                  </a:cubicBezTo>
                  <a:cubicBezTo>
                    <a:pt x="4" y="24"/>
                    <a:pt x="8" y="20"/>
                    <a:pt x="20" y="2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6078608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9687" y="1139220"/>
            <a:ext cx="6898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latin typeface="+mj-lt"/>
              </a:rPr>
              <a:t>Prepojenie s ekonomickým riadením</a:t>
            </a:r>
            <a:endParaRPr lang="sk-SK" sz="3600" b="1" dirty="0">
              <a:latin typeface="+mj-lt"/>
            </a:endParaRPr>
          </a:p>
        </p:txBody>
      </p:sp>
      <p:sp>
        <p:nvSpPr>
          <p:cNvPr id="55" name="Oval 5"/>
          <p:cNvSpPr>
            <a:spLocks noChangeArrowheads="1"/>
          </p:cNvSpPr>
          <p:nvPr/>
        </p:nvSpPr>
        <p:spPr bwMode="auto">
          <a:xfrm>
            <a:off x="969660" y="2680327"/>
            <a:ext cx="1141450" cy="1141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56" name="Group 55"/>
          <p:cNvGrpSpPr/>
          <p:nvPr/>
        </p:nvGrpSpPr>
        <p:grpSpPr>
          <a:xfrm>
            <a:off x="839444" y="2550110"/>
            <a:ext cx="1401057" cy="1401057"/>
            <a:chOff x="1119258" y="2257147"/>
            <a:chExt cx="1868076" cy="1868076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86" name="Oval 5"/>
          <p:cNvSpPr>
            <a:spLocks noChangeArrowheads="1"/>
          </p:cNvSpPr>
          <p:nvPr/>
        </p:nvSpPr>
        <p:spPr bwMode="auto">
          <a:xfrm>
            <a:off x="2980395" y="2680327"/>
            <a:ext cx="1141450" cy="1141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87" name="Group 86"/>
          <p:cNvGrpSpPr/>
          <p:nvPr/>
        </p:nvGrpSpPr>
        <p:grpSpPr>
          <a:xfrm>
            <a:off x="2850178" y="2550110"/>
            <a:ext cx="1401057" cy="1401057"/>
            <a:chOff x="3800237" y="2257147"/>
            <a:chExt cx="1868076" cy="1868076"/>
          </a:xfrm>
        </p:grpSpPr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8"/>
            <p:cNvSpPr>
              <a:spLocks/>
            </p:cNvSpPr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9"/>
            <p:cNvSpPr>
              <a:spLocks/>
            </p:cNvSpPr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10"/>
            <p:cNvSpPr>
              <a:spLocks/>
            </p:cNvSpPr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12"/>
            <p:cNvSpPr>
              <a:spLocks/>
            </p:cNvSpPr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13"/>
            <p:cNvSpPr>
              <a:spLocks/>
            </p:cNvSpPr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15"/>
            <p:cNvSpPr>
              <a:spLocks/>
            </p:cNvSpPr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16"/>
            <p:cNvSpPr>
              <a:spLocks/>
            </p:cNvSpPr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17"/>
            <p:cNvSpPr>
              <a:spLocks/>
            </p:cNvSpPr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5040027" y="2680327"/>
            <a:ext cx="1141450" cy="1141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1" name="Group 100"/>
          <p:cNvGrpSpPr/>
          <p:nvPr/>
        </p:nvGrpSpPr>
        <p:grpSpPr>
          <a:xfrm>
            <a:off x="4909810" y="2550110"/>
            <a:ext cx="1401057" cy="1401057"/>
            <a:chOff x="6546413" y="2257147"/>
            <a:chExt cx="1868076" cy="1868076"/>
          </a:xfrm>
        </p:grpSpPr>
        <p:sp>
          <p:nvSpPr>
            <p:cNvPr id="102" name="Freeform 6"/>
            <p:cNvSpPr>
              <a:spLocks/>
            </p:cNvSpPr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7"/>
            <p:cNvSpPr>
              <a:spLocks/>
            </p:cNvSpPr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"/>
            <p:cNvSpPr>
              <a:spLocks/>
            </p:cNvSpPr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9"/>
            <p:cNvSpPr>
              <a:spLocks/>
            </p:cNvSpPr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10"/>
            <p:cNvSpPr>
              <a:spLocks/>
            </p:cNvSpPr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11"/>
            <p:cNvSpPr>
              <a:spLocks/>
            </p:cNvSpPr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12"/>
            <p:cNvSpPr>
              <a:spLocks/>
            </p:cNvSpPr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13"/>
            <p:cNvSpPr>
              <a:spLocks/>
            </p:cNvSpPr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14"/>
            <p:cNvSpPr>
              <a:spLocks/>
            </p:cNvSpPr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15"/>
            <p:cNvSpPr>
              <a:spLocks/>
            </p:cNvSpPr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16"/>
            <p:cNvSpPr>
              <a:spLocks/>
            </p:cNvSpPr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17"/>
            <p:cNvSpPr>
              <a:spLocks/>
            </p:cNvSpPr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14" name="Oval 5"/>
          <p:cNvSpPr>
            <a:spLocks noChangeArrowheads="1"/>
          </p:cNvSpPr>
          <p:nvPr/>
        </p:nvSpPr>
        <p:spPr bwMode="auto">
          <a:xfrm>
            <a:off x="7058114" y="2680327"/>
            <a:ext cx="1141450" cy="1141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15" name="Group 114"/>
          <p:cNvGrpSpPr/>
          <p:nvPr/>
        </p:nvGrpSpPr>
        <p:grpSpPr>
          <a:xfrm>
            <a:off x="6927897" y="2550110"/>
            <a:ext cx="1401057" cy="1401057"/>
            <a:chOff x="9237196" y="2257147"/>
            <a:chExt cx="1868076" cy="1868076"/>
          </a:xfrm>
        </p:grpSpPr>
        <p:sp>
          <p:nvSpPr>
            <p:cNvPr id="116" name="Freeform 6"/>
            <p:cNvSpPr>
              <a:spLocks/>
            </p:cNvSpPr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7"/>
            <p:cNvSpPr>
              <a:spLocks/>
            </p:cNvSpPr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8"/>
            <p:cNvSpPr>
              <a:spLocks/>
            </p:cNvSpPr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9"/>
            <p:cNvSpPr>
              <a:spLocks/>
            </p:cNvSpPr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10"/>
            <p:cNvSpPr>
              <a:spLocks/>
            </p:cNvSpPr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11"/>
            <p:cNvSpPr>
              <a:spLocks/>
            </p:cNvSpPr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12"/>
            <p:cNvSpPr>
              <a:spLocks/>
            </p:cNvSpPr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13"/>
            <p:cNvSpPr>
              <a:spLocks/>
            </p:cNvSpPr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14"/>
            <p:cNvSpPr>
              <a:spLocks/>
            </p:cNvSpPr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15"/>
            <p:cNvSpPr>
              <a:spLocks/>
            </p:cNvSpPr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16"/>
            <p:cNvSpPr>
              <a:spLocks/>
            </p:cNvSpPr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17"/>
            <p:cNvSpPr>
              <a:spLocks/>
            </p:cNvSpPr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659219" y="4707912"/>
            <a:ext cx="2041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k-SK" sz="1100" i="1" dirty="0" smtClean="0"/>
              <a:t>Realizácia EŠIF by mala prispievať </a:t>
            </a:r>
            <a:r>
              <a:rPr lang="sk-SK" sz="1100" i="1" dirty="0"/>
              <a:t>k implementácii štrukturálnych </a:t>
            </a:r>
            <a:r>
              <a:rPr lang="sk-SK" sz="1100" i="1" dirty="0" smtClean="0"/>
              <a:t>reforiem</a:t>
            </a:r>
          </a:p>
          <a:p>
            <a:pPr algn="just">
              <a:spcAft>
                <a:spcPts val="600"/>
              </a:spcAft>
            </a:pPr>
            <a:r>
              <a:rPr lang="en-US" sz="1100" b="1" dirty="0" smtClean="0"/>
              <a:t>28</a:t>
            </a:r>
            <a:r>
              <a:rPr lang="sk-SK" sz="1100" b="1" dirty="0" smtClean="0"/>
              <a:t> </a:t>
            </a:r>
            <a:r>
              <a:rPr lang="en-US" sz="1100" b="1" dirty="0" smtClean="0"/>
              <a:t>% </a:t>
            </a:r>
            <a:r>
              <a:rPr lang="sk-SK" sz="1100" dirty="0" smtClean="0"/>
              <a:t>do </a:t>
            </a:r>
            <a:r>
              <a:rPr lang="sk-SK" sz="1100" dirty="0"/>
              <a:t>veľkej miery </a:t>
            </a:r>
          </a:p>
          <a:p>
            <a:pPr>
              <a:spcAft>
                <a:spcPts val="600"/>
              </a:spcAft>
            </a:pPr>
            <a:r>
              <a:rPr lang="sk-SK" sz="1100" b="1" dirty="0" smtClean="0"/>
              <a:t>38 % </a:t>
            </a:r>
            <a:r>
              <a:rPr lang="sk-SK" sz="1100" dirty="0" smtClean="0"/>
              <a:t>doplnkovo /do menšej miery </a:t>
            </a:r>
          </a:p>
          <a:p>
            <a:pPr algn="just">
              <a:spcAft>
                <a:spcPts val="600"/>
              </a:spcAft>
            </a:pPr>
            <a:r>
              <a:rPr lang="sk-SK" sz="1100" b="1" dirty="0" smtClean="0"/>
              <a:t>14 %  </a:t>
            </a:r>
            <a:r>
              <a:rPr lang="sk-SK" sz="1100" dirty="0" smtClean="0"/>
              <a:t>vôbec/ minimálne</a:t>
            </a:r>
            <a:endParaRPr lang="sk-SK" sz="1100" dirty="0"/>
          </a:p>
          <a:p>
            <a:pPr algn="just">
              <a:spcAft>
                <a:spcPts val="600"/>
              </a:spcAft>
            </a:pPr>
            <a:r>
              <a:rPr lang="sk-SK" sz="1100" b="1" dirty="0" smtClean="0"/>
              <a:t>20 %  </a:t>
            </a:r>
            <a:r>
              <a:rPr lang="sk-SK" sz="1100" dirty="0" smtClean="0"/>
              <a:t>iný názor</a:t>
            </a:r>
            <a:endParaRPr lang="en-US" sz="1100" dirty="0"/>
          </a:p>
        </p:txBody>
      </p:sp>
      <p:sp>
        <p:nvSpPr>
          <p:cNvPr id="129" name="TextBox 128"/>
          <p:cNvSpPr txBox="1"/>
          <p:nvPr/>
        </p:nvSpPr>
        <p:spPr>
          <a:xfrm>
            <a:off x="824901" y="4118112"/>
            <a:ext cx="14924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50" b="1" dirty="0" smtClean="0">
                <a:latin typeface="+mj-lt"/>
              </a:rPr>
              <a:t>Štrukturálne reformy</a:t>
            </a:r>
            <a:endParaRPr lang="sk-SK" sz="1350" b="1" dirty="0"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804484" y="4118114"/>
            <a:ext cx="14924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50" b="1" dirty="0" smtClean="0">
                <a:latin typeface="+mj-lt"/>
              </a:rPr>
              <a:t>Európsky</a:t>
            </a:r>
          </a:p>
          <a:p>
            <a:pPr algn="ctr"/>
            <a:r>
              <a:rPr lang="sk-SK" sz="1350" b="1" dirty="0" smtClean="0">
                <a:latin typeface="+mj-lt"/>
              </a:rPr>
              <a:t>semester</a:t>
            </a:r>
            <a:endParaRPr lang="sk-SK" sz="1350" b="1" dirty="0">
              <a:latin typeface="+mj-lt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864116" y="4118114"/>
            <a:ext cx="14924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50" b="1" dirty="0" smtClean="0">
                <a:latin typeface="+mj-lt"/>
              </a:rPr>
              <a:t>Územné</a:t>
            </a:r>
          </a:p>
          <a:p>
            <a:pPr algn="ctr"/>
            <a:r>
              <a:rPr lang="sk-SK" sz="1350" b="1" dirty="0" smtClean="0">
                <a:latin typeface="+mj-lt"/>
              </a:rPr>
              <a:t>aspekty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882203" y="4031615"/>
            <a:ext cx="14924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50" b="1" dirty="0" smtClean="0">
                <a:latin typeface="+mj-lt"/>
              </a:rPr>
              <a:t>Zapojenie regionálnych aktérov</a:t>
            </a:r>
            <a:endParaRPr lang="sk-SK" sz="1350" b="1" dirty="0">
              <a:latin typeface="+mj-lt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1339070" y="3060298"/>
            <a:ext cx="401805" cy="382329"/>
            <a:chOff x="1588" y="4763"/>
            <a:chExt cx="6746875" cy="6419850"/>
          </a:xfrm>
          <a:solidFill>
            <a:schemeClr val="bg1"/>
          </a:solidFill>
        </p:grpSpPr>
        <p:sp>
          <p:nvSpPr>
            <p:cNvPr id="137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3355361" y="3041443"/>
            <a:ext cx="390767" cy="385976"/>
            <a:chOff x="7913688" y="-280988"/>
            <a:chExt cx="1733550" cy="2306638"/>
          </a:xfrm>
          <a:solidFill>
            <a:schemeClr val="bg1"/>
          </a:solidFill>
        </p:grpSpPr>
        <p:sp>
          <p:nvSpPr>
            <p:cNvPr id="155" name="Freeform 29"/>
            <p:cNvSpPr>
              <a:spLocks/>
            </p:cNvSpPr>
            <p:nvPr/>
          </p:nvSpPr>
          <p:spPr bwMode="auto">
            <a:xfrm>
              <a:off x="8215313" y="1317625"/>
              <a:ext cx="1155700" cy="71438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30"/>
            <p:cNvSpPr>
              <a:spLocks/>
            </p:cNvSpPr>
            <p:nvPr/>
          </p:nvSpPr>
          <p:spPr bwMode="auto">
            <a:xfrm>
              <a:off x="8215313" y="1535112"/>
              <a:ext cx="1155700" cy="71438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31"/>
            <p:cNvSpPr>
              <a:spLocks noEditPoints="1"/>
            </p:cNvSpPr>
            <p:nvPr/>
          </p:nvSpPr>
          <p:spPr bwMode="auto">
            <a:xfrm>
              <a:off x="7913688" y="-280988"/>
              <a:ext cx="1733550" cy="2306638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32"/>
            <p:cNvSpPr>
              <a:spLocks/>
            </p:cNvSpPr>
            <p:nvPr/>
          </p:nvSpPr>
          <p:spPr bwMode="auto">
            <a:xfrm>
              <a:off x="8199438" y="77787"/>
              <a:ext cx="725488" cy="14605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33"/>
            <p:cNvSpPr>
              <a:spLocks/>
            </p:cNvSpPr>
            <p:nvPr/>
          </p:nvSpPr>
          <p:spPr bwMode="auto">
            <a:xfrm>
              <a:off x="8199438" y="438150"/>
              <a:ext cx="725488" cy="73025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34"/>
            <p:cNvSpPr>
              <a:spLocks/>
            </p:cNvSpPr>
            <p:nvPr/>
          </p:nvSpPr>
          <p:spPr bwMode="auto">
            <a:xfrm>
              <a:off x="8199438" y="657225"/>
              <a:ext cx="1160463" cy="71438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35"/>
            <p:cNvSpPr>
              <a:spLocks/>
            </p:cNvSpPr>
            <p:nvPr/>
          </p:nvSpPr>
          <p:spPr bwMode="auto">
            <a:xfrm>
              <a:off x="8199438" y="1087437"/>
              <a:ext cx="1160463" cy="74613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36"/>
            <p:cNvSpPr>
              <a:spLocks/>
            </p:cNvSpPr>
            <p:nvPr/>
          </p:nvSpPr>
          <p:spPr bwMode="auto">
            <a:xfrm>
              <a:off x="8199438" y="871537"/>
              <a:ext cx="1089025" cy="73025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2842255" y="4707911"/>
            <a:ext cx="17297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k-SK" sz="1100" i="1" dirty="0" smtClean="0"/>
              <a:t>Užšie prepojenie procesu európskeho semestra s povinnosťou splniť ex ante kondicionality</a:t>
            </a:r>
          </a:p>
          <a:p>
            <a:pPr algn="just">
              <a:spcAft>
                <a:spcPts val="600"/>
              </a:spcAft>
            </a:pPr>
            <a:r>
              <a:rPr lang="sk-SK" sz="1100" b="1" dirty="0" smtClean="0"/>
              <a:t>82 % </a:t>
            </a:r>
            <a:r>
              <a:rPr lang="sk-SK" sz="1100" dirty="0" smtClean="0"/>
              <a:t>považuje za vhodné</a:t>
            </a:r>
          </a:p>
          <a:p>
            <a:pPr algn="just">
              <a:spcAft>
                <a:spcPts val="600"/>
              </a:spcAft>
            </a:pPr>
            <a:r>
              <a:rPr lang="sk-SK" sz="1100" b="1" dirty="0" smtClean="0"/>
              <a:t>18% </a:t>
            </a:r>
            <a:r>
              <a:rPr lang="sk-SK" sz="1100" dirty="0" smtClean="0"/>
              <a:t>nepovažuje za vhodné</a:t>
            </a:r>
            <a:endParaRPr lang="sk-SK" sz="1100" dirty="0"/>
          </a:p>
        </p:txBody>
      </p:sp>
      <p:sp>
        <p:nvSpPr>
          <p:cNvPr id="164" name="TextBox 163"/>
          <p:cNvSpPr txBox="1"/>
          <p:nvPr/>
        </p:nvSpPr>
        <p:spPr>
          <a:xfrm>
            <a:off x="4742121" y="4707911"/>
            <a:ext cx="210785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k-SK" sz="1100" i="1" dirty="0" smtClean="0"/>
              <a:t>Potreba zohľadnenia  územných aspektov v rámci Špecifických odporúčaní Rady</a:t>
            </a:r>
          </a:p>
          <a:p>
            <a:pPr algn="just">
              <a:spcAft>
                <a:spcPts val="600"/>
              </a:spcAft>
            </a:pPr>
            <a:r>
              <a:rPr lang="sk-SK" sz="1100" b="1" dirty="0" smtClean="0"/>
              <a:t>81 % </a:t>
            </a:r>
            <a:r>
              <a:rPr lang="sk-SK" sz="1100" dirty="0" smtClean="0"/>
              <a:t>považuje za potrebné</a:t>
            </a:r>
          </a:p>
          <a:p>
            <a:pPr algn="just">
              <a:spcAft>
                <a:spcPts val="600"/>
              </a:spcAft>
            </a:pPr>
            <a:r>
              <a:rPr lang="sk-SK" sz="1100" b="1" dirty="0" smtClean="0"/>
              <a:t>6 % </a:t>
            </a:r>
            <a:r>
              <a:rPr lang="sk-SK" sz="1100" dirty="0" smtClean="0"/>
              <a:t>nepovažuje za potrebné</a:t>
            </a:r>
          </a:p>
          <a:p>
            <a:pPr algn="just">
              <a:spcAft>
                <a:spcPts val="600"/>
              </a:spcAft>
            </a:pPr>
            <a:r>
              <a:rPr lang="sk-SK" sz="1100" b="1" dirty="0" smtClean="0"/>
              <a:t>13 % </a:t>
            </a:r>
            <a:r>
              <a:rPr lang="sk-SK" sz="1100" dirty="0" smtClean="0"/>
              <a:t>má iný názor</a:t>
            </a:r>
          </a:p>
          <a:p>
            <a:pPr algn="just">
              <a:spcAft>
                <a:spcPts val="600"/>
              </a:spcAft>
            </a:pPr>
            <a:endParaRPr lang="sk-SK" sz="900" dirty="0"/>
          </a:p>
        </p:txBody>
      </p:sp>
      <p:sp>
        <p:nvSpPr>
          <p:cNvPr id="165" name="TextBox 164"/>
          <p:cNvSpPr txBox="1"/>
          <p:nvPr/>
        </p:nvSpPr>
        <p:spPr>
          <a:xfrm>
            <a:off x="6849971" y="4699670"/>
            <a:ext cx="2123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k-SK" sz="1100" i="1" dirty="0" smtClean="0"/>
              <a:t>Potreba zapojenia regionálnych a lokálnych aktérov do tvorby NPR</a:t>
            </a:r>
          </a:p>
          <a:p>
            <a:pPr algn="just">
              <a:spcAft>
                <a:spcPts val="600"/>
              </a:spcAft>
            </a:pPr>
            <a:r>
              <a:rPr lang="sk-SK" sz="1100" b="1" dirty="0" smtClean="0"/>
              <a:t>96 % </a:t>
            </a:r>
            <a:r>
              <a:rPr lang="sk-SK" sz="1100" dirty="0" smtClean="0"/>
              <a:t>považuje  za potrebné</a:t>
            </a:r>
          </a:p>
          <a:p>
            <a:pPr algn="just">
              <a:spcAft>
                <a:spcPts val="600"/>
              </a:spcAft>
            </a:pPr>
            <a:r>
              <a:rPr lang="sk-SK" sz="1100" b="1" dirty="0" smtClean="0"/>
              <a:t>4 % </a:t>
            </a:r>
            <a:r>
              <a:rPr lang="sk-SK" sz="1100" dirty="0" smtClean="0"/>
              <a:t>nepovažuje za potrebné</a:t>
            </a:r>
          </a:p>
          <a:p>
            <a:pPr algn="just">
              <a:spcAft>
                <a:spcPts val="600"/>
              </a:spcAft>
            </a:pPr>
            <a:endParaRPr lang="sk-SK" sz="900" dirty="0"/>
          </a:p>
        </p:txBody>
      </p:sp>
      <p:grpSp>
        <p:nvGrpSpPr>
          <p:cNvPr id="166" name="Group 165"/>
          <p:cNvGrpSpPr>
            <a:grpSpLocks noChangeAspect="1"/>
          </p:cNvGrpSpPr>
          <p:nvPr/>
        </p:nvGrpSpPr>
        <p:grpSpPr>
          <a:xfrm>
            <a:off x="7418444" y="3022971"/>
            <a:ext cx="468000" cy="468000"/>
            <a:chOff x="7712075" y="2470151"/>
            <a:chExt cx="365125" cy="365125"/>
          </a:xfrm>
        </p:grpSpPr>
        <p:sp>
          <p:nvSpPr>
            <p:cNvPr id="167" name="Freeform 94"/>
            <p:cNvSpPr>
              <a:spLocks noEditPoints="1"/>
            </p:cNvSpPr>
            <p:nvPr/>
          </p:nvSpPr>
          <p:spPr bwMode="auto">
            <a:xfrm>
              <a:off x="7712075" y="2470151"/>
              <a:ext cx="365125" cy="365125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60 h 64"/>
                <a:gd name="T12" fmla="*/ 4 w 64"/>
                <a:gd name="T13" fmla="*/ 32 h 64"/>
                <a:gd name="T14" fmla="*/ 32 w 64"/>
                <a:gd name="T15" fmla="*/ 4 h 64"/>
                <a:gd name="T16" fmla="*/ 60 w 64"/>
                <a:gd name="T17" fmla="*/ 32 h 64"/>
                <a:gd name="T18" fmla="*/ 32 w 64"/>
                <a:gd name="T1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60"/>
                  </a:moveTo>
                  <a:cubicBezTo>
                    <a:pt x="17" y="60"/>
                    <a:pt x="4" y="47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7" y="4"/>
                    <a:pt x="60" y="17"/>
                    <a:pt x="60" y="32"/>
                  </a:cubicBezTo>
                  <a:cubicBezTo>
                    <a:pt x="60" y="47"/>
                    <a:pt x="47" y="60"/>
                    <a:pt x="32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Freeform 95"/>
            <p:cNvSpPr>
              <a:spLocks/>
            </p:cNvSpPr>
            <p:nvPr/>
          </p:nvSpPr>
          <p:spPr bwMode="auto">
            <a:xfrm>
              <a:off x="7758113" y="2505076"/>
              <a:ext cx="274637" cy="260350"/>
            </a:xfrm>
            <a:custGeom>
              <a:avLst/>
              <a:gdLst>
                <a:gd name="T0" fmla="*/ 108 w 173"/>
                <a:gd name="T1" fmla="*/ 64 h 164"/>
                <a:gd name="T2" fmla="*/ 86 w 173"/>
                <a:gd name="T3" fmla="*/ 0 h 164"/>
                <a:gd name="T4" fmla="*/ 65 w 173"/>
                <a:gd name="T5" fmla="*/ 64 h 164"/>
                <a:gd name="T6" fmla="*/ 0 w 173"/>
                <a:gd name="T7" fmla="*/ 64 h 164"/>
                <a:gd name="T8" fmla="*/ 54 w 173"/>
                <a:gd name="T9" fmla="*/ 104 h 164"/>
                <a:gd name="T10" fmla="*/ 33 w 173"/>
                <a:gd name="T11" fmla="*/ 164 h 164"/>
                <a:gd name="T12" fmla="*/ 86 w 173"/>
                <a:gd name="T13" fmla="*/ 125 h 164"/>
                <a:gd name="T14" fmla="*/ 140 w 173"/>
                <a:gd name="T15" fmla="*/ 164 h 164"/>
                <a:gd name="T16" fmla="*/ 119 w 173"/>
                <a:gd name="T17" fmla="*/ 104 h 164"/>
                <a:gd name="T18" fmla="*/ 173 w 173"/>
                <a:gd name="T19" fmla="*/ 64 h 164"/>
                <a:gd name="T20" fmla="*/ 108 w 173"/>
                <a:gd name="T21" fmla="*/ 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64">
                  <a:moveTo>
                    <a:pt x="108" y="64"/>
                  </a:moveTo>
                  <a:lnTo>
                    <a:pt x="86" y="0"/>
                  </a:lnTo>
                  <a:lnTo>
                    <a:pt x="65" y="64"/>
                  </a:lnTo>
                  <a:lnTo>
                    <a:pt x="0" y="64"/>
                  </a:lnTo>
                  <a:lnTo>
                    <a:pt x="54" y="104"/>
                  </a:lnTo>
                  <a:lnTo>
                    <a:pt x="33" y="164"/>
                  </a:lnTo>
                  <a:lnTo>
                    <a:pt x="86" y="125"/>
                  </a:lnTo>
                  <a:lnTo>
                    <a:pt x="140" y="164"/>
                  </a:lnTo>
                  <a:lnTo>
                    <a:pt x="119" y="104"/>
                  </a:lnTo>
                  <a:lnTo>
                    <a:pt x="173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69" name="Freeform 133"/>
          <p:cNvSpPr>
            <a:spLocks noChangeAspect="1"/>
          </p:cNvSpPr>
          <p:nvPr/>
        </p:nvSpPr>
        <p:spPr bwMode="auto">
          <a:xfrm rot="886901">
            <a:off x="5283162" y="3067366"/>
            <a:ext cx="654351" cy="360000"/>
          </a:xfrm>
          <a:custGeom>
            <a:avLst/>
            <a:gdLst>
              <a:gd name="T0" fmla="*/ 152 w 154"/>
              <a:gd name="T1" fmla="*/ 9 h 85"/>
              <a:gd name="T2" fmla="*/ 147 w 154"/>
              <a:gd name="T3" fmla="*/ 9 h 85"/>
              <a:gd name="T4" fmla="*/ 137 w 154"/>
              <a:gd name="T5" fmla="*/ 6 h 85"/>
              <a:gd name="T6" fmla="*/ 136 w 154"/>
              <a:gd name="T7" fmla="*/ 3 h 85"/>
              <a:gd name="T8" fmla="*/ 135 w 154"/>
              <a:gd name="T9" fmla="*/ 3 h 85"/>
              <a:gd name="T10" fmla="*/ 133 w 154"/>
              <a:gd name="T11" fmla="*/ 1 h 85"/>
              <a:gd name="T12" fmla="*/ 127 w 154"/>
              <a:gd name="T13" fmla="*/ 0 h 85"/>
              <a:gd name="T14" fmla="*/ 123 w 154"/>
              <a:gd name="T15" fmla="*/ 0 h 85"/>
              <a:gd name="T16" fmla="*/ 118 w 154"/>
              <a:gd name="T17" fmla="*/ 1 h 85"/>
              <a:gd name="T18" fmla="*/ 116 w 154"/>
              <a:gd name="T19" fmla="*/ 3 h 85"/>
              <a:gd name="T20" fmla="*/ 110 w 154"/>
              <a:gd name="T21" fmla="*/ 7 h 85"/>
              <a:gd name="T22" fmla="*/ 107 w 154"/>
              <a:gd name="T23" fmla="*/ 9 h 85"/>
              <a:gd name="T24" fmla="*/ 103 w 154"/>
              <a:gd name="T25" fmla="*/ 8 h 85"/>
              <a:gd name="T26" fmla="*/ 99 w 154"/>
              <a:gd name="T27" fmla="*/ 6 h 85"/>
              <a:gd name="T28" fmla="*/ 97 w 154"/>
              <a:gd name="T29" fmla="*/ 7 h 85"/>
              <a:gd name="T30" fmla="*/ 92 w 154"/>
              <a:gd name="T31" fmla="*/ 8 h 85"/>
              <a:gd name="T32" fmla="*/ 89 w 154"/>
              <a:gd name="T33" fmla="*/ 11 h 85"/>
              <a:gd name="T34" fmla="*/ 85 w 154"/>
              <a:gd name="T35" fmla="*/ 18 h 85"/>
              <a:gd name="T36" fmla="*/ 83 w 154"/>
              <a:gd name="T37" fmla="*/ 18 h 85"/>
              <a:gd name="T38" fmla="*/ 76 w 154"/>
              <a:gd name="T39" fmla="*/ 19 h 85"/>
              <a:gd name="T40" fmla="*/ 74 w 154"/>
              <a:gd name="T41" fmla="*/ 14 h 85"/>
              <a:gd name="T42" fmla="*/ 72 w 154"/>
              <a:gd name="T43" fmla="*/ 11 h 85"/>
              <a:gd name="T44" fmla="*/ 62 w 154"/>
              <a:gd name="T45" fmla="*/ 6 h 85"/>
              <a:gd name="T46" fmla="*/ 61 w 154"/>
              <a:gd name="T47" fmla="*/ 11 h 85"/>
              <a:gd name="T48" fmla="*/ 56 w 154"/>
              <a:gd name="T49" fmla="*/ 13 h 85"/>
              <a:gd name="T50" fmla="*/ 49 w 154"/>
              <a:gd name="T51" fmla="*/ 10 h 85"/>
              <a:gd name="T52" fmla="*/ 43 w 154"/>
              <a:gd name="T53" fmla="*/ 11 h 85"/>
              <a:gd name="T54" fmla="*/ 38 w 154"/>
              <a:gd name="T55" fmla="*/ 16 h 85"/>
              <a:gd name="T56" fmla="*/ 32 w 154"/>
              <a:gd name="T57" fmla="*/ 25 h 85"/>
              <a:gd name="T58" fmla="*/ 26 w 154"/>
              <a:gd name="T59" fmla="*/ 38 h 85"/>
              <a:gd name="T60" fmla="*/ 20 w 154"/>
              <a:gd name="T61" fmla="*/ 43 h 85"/>
              <a:gd name="T62" fmla="*/ 16 w 154"/>
              <a:gd name="T63" fmla="*/ 45 h 85"/>
              <a:gd name="T64" fmla="*/ 13 w 154"/>
              <a:gd name="T65" fmla="*/ 44 h 85"/>
              <a:gd name="T66" fmla="*/ 11 w 154"/>
              <a:gd name="T67" fmla="*/ 45 h 85"/>
              <a:gd name="T68" fmla="*/ 6 w 154"/>
              <a:gd name="T69" fmla="*/ 44 h 85"/>
              <a:gd name="T70" fmla="*/ 5 w 154"/>
              <a:gd name="T71" fmla="*/ 45 h 85"/>
              <a:gd name="T72" fmla="*/ 2 w 154"/>
              <a:gd name="T73" fmla="*/ 52 h 85"/>
              <a:gd name="T74" fmla="*/ 2 w 154"/>
              <a:gd name="T75" fmla="*/ 58 h 85"/>
              <a:gd name="T76" fmla="*/ 0 w 154"/>
              <a:gd name="T77" fmla="*/ 62 h 85"/>
              <a:gd name="T78" fmla="*/ 2 w 154"/>
              <a:gd name="T79" fmla="*/ 67 h 85"/>
              <a:gd name="T80" fmla="*/ 5 w 154"/>
              <a:gd name="T81" fmla="*/ 71 h 85"/>
              <a:gd name="T82" fmla="*/ 8 w 154"/>
              <a:gd name="T83" fmla="*/ 80 h 85"/>
              <a:gd name="T84" fmla="*/ 15 w 154"/>
              <a:gd name="T85" fmla="*/ 76 h 85"/>
              <a:gd name="T86" fmla="*/ 28 w 154"/>
              <a:gd name="T87" fmla="*/ 85 h 85"/>
              <a:gd name="T88" fmla="*/ 61 w 154"/>
              <a:gd name="T89" fmla="*/ 78 h 85"/>
              <a:gd name="T90" fmla="*/ 67 w 154"/>
              <a:gd name="T91" fmla="*/ 66 h 85"/>
              <a:gd name="T92" fmla="*/ 83 w 154"/>
              <a:gd name="T93" fmla="*/ 59 h 85"/>
              <a:gd name="T94" fmla="*/ 95 w 154"/>
              <a:gd name="T95" fmla="*/ 55 h 85"/>
              <a:gd name="T96" fmla="*/ 104 w 154"/>
              <a:gd name="T97" fmla="*/ 41 h 85"/>
              <a:gd name="T98" fmla="*/ 129 w 154"/>
              <a:gd name="T99" fmla="*/ 36 h 85"/>
              <a:gd name="T100" fmla="*/ 148 w 154"/>
              <a:gd name="T101" fmla="*/ 42 h 85"/>
              <a:gd name="T102" fmla="*/ 149 w 154"/>
              <a:gd name="T103" fmla="*/ 36 h 85"/>
              <a:gd name="T104" fmla="*/ 148 w 154"/>
              <a:gd name="T105" fmla="*/ 30 h 85"/>
              <a:gd name="T106" fmla="*/ 151 w 154"/>
              <a:gd name="T107" fmla="*/ 25 h 85"/>
              <a:gd name="T108" fmla="*/ 152 w 154"/>
              <a:gd name="T109" fmla="*/ 20 h 85"/>
              <a:gd name="T110" fmla="*/ 153 w 154"/>
              <a:gd name="T111" fmla="*/ 1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4" h="85">
                <a:moveTo>
                  <a:pt x="154" y="11"/>
                </a:moveTo>
                <a:cubicBezTo>
                  <a:pt x="153" y="11"/>
                  <a:pt x="153" y="11"/>
                  <a:pt x="153" y="11"/>
                </a:cubicBezTo>
                <a:cubicBezTo>
                  <a:pt x="152" y="9"/>
                  <a:pt x="152" y="9"/>
                  <a:pt x="152" y="9"/>
                </a:cubicBezTo>
                <a:cubicBezTo>
                  <a:pt x="152" y="9"/>
                  <a:pt x="152" y="9"/>
                  <a:pt x="152" y="9"/>
                </a:cubicBezTo>
                <a:cubicBezTo>
                  <a:pt x="152" y="9"/>
                  <a:pt x="151" y="9"/>
                  <a:pt x="151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0" y="10"/>
                  <a:pt x="149" y="9"/>
                  <a:pt x="148" y="8"/>
                </a:cubicBezTo>
                <a:cubicBezTo>
                  <a:pt x="147" y="9"/>
                  <a:pt x="147" y="9"/>
                  <a:pt x="147" y="9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8"/>
                  <a:pt x="143" y="8"/>
                  <a:pt x="143" y="8"/>
                </a:cubicBezTo>
                <a:cubicBezTo>
                  <a:pt x="143" y="7"/>
                  <a:pt x="142" y="7"/>
                  <a:pt x="141" y="7"/>
                </a:cubicBezTo>
                <a:cubicBezTo>
                  <a:pt x="138" y="7"/>
                  <a:pt x="138" y="7"/>
                  <a:pt x="137" y="6"/>
                </a:cubicBezTo>
                <a:cubicBezTo>
                  <a:pt x="137" y="6"/>
                  <a:pt x="136" y="5"/>
                  <a:pt x="136" y="4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7" y="2"/>
                  <a:pt x="137" y="2"/>
                  <a:pt x="137" y="2"/>
                </a:cubicBezTo>
                <a:cubicBezTo>
                  <a:pt x="135" y="3"/>
                  <a:pt x="135" y="3"/>
                  <a:pt x="135" y="3"/>
                </a:cubicBezTo>
                <a:cubicBezTo>
                  <a:pt x="135" y="2"/>
                  <a:pt x="135" y="2"/>
                  <a:pt x="135" y="2"/>
                </a:cubicBezTo>
                <a:cubicBezTo>
                  <a:pt x="135" y="2"/>
                  <a:pt x="135" y="2"/>
                  <a:pt x="135" y="2"/>
                </a:cubicBezTo>
                <a:cubicBezTo>
                  <a:pt x="134" y="2"/>
                  <a:pt x="133" y="2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2" y="1"/>
                  <a:pt x="132" y="1"/>
                  <a:pt x="132" y="1"/>
                </a:cubicBezTo>
                <a:cubicBezTo>
                  <a:pt x="132" y="2"/>
                  <a:pt x="131" y="2"/>
                  <a:pt x="130" y="2"/>
                </a:cubicBezTo>
                <a:cubicBezTo>
                  <a:pt x="130" y="2"/>
                  <a:pt x="129" y="2"/>
                  <a:pt x="128" y="1"/>
                </a:cubicBezTo>
                <a:cubicBezTo>
                  <a:pt x="128" y="1"/>
                  <a:pt x="127" y="0"/>
                  <a:pt x="12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5" y="0"/>
                </a:cubicBezTo>
                <a:cubicBezTo>
                  <a:pt x="125" y="0"/>
                  <a:pt x="124" y="0"/>
                  <a:pt x="123" y="0"/>
                </a:cubicBezTo>
                <a:cubicBezTo>
                  <a:pt x="123" y="1"/>
                  <a:pt x="122" y="2"/>
                  <a:pt x="121" y="2"/>
                </a:cubicBezTo>
                <a:cubicBezTo>
                  <a:pt x="121" y="2"/>
                  <a:pt x="120" y="1"/>
                  <a:pt x="120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7" y="1"/>
                  <a:pt x="117" y="1"/>
                  <a:pt x="117" y="1"/>
                </a:cubicBezTo>
                <a:cubicBezTo>
                  <a:pt x="116" y="3"/>
                  <a:pt x="116" y="3"/>
                  <a:pt x="116" y="3"/>
                </a:cubicBezTo>
                <a:cubicBezTo>
                  <a:pt x="114" y="3"/>
                  <a:pt x="114" y="3"/>
                  <a:pt x="114" y="3"/>
                </a:cubicBezTo>
                <a:cubicBezTo>
                  <a:pt x="114" y="3"/>
                  <a:pt x="114" y="3"/>
                  <a:pt x="114" y="3"/>
                </a:cubicBezTo>
                <a:cubicBezTo>
                  <a:pt x="113" y="5"/>
                  <a:pt x="112" y="5"/>
                  <a:pt x="111" y="6"/>
                </a:cubicBezTo>
                <a:cubicBezTo>
                  <a:pt x="111" y="6"/>
                  <a:pt x="110" y="6"/>
                  <a:pt x="110" y="7"/>
                </a:cubicBezTo>
                <a:cubicBezTo>
                  <a:pt x="110" y="7"/>
                  <a:pt x="110" y="8"/>
                  <a:pt x="110" y="8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9"/>
                  <a:pt x="109" y="9"/>
                  <a:pt x="109" y="9"/>
                </a:cubicBezTo>
                <a:cubicBezTo>
                  <a:pt x="108" y="9"/>
                  <a:pt x="108" y="9"/>
                  <a:pt x="107" y="9"/>
                </a:cubicBezTo>
                <a:cubicBezTo>
                  <a:pt x="107" y="9"/>
                  <a:pt x="106" y="9"/>
                  <a:pt x="106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6" y="9"/>
                  <a:pt x="105" y="9"/>
                  <a:pt x="104" y="8"/>
                </a:cubicBezTo>
                <a:cubicBezTo>
                  <a:pt x="103" y="8"/>
                  <a:pt x="103" y="8"/>
                  <a:pt x="103" y="8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7"/>
                  <a:pt x="102" y="7"/>
                  <a:pt x="101" y="6"/>
                </a:cubicBezTo>
                <a:cubicBezTo>
                  <a:pt x="101" y="6"/>
                  <a:pt x="100" y="6"/>
                  <a:pt x="100" y="6"/>
                </a:cubicBezTo>
                <a:cubicBezTo>
                  <a:pt x="100" y="6"/>
                  <a:pt x="99" y="6"/>
                  <a:pt x="99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98" y="6"/>
                  <a:pt x="98" y="6"/>
                  <a:pt x="98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6" y="7"/>
                  <a:pt x="96" y="7"/>
                  <a:pt x="96" y="7"/>
                </a:cubicBezTo>
                <a:cubicBezTo>
                  <a:pt x="95" y="7"/>
                  <a:pt x="95" y="7"/>
                  <a:pt x="94" y="7"/>
                </a:cubicBezTo>
                <a:cubicBezTo>
                  <a:pt x="94" y="8"/>
                  <a:pt x="93" y="8"/>
                  <a:pt x="92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1" y="9"/>
                  <a:pt x="91" y="9"/>
                  <a:pt x="90" y="10"/>
                </a:cubicBezTo>
                <a:cubicBezTo>
                  <a:pt x="90" y="10"/>
                  <a:pt x="89" y="10"/>
                  <a:pt x="89" y="10"/>
                </a:cubicBezTo>
                <a:cubicBezTo>
                  <a:pt x="89" y="10"/>
                  <a:pt x="89" y="11"/>
                  <a:pt x="89" y="11"/>
                </a:cubicBezTo>
                <a:cubicBezTo>
                  <a:pt x="88" y="11"/>
                  <a:pt x="88" y="11"/>
                  <a:pt x="87" y="12"/>
                </a:cubicBezTo>
                <a:cubicBezTo>
                  <a:pt x="87" y="12"/>
                  <a:pt x="87" y="13"/>
                  <a:pt x="87" y="13"/>
                </a:cubicBezTo>
                <a:cubicBezTo>
                  <a:pt x="87" y="14"/>
                  <a:pt x="87" y="14"/>
                  <a:pt x="87" y="14"/>
                </a:cubicBezTo>
                <a:cubicBezTo>
                  <a:pt x="87" y="16"/>
                  <a:pt x="86" y="17"/>
                  <a:pt x="85" y="18"/>
                </a:cubicBezTo>
                <a:cubicBezTo>
                  <a:pt x="85" y="18"/>
                  <a:pt x="85" y="18"/>
                  <a:pt x="85" y="18"/>
                </a:cubicBezTo>
                <a:cubicBezTo>
                  <a:pt x="85" y="18"/>
                  <a:pt x="85" y="18"/>
                  <a:pt x="85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3" y="18"/>
                  <a:pt x="83" y="18"/>
                  <a:pt x="83" y="18"/>
                </a:cubicBezTo>
                <a:cubicBezTo>
                  <a:pt x="82" y="17"/>
                  <a:pt x="82" y="17"/>
                  <a:pt x="81" y="17"/>
                </a:cubicBezTo>
                <a:cubicBezTo>
                  <a:pt x="81" y="18"/>
                  <a:pt x="80" y="18"/>
                  <a:pt x="78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3" y="18"/>
                  <a:pt x="73" y="18"/>
                  <a:pt x="73" y="18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12"/>
                  <a:pt x="74" y="12"/>
                  <a:pt x="74" y="12"/>
                </a:cubicBezTo>
                <a:cubicBezTo>
                  <a:pt x="73" y="11"/>
                  <a:pt x="73" y="11"/>
                  <a:pt x="73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66" y="7"/>
                  <a:pt x="66" y="7"/>
                  <a:pt x="66" y="7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5"/>
                  <a:pt x="63" y="6"/>
                  <a:pt x="62" y="6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8"/>
                  <a:pt x="61" y="8"/>
                </a:cubicBezTo>
                <a:cubicBezTo>
                  <a:pt x="61" y="9"/>
                  <a:pt x="61" y="10"/>
                  <a:pt x="61" y="10"/>
                </a:cubicBezTo>
                <a:cubicBezTo>
                  <a:pt x="61" y="11"/>
                  <a:pt x="61" y="11"/>
                  <a:pt x="61" y="11"/>
                </a:cubicBezTo>
                <a:cubicBezTo>
                  <a:pt x="61" y="12"/>
                  <a:pt x="61" y="12"/>
                  <a:pt x="61" y="12"/>
                </a:cubicBezTo>
                <a:cubicBezTo>
                  <a:pt x="60" y="12"/>
                  <a:pt x="60" y="13"/>
                  <a:pt x="59" y="13"/>
                </a:cubicBezTo>
                <a:cubicBezTo>
                  <a:pt x="58" y="13"/>
                  <a:pt x="58" y="13"/>
                  <a:pt x="57" y="12"/>
                </a:cubicBezTo>
                <a:cubicBezTo>
                  <a:pt x="57" y="12"/>
                  <a:pt x="57" y="12"/>
                  <a:pt x="56" y="13"/>
                </a:cubicBezTo>
                <a:cubicBezTo>
                  <a:pt x="55" y="14"/>
                  <a:pt x="53" y="14"/>
                  <a:pt x="52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3"/>
                  <a:pt x="49" y="11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10"/>
                  <a:pt x="47" y="10"/>
                  <a:pt x="47" y="10"/>
                </a:cubicBezTo>
                <a:cubicBezTo>
                  <a:pt x="46" y="10"/>
                  <a:pt x="45" y="11"/>
                  <a:pt x="44" y="11"/>
                </a:cubicBezTo>
                <a:cubicBezTo>
                  <a:pt x="44" y="11"/>
                  <a:pt x="43" y="11"/>
                  <a:pt x="43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3"/>
                  <a:pt x="41" y="13"/>
                  <a:pt x="41" y="13"/>
                </a:cubicBezTo>
                <a:cubicBezTo>
                  <a:pt x="39" y="14"/>
                  <a:pt x="39" y="14"/>
                  <a:pt x="39" y="14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9"/>
                  <a:pt x="37" y="19"/>
                  <a:pt x="37" y="19"/>
                </a:cubicBezTo>
                <a:cubicBezTo>
                  <a:pt x="34" y="21"/>
                  <a:pt x="34" y="21"/>
                  <a:pt x="34" y="21"/>
                </a:cubicBezTo>
                <a:cubicBezTo>
                  <a:pt x="33" y="22"/>
                  <a:pt x="32" y="23"/>
                  <a:pt x="32" y="23"/>
                </a:cubicBezTo>
                <a:cubicBezTo>
                  <a:pt x="32" y="24"/>
                  <a:pt x="32" y="24"/>
                  <a:pt x="32" y="25"/>
                </a:cubicBezTo>
                <a:cubicBezTo>
                  <a:pt x="32" y="27"/>
                  <a:pt x="32" y="27"/>
                  <a:pt x="32" y="27"/>
                </a:cubicBezTo>
                <a:cubicBezTo>
                  <a:pt x="31" y="32"/>
                  <a:pt x="31" y="32"/>
                  <a:pt x="31" y="32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8"/>
                  <a:pt x="26" y="38"/>
                  <a:pt x="26" y="38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40"/>
                  <a:pt x="24" y="40"/>
                  <a:pt x="24" y="40"/>
                </a:cubicBezTo>
                <a:cubicBezTo>
                  <a:pt x="20" y="43"/>
                  <a:pt x="20" y="43"/>
                  <a:pt x="20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3"/>
                  <a:pt x="19" y="43"/>
                  <a:pt x="18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8" y="44"/>
                  <a:pt x="17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4" y="45"/>
                  <a:pt x="14" y="45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1" y="45"/>
                  <a:pt x="11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0" y="45"/>
                  <a:pt x="9" y="45"/>
                  <a:pt x="9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7" y="44"/>
                  <a:pt x="6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6"/>
                  <a:pt x="4" y="47"/>
                  <a:pt x="4" y="47"/>
                </a:cubicBezTo>
                <a:cubicBezTo>
                  <a:pt x="3" y="47"/>
                  <a:pt x="3" y="48"/>
                  <a:pt x="3" y="48"/>
                </a:cubicBezTo>
                <a:cubicBezTo>
                  <a:pt x="3" y="50"/>
                  <a:pt x="3" y="50"/>
                  <a:pt x="2" y="51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4"/>
                  <a:pt x="2" y="54"/>
                  <a:pt x="2" y="54"/>
                </a:cubicBezTo>
                <a:cubicBezTo>
                  <a:pt x="2" y="55"/>
                  <a:pt x="2" y="55"/>
                  <a:pt x="2" y="55"/>
                </a:cubicBezTo>
                <a:cubicBezTo>
                  <a:pt x="2" y="56"/>
                  <a:pt x="2" y="56"/>
                  <a:pt x="2" y="56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1" y="59"/>
                  <a:pt x="1" y="60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4"/>
                  <a:pt x="2" y="64"/>
                  <a:pt x="2" y="66"/>
                </a:cubicBezTo>
                <a:cubicBezTo>
                  <a:pt x="2" y="66"/>
                  <a:pt x="2" y="66"/>
                  <a:pt x="2" y="67"/>
                </a:cubicBezTo>
                <a:cubicBezTo>
                  <a:pt x="2" y="67"/>
                  <a:pt x="3" y="67"/>
                  <a:pt x="3" y="67"/>
                </a:cubicBezTo>
                <a:cubicBezTo>
                  <a:pt x="3" y="68"/>
                  <a:pt x="4" y="69"/>
                  <a:pt x="4" y="70"/>
                </a:cubicBezTo>
                <a:cubicBezTo>
                  <a:pt x="4" y="70"/>
                  <a:pt x="4" y="70"/>
                  <a:pt x="4" y="71"/>
                </a:cubicBezTo>
                <a:cubicBezTo>
                  <a:pt x="4" y="71"/>
                  <a:pt x="4" y="71"/>
                  <a:pt x="5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7" y="71"/>
                  <a:pt x="8" y="73"/>
                  <a:pt x="8" y="74"/>
                </a:cubicBezTo>
                <a:cubicBezTo>
                  <a:pt x="8" y="74"/>
                  <a:pt x="8" y="78"/>
                  <a:pt x="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9" y="79"/>
                  <a:pt x="9" y="79"/>
                  <a:pt x="9" y="79"/>
                </a:cubicBezTo>
                <a:cubicBezTo>
                  <a:pt x="9" y="76"/>
                  <a:pt x="9" y="76"/>
                  <a:pt x="9" y="76"/>
                </a:cubicBezTo>
                <a:cubicBezTo>
                  <a:pt x="9" y="76"/>
                  <a:pt x="9" y="76"/>
                  <a:pt x="9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20" y="80"/>
                  <a:pt x="20" y="80"/>
                  <a:pt x="20" y="80"/>
                </a:cubicBezTo>
                <a:cubicBezTo>
                  <a:pt x="25" y="83"/>
                  <a:pt x="25" y="83"/>
                  <a:pt x="25" y="83"/>
                </a:cubicBezTo>
                <a:cubicBezTo>
                  <a:pt x="28" y="85"/>
                  <a:pt x="28" y="85"/>
                  <a:pt x="28" y="85"/>
                </a:cubicBezTo>
                <a:cubicBezTo>
                  <a:pt x="36" y="84"/>
                  <a:pt x="36" y="84"/>
                  <a:pt x="36" y="84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56" y="82"/>
                  <a:pt x="57" y="81"/>
                </a:cubicBezTo>
                <a:cubicBezTo>
                  <a:pt x="58" y="80"/>
                  <a:pt x="63" y="79"/>
                  <a:pt x="61" y="78"/>
                </a:cubicBezTo>
                <a:cubicBezTo>
                  <a:pt x="60" y="77"/>
                  <a:pt x="56" y="75"/>
                  <a:pt x="56" y="75"/>
                </a:cubicBezTo>
                <a:cubicBezTo>
                  <a:pt x="56" y="73"/>
                  <a:pt x="56" y="73"/>
                  <a:pt x="56" y="73"/>
                </a:cubicBezTo>
                <a:cubicBezTo>
                  <a:pt x="60" y="69"/>
                  <a:pt x="60" y="69"/>
                  <a:pt x="60" y="69"/>
                </a:cubicBezTo>
                <a:cubicBezTo>
                  <a:pt x="67" y="66"/>
                  <a:pt x="67" y="66"/>
                  <a:pt x="67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6" y="65"/>
                  <a:pt x="76" y="65"/>
                  <a:pt x="76" y="65"/>
                </a:cubicBezTo>
                <a:cubicBezTo>
                  <a:pt x="78" y="60"/>
                  <a:pt x="78" y="60"/>
                  <a:pt x="78" y="60"/>
                </a:cubicBezTo>
                <a:cubicBezTo>
                  <a:pt x="83" y="59"/>
                  <a:pt x="83" y="59"/>
                  <a:pt x="83" y="59"/>
                </a:cubicBezTo>
                <a:cubicBezTo>
                  <a:pt x="86" y="60"/>
                  <a:pt x="86" y="60"/>
                  <a:pt x="86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3" y="57"/>
                  <a:pt x="93" y="57"/>
                  <a:pt x="93" y="57"/>
                </a:cubicBezTo>
                <a:cubicBezTo>
                  <a:pt x="95" y="55"/>
                  <a:pt x="95" y="55"/>
                  <a:pt x="95" y="55"/>
                </a:cubicBezTo>
                <a:cubicBezTo>
                  <a:pt x="99" y="54"/>
                  <a:pt x="99" y="54"/>
                  <a:pt x="99" y="54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3" y="43"/>
                  <a:pt x="103" y="43"/>
                  <a:pt x="103" y="43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15" y="37"/>
                  <a:pt x="115" y="37"/>
                  <a:pt x="115" y="37"/>
                </a:cubicBezTo>
                <a:cubicBezTo>
                  <a:pt x="119" y="40"/>
                  <a:pt x="119" y="40"/>
                  <a:pt x="119" y="40"/>
                </a:cubicBezTo>
                <a:cubicBezTo>
                  <a:pt x="124" y="39"/>
                  <a:pt x="124" y="39"/>
                  <a:pt x="124" y="39"/>
                </a:cubicBezTo>
                <a:cubicBezTo>
                  <a:pt x="129" y="36"/>
                  <a:pt x="129" y="36"/>
                  <a:pt x="129" y="36"/>
                </a:cubicBezTo>
                <a:cubicBezTo>
                  <a:pt x="134" y="37"/>
                  <a:pt x="134" y="37"/>
                  <a:pt x="134" y="37"/>
                </a:cubicBezTo>
                <a:cubicBezTo>
                  <a:pt x="140" y="43"/>
                  <a:pt x="140" y="43"/>
                  <a:pt x="140" y="43"/>
                </a:cubicBezTo>
                <a:cubicBezTo>
                  <a:pt x="146" y="43"/>
                  <a:pt x="146" y="43"/>
                  <a:pt x="146" y="43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7" y="39"/>
                  <a:pt x="147" y="39"/>
                  <a:pt x="147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9" y="38"/>
                  <a:pt x="149" y="37"/>
                  <a:pt x="149" y="36"/>
                </a:cubicBezTo>
                <a:cubicBezTo>
                  <a:pt x="149" y="36"/>
                  <a:pt x="148" y="35"/>
                  <a:pt x="148" y="35"/>
                </a:cubicBezTo>
                <a:cubicBezTo>
                  <a:pt x="148" y="35"/>
                  <a:pt x="149" y="34"/>
                  <a:pt x="149" y="34"/>
                </a:cubicBezTo>
                <a:cubicBezTo>
                  <a:pt x="149" y="34"/>
                  <a:pt x="148" y="33"/>
                  <a:pt x="148" y="33"/>
                </a:cubicBezTo>
                <a:cubicBezTo>
                  <a:pt x="148" y="32"/>
                  <a:pt x="148" y="31"/>
                  <a:pt x="148" y="30"/>
                </a:cubicBezTo>
                <a:cubicBezTo>
                  <a:pt x="148" y="30"/>
                  <a:pt x="149" y="29"/>
                  <a:pt x="149" y="29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9" y="28"/>
                  <a:pt x="150" y="26"/>
                  <a:pt x="150" y="26"/>
                </a:cubicBezTo>
                <a:cubicBezTo>
                  <a:pt x="150" y="26"/>
                  <a:pt x="151" y="26"/>
                  <a:pt x="151" y="25"/>
                </a:cubicBezTo>
                <a:cubicBezTo>
                  <a:pt x="152" y="25"/>
                  <a:pt x="151" y="24"/>
                  <a:pt x="151" y="24"/>
                </a:cubicBezTo>
                <a:cubicBezTo>
                  <a:pt x="151" y="22"/>
                  <a:pt x="151" y="22"/>
                  <a:pt x="151" y="22"/>
                </a:cubicBezTo>
                <a:cubicBezTo>
                  <a:pt x="152" y="21"/>
                  <a:pt x="152" y="21"/>
                  <a:pt x="152" y="21"/>
                </a:cubicBezTo>
                <a:cubicBezTo>
                  <a:pt x="152" y="20"/>
                  <a:pt x="152" y="20"/>
                  <a:pt x="152" y="20"/>
                </a:cubicBezTo>
                <a:cubicBezTo>
                  <a:pt x="152" y="20"/>
                  <a:pt x="152" y="19"/>
                  <a:pt x="152" y="19"/>
                </a:cubicBezTo>
                <a:cubicBezTo>
                  <a:pt x="151" y="18"/>
                  <a:pt x="152" y="17"/>
                  <a:pt x="152" y="17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52" y="16"/>
                  <a:pt x="152" y="14"/>
                  <a:pt x="153" y="14"/>
                </a:cubicBezTo>
                <a:cubicBezTo>
                  <a:pt x="153" y="14"/>
                  <a:pt x="153" y="14"/>
                  <a:pt x="153" y="14"/>
                </a:cubicBezTo>
                <a:cubicBezTo>
                  <a:pt x="153" y="14"/>
                  <a:pt x="153" y="12"/>
                  <a:pt x="153" y="11"/>
                </a:cubicBezTo>
                <a:cubicBezTo>
                  <a:pt x="153" y="11"/>
                  <a:pt x="154" y="11"/>
                  <a:pt x="154" y="1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bg1">
                <a:lumMod val="75000"/>
                <a:alpha val="2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0" name="Rectangle 64"/>
          <p:cNvSpPr/>
          <p:nvPr/>
        </p:nvSpPr>
        <p:spPr>
          <a:xfrm rot="16200000">
            <a:off x="2165354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2" name="Rectangle 65"/>
          <p:cNvSpPr/>
          <p:nvPr/>
        </p:nvSpPr>
        <p:spPr>
          <a:xfrm rot="16200000">
            <a:off x="5213353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4" name="Rectangle 67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4" name="Rectangle 68"/>
          <p:cNvSpPr/>
          <p:nvPr/>
        </p:nvSpPr>
        <p:spPr>
          <a:xfrm rot="16200000">
            <a:off x="641353" y="5965632"/>
            <a:ext cx="241301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5" name="Rectangle 70"/>
          <p:cNvSpPr/>
          <p:nvPr/>
        </p:nvSpPr>
        <p:spPr>
          <a:xfrm rot="16200000">
            <a:off x="3684494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6" name="Rectangle 66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842326" y="2081632"/>
            <a:ext cx="5425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/>
              <a:t>Z</a:t>
            </a:r>
            <a:r>
              <a:rPr lang="sk-SK" sz="1400" dirty="0" smtClean="0"/>
              <a:t>jednodušenie </a:t>
            </a:r>
            <a:r>
              <a:rPr lang="sk-SK" sz="1400" dirty="0"/>
              <a:t>procesu implementácie</a:t>
            </a:r>
            <a:endParaRPr lang="en-GB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2423201" y="515612"/>
            <a:ext cx="4533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Orientácia na výsledok</a:t>
            </a:r>
            <a:endParaRPr lang="sk-SK" sz="3600" b="1" dirty="0"/>
          </a:p>
        </p:txBody>
      </p:sp>
      <p:cxnSp>
        <p:nvCxnSpPr>
          <p:cNvPr id="96" name="Straight Connector 95"/>
          <p:cNvCxnSpPr/>
          <p:nvPr/>
        </p:nvCxnSpPr>
        <p:spPr>
          <a:xfrm flipH="1">
            <a:off x="2687804" y="1588281"/>
            <a:ext cx="558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" name="Chart 100"/>
          <p:cNvGraphicFramePr/>
          <p:nvPr>
            <p:extLst>
              <p:ext uri="{D42A27DB-BD31-4B8C-83A1-F6EECF244321}">
                <p14:modId xmlns:p14="http://schemas.microsoft.com/office/powerpoint/2010/main" val="862455975"/>
              </p:ext>
            </p:extLst>
          </p:nvPr>
        </p:nvGraphicFramePr>
        <p:xfrm>
          <a:off x="594493" y="1904758"/>
          <a:ext cx="1723106" cy="163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" name="Oval 101"/>
          <p:cNvSpPr/>
          <p:nvPr/>
        </p:nvSpPr>
        <p:spPr>
          <a:xfrm>
            <a:off x="1154346" y="2420231"/>
            <a:ext cx="603401" cy="603401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03" name="TextBox 102"/>
          <p:cNvSpPr txBox="1"/>
          <p:nvPr/>
        </p:nvSpPr>
        <p:spPr>
          <a:xfrm>
            <a:off x="1186020" y="254880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65</a:t>
            </a:r>
            <a:r>
              <a:rPr lang="sk-SK" dirty="0" smtClean="0"/>
              <a:t> </a:t>
            </a:r>
            <a:r>
              <a:rPr lang="id-ID" dirty="0" smtClean="0"/>
              <a:t>%</a:t>
            </a:r>
            <a:endParaRPr lang="id-ID" dirty="0"/>
          </a:p>
        </p:txBody>
      </p:sp>
      <p:sp>
        <p:nvSpPr>
          <p:cNvPr id="104" name="TextBox 103"/>
          <p:cNvSpPr txBox="1"/>
          <p:nvPr/>
        </p:nvSpPr>
        <p:spPr>
          <a:xfrm>
            <a:off x="581295" y="3646339"/>
            <a:ext cx="1840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dirty="0" smtClean="0"/>
              <a:t>súhlasí, že výsledková orientácia zlepšila kvalitu programovania a/alebo implementáciu projektov </a:t>
            </a:r>
            <a:endParaRPr lang="sk-SK" sz="1200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788587" y="3513345"/>
            <a:ext cx="14352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557779" y="1626655"/>
            <a:ext cx="542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i="1" dirty="0" smtClean="0">
                <a:latin typeface="+mj-lt"/>
              </a:rPr>
              <a:t>M</a:t>
            </a:r>
            <a:r>
              <a:rPr lang="id-ID" i="1" dirty="0" smtClean="0">
                <a:latin typeface="+mj-lt"/>
              </a:rPr>
              <a:t>otivačné nástroje </a:t>
            </a:r>
            <a:r>
              <a:rPr lang="sk-SK" i="1" dirty="0" smtClean="0">
                <a:latin typeface="+mj-lt"/>
              </a:rPr>
              <a:t>pre posilnenie výsledkovej orientácie</a:t>
            </a:r>
            <a:endParaRPr lang="en-US" i="1" dirty="0"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842327" y="2382743"/>
            <a:ext cx="542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sk-SK" sz="1400" dirty="0"/>
              <a:t>Z</a:t>
            </a:r>
            <a:r>
              <a:rPr lang="sk-SK" sz="1400" dirty="0" smtClean="0"/>
              <a:t>níženie </a:t>
            </a:r>
            <a:r>
              <a:rPr lang="sk-SK" sz="1400" dirty="0"/>
              <a:t>administratívnej záťaže, </a:t>
            </a:r>
            <a:r>
              <a:rPr lang="sk-SK" sz="1400" dirty="0" smtClean="0"/>
              <a:t>byrokracie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842327" y="2690270"/>
            <a:ext cx="542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 smtClean="0"/>
              <a:t>Potreba prepojenia výsledkovej orientácie na dopadové ukazovatele</a:t>
            </a:r>
            <a:endParaRPr lang="en-GB" sz="1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811196" y="4474463"/>
            <a:ext cx="5456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sk-SK" sz="1400" dirty="0"/>
              <a:t>K</a:t>
            </a:r>
            <a:r>
              <a:rPr lang="sk-SK" sz="1400" dirty="0" smtClean="0"/>
              <a:t>rátenie </a:t>
            </a:r>
            <a:r>
              <a:rPr lang="sk-SK" sz="1400" dirty="0"/>
              <a:t>prostriedkov pre nasledujúce programové obdobie v prípade nedosiahnutia vopred stanovených cieľov</a:t>
            </a:r>
            <a:endParaRPr lang="en-GB" sz="1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823957" y="5002090"/>
            <a:ext cx="5456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sk-SK" sz="1400" dirty="0" smtClean="0"/>
              <a:t>Priebežné </a:t>
            </a:r>
            <a:r>
              <a:rPr lang="sk-SK" sz="1400" dirty="0"/>
              <a:t>nezávislé monitorovanie každej fázy procesu </a:t>
            </a:r>
            <a:r>
              <a:rPr lang="sk-SK" sz="1400" dirty="0" smtClean="0"/>
              <a:t>implementácie</a:t>
            </a:r>
            <a:endParaRPr lang="en-GB" sz="1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2495812" y="1618646"/>
            <a:ext cx="0" cy="435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865267" y="2986129"/>
            <a:ext cx="5441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/>
              <a:t>Nastavenie zamerania programov na dosahovanie výsledkov</a:t>
            </a:r>
            <a:r>
              <a:rPr lang="en-GB" sz="1400" dirty="0"/>
              <a:t>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36719" y="3272234"/>
            <a:ext cx="5431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 smtClean="0"/>
              <a:t>Stimuly</a:t>
            </a:r>
            <a:r>
              <a:rPr lang="sk-SK" sz="1400" dirty="0"/>
              <a:t>, paušálne finančné bonusy po splnení očakávaného výsledku</a:t>
            </a:r>
            <a:endParaRPr lang="en-GB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2762262" y="3562597"/>
            <a:ext cx="5431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sk-SK" sz="1400" dirty="0"/>
              <a:t>Prepojenie výšky spolufinancovania projektu z fondov EÚ, s princípom "</a:t>
            </a:r>
            <a:r>
              <a:rPr lang="sk-SK" sz="1400" dirty="0" err="1"/>
              <a:t>value</a:t>
            </a:r>
            <a:r>
              <a:rPr lang="sk-SK" sz="1400" dirty="0"/>
              <a:t> </a:t>
            </a:r>
            <a:r>
              <a:rPr lang="sk-SK" sz="1400" dirty="0" err="1"/>
              <a:t>for</a:t>
            </a:r>
            <a:r>
              <a:rPr lang="sk-SK" sz="1400" dirty="0"/>
              <a:t> </a:t>
            </a:r>
            <a:r>
              <a:rPr lang="sk-SK" sz="1400" dirty="0" err="1"/>
              <a:t>money</a:t>
            </a:r>
            <a:r>
              <a:rPr lang="sk-SK" sz="1400" dirty="0"/>
              <a:t>"</a:t>
            </a:r>
            <a:endParaRPr lang="en-GB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2849971" y="5399610"/>
            <a:ext cx="5456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sk-SK" sz="1400" dirty="0"/>
              <a:t>Zvýšenie kontrolných mechanizmov a hodnotiacich procesov</a:t>
            </a:r>
            <a:endParaRPr lang="en-GB" sz="1400" dirty="0"/>
          </a:p>
        </p:txBody>
      </p:sp>
      <p:sp>
        <p:nvSpPr>
          <p:cNvPr id="54" name="Parallelogram 53"/>
          <p:cNvSpPr>
            <a:spLocks noChangeAspect="1"/>
          </p:cNvSpPr>
          <p:nvPr/>
        </p:nvSpPr>
        <p:spPr>
          <a:xfrm>
            <a:off x="2640768" y="2182553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55" name="Parallelogram 54"/>
          <p:cNvSpPr>
            <a:spLocks noChangeAspect="1"/>
          </p:cNvSpPr>
          <p:nvPr/>
        </p:nvSpPr>
        <p:spPr>
          <a:xfrm>
            <a:off x="2639022" y="2506656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56" name="Parallelogram 55"/>
          <p:cNvSpPr>
            <a:spLocks noChangeAspect="1"/>
          </p:cNvSpPr>
          <p:nvPr/>
        </p:nvSpPr>
        <p:spPr>
          <a:xfrm>
            <a:off x="2634426" y="2806925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57" name="Parallelogram 56"/>
          <p:cNvSpPr>
            <a:spLocks noChangeAspect="1"/>
          </p:cNvSpPr>
          <p:nvPr/>
        </p:nvSpPr>
        <p:spPr>
          <a:xfrm>
            <a:off x="2642084" y="3084449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58" name="Parallelogram 57"/>
          <p:cNvSpPr>
            <a:spLocks noChangeAspect="1"/>
          </p:cNvSpPr>
          <p:nvPr/>
        </p:nvSpPr>
        <p:spPr>
          <a:xfrm>
            <a:off x="2634426" y="3343265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59" name="Parallelogram 58"/>
          <p:cNvSpPr>
            <a:spLocks noChangeAspect="1"/>
          </p:cNvSpPr>
          <p:nvPr/>
        </p:nvSpPr>
        <p:spPr>
          <a:xfrm>
            <a:off x="2634426" y="3673758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60" name="Parallelogram 59"/>
          <p:cNvSpPr>
            <a:spLocks noChangeAspect="1"/>
          </p:cNvSpPr>
          <p:nvPr/>
        </p:nvSpPr>
        <p:spPr>
          <a:xfrm>
            <a:off x="2634644" y="5080759"/>
            <a:ext cx="144000" cy="75220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61" name="Parallelogram 60"/>
          <p:cNvSpPr>
            <a:spLocks noChangeAspect="1"/>
          </p:cNvSpPr>
          <p:nvPr/>
        </p:nvSpPr>
        <p:spPr>
          <a:xfrm>
            <a:off x="2644030" y="4547725"/>
            <a:ext cx="144000" cy="75220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63" name="Parallelogram 62"/>
          <p:cNvSpPr>
            <a:spLocks noChangeAspect="1"/>
          </p:cNvSpPr>
          <p:nvPr/>
        </p:nvSpPr>
        <p:spPr>
          <a:xfrm>
            <a:off x="2634644" y="5478279"/>
            <a:ext cx="144000" cy="75220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 rot="16200000">
            <a:off x="2165354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 rot="16200000">
            <a:off x="5213353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 rot="16200000">
            <a:off x="641353" y="5965632"/>
            <a:ext cx="241301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3684494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" y="6812280"/>
            <a:ext cx="9143999" cy="45719"/>
            <a:chOff x="2" y="2110197"/>
            <a:chExt cx="12191999" cy="134339"/>
          </a:xfrm>
        </p:grpSpPr>
        <p:sp>
          <p:nvSpPr>
            <p:cNvPr id="73" name="Rectangle 72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00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>
            <a:off x="2003823" y="4956572"/>
            <a:ext cx="564357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3527823" y="4956571"/>
            <a:ext cx="564356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5051822" y="4956571"/>
            <a:ext cx="564358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6575821" y="4956570"/>
            <a:ext cx="564359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7756922" y="4613672"/>
            <a:ext cx="1250157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479824" y="4956572"/>
            <a:ext cx="564356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" y="5909713"/>
            <a:ext cx="9143999" cy="100754"/>
            <a:chOff x="2" y="2110197"/>
            <a:chExt cx="12191999" cy="134339"/>
          </a:xfrm>
        </p:grpSpPr>
        <p:sp>
          <p:nvSpPr>
            <p:cNvPr id="19" name="Rectangle 18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>
          <a:xfrm flipH="1">
            <a:off x="4572001" y="4421687"/>
            <a:ext cx="3852000" cy="0"/>
          </a:xfrm>
          <a:prstGeom prst="line">
            <a:avLst/>
          </a:prstGeom>
          <a:ln w="1587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438351" y="4421982"/>
            <a:ext cx="0" cy="32861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12385" y="2733902"/>
            <a:ext cx="4719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solidFill>
                  <a:prstClr val="white"/>
                </a:solidFill>
              </a:rPr>
              <a:t>Informácie o prieskume</a:t>
            </a:r>
            <a:endParaRPr lang="sk-SK" sz="3600" b="1" dirty="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292869" y="3709135"/>
            <a:ext cx="558263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72000" y="3821906"/>
            <a:ext cx="0" cy="606924"/>
          </a:xfrm>
          <a:prstGeom prst="line">
            <a:avLst/>
          </a:prstGeom>
          <a:ln w="15875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34"/>
          <p:cNvSpPr>
            <a:spLocks noEditPoints="1"/>
          </p:cNvSpPr>
          <p:nvPr/>
        </p:nvSpPr>
        <p:spPr bwMode="auto">
          <a:xfrm>
            <a:off x="8204390" y="5134239"/>
            <a:ext cx="496887" cy="482600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289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2370" y="802147"/>
            <a:ext cx="1928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latin typeface="+mj-lt"/>
              </a:rPr>
              <a:t>Flexibilita</a:t>
            </a:r>
            <a:endParaRPr lang="sk-SK" sz="3600" b="1" dirty="0">
              <a:latin typeface="+mj-lt"/>
            </a:endParaRPr>
          </a:p>
        </p:txBody>
      </p:sp>
      <p:sp>
        <p:nvSpPr>
          <p:cNvPr id="55" name="Oval 5"/>
          <p:cNvSpPr>
            <a:spLocks noChangeArrowheads="1"/>
          </p:cNvSpPr>
          <p:nvPr/>
        </p:nvSpPr>
        <p:spPr bwMode="auto">
          <a:xfrm>
            <a:off x="901614" y="2329594"/>
            <a:ext cx="1141450" cy="1141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56" name="Group 55"/>
          <p:cNvGrpSpPr/>
          <p:nvPr/>
        </p:nvGrpSpPr>
        <p:grpSpPr>
          <a:xfrm>
            <a:off x="771398" y="2199377"/>
            <a:ext cx="1401057" cy="1401057"/>
            <a:chOff x="1119258" y="2257147"/>
            <a:chExt cx="1868076" cy="1868076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86" name="Oval 5"/>
          <p:cNvSpPr>
            <a:spLocks noChangeArrowheads="1"/>
          </p:cNvSpPr>
          <p:nvPr/>
        </p:nvSpPr>
        <p:spPr bwMode="auto">
          <a:xfrm>
            <a:off x="4908062" y="2329594"/>
            <a:ext cx="1141450" cy="1141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87" name="Group 86"/>
          <p:cNvGrpSpPr/>
          <p:nvPr/>
        </p:nvGrpSpPr>
        <p:grpSpPr>
          <a:xfrm>
            <a:off x="4777845" y="2199377"/>
            <a:ext cx="1401057" cy="1401057"/>
            <a:chOff x="3800237" y="2257147"/>
            <a:chExt cx="1868076" cy="1868076"/>
          </a:xfrm>
        </p:grpSpPr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8"/>
            <p:cNvSpPr>
              <a:spLocks/>
            </p:cNvSpPr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9"/>
            <p:cNvSpPr>
              <a:spLocks/>
            </p:cNvSpPr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10"/>
            <p:cNvSpPr>
              <a:spLocks/>
            </p:cNvSpPr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12"/>
            <p:cNvSpPr>
              <a:spLocks/>
            </p:cNvSpPr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13"/>
            <p:cNvSpPr>
              <a:spLocks/>
            </p:cNvSpPr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15"/>
            <p:cNvSpPr>
              <a:spLocks/>
            </p:cNvSpPr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16"/>
            <p:cNvSpPr>
              <a:spLocks/>
            </p:cNvSpPr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17"/>
            <p:cNvSpPr>
              <a:spLocks/>
            </p:cNvSpPr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2211974" y="2616316"/>
            <a:ext cx="248761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k-SK" sz="1200" b="1" dirty="0" smtClean="0"/>
              <a:t>36 % </a:t>
            </a:r>
            <a:r>
              <a:rPr lang="sk-SK" sz="1200" dirty="0" smtClean="0"/>
              <a:t>navrhuje posilniť strategické zameranie na riešenie dlhodobých štrukturálnych reforiem </a:t>
            </a:r>
          </a:p>
          <a:p>
            <a:pPr algn="just">
              <a:spcAft>
                <a:spcPts val="600"/>
              </a:spcAft>
            </a:pPr>
            <a:r>
              <a:rPr lang="sk-SK" sz="1200" b="1" dirty="0" smtClean="0"/>
              <a:t>42 </a:t>
            </a:r>
            <a:r>
              <a:rPr lang="sk-SK" sz="1200" b="1" dirty="0" smtClean="0"/>
              <a:t>% </a:t>
            </a:r>
            <a:r>
              <a:rPr lang="sk-SK" sz="1200" dirty="0" smtClean="0"/>
              <a:t>navrhuje posilniť flexibilitu umožňujúcu rýchlejšie reagovať na meniace sa potreby </a:t>
            </a:r>
          </a:p>
          <a:p>
            <a:pPr algn="just">
              <a:spcAft>
                <a:spcPts val="600"/>
              </a:spcAft>
            </a:pPr>
            <a:r>
              <a:rPr lang="sk-SK" sz="1200" b="1" dirty="0" smtClean="0"/>
              <a:t>22 % </a:t>
            </a:r>
            <a:r>
              <a:rPr lang="sk-SK" sz="1200" dirty="0" smtClean="0"/>
              <a:t>iné, napr. mix uvedených prístupov </a:t>
            </a:r>
            <a:endParaRPr lang="sk-SK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2227573" y="1703777"/>
            <a:ext cx="172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latin typeface="+mj-lt"/>
              </a:rPr>
              <a:t>Strategické zameranie </a:t>
            </a:r>
            <a:r>
              <a:rPr lang="sk-SK" sz="1400" b="1" dirty="0" err="1" smtClean="0">
                <a:latin typeface="+mj-lt"/>
              </a:rPr>
              <a:t>vs</a:t>
            </a:r>
            <a:r>
              <a:rPr lang="sk-SK" sz="1400" b="1" dirty="0" smtClean="0">
                <a:latin typeface="+mj-lt"/>
              </a:rPr>
              <a:t>. flexibilita</a:t>
            </a:r>
            <a:endParaRPr lang="sk-SK" sz="1400" b="1" dirty="0"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502564" y="1691546"/>
            <a:ext cx="1492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latin typeface="+mj-lt"/>
              </a:rPr>
              <a:t>Rozpočtové rezervy</a:t>
            </a:r>
            <a:endParaRPr lang="sk-SK" sz="1400" b="1" dirty="0">
              <a:latin typeface="+mj-lt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1271024" y="2709565"/>
            <a:ext cx="401805" cy="382329"/>
            <a:chOff x="1588" y="4763"/>
            <a:chExt cx="6746875" cy="6419850"/>
          </a:xfrm>
          <a:solidFill>
            <a:schemeClr val="bg1"/>
          </a:solidFill>
        </p:grpSpPr>
        <p:sp>
          <p:nvSpPr>
            <p:cNvPr id="137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283028" y="2690710"/>
            <a:ext cx="390767" cy="385976"/>
            <a:chOff x="7913688" y="-280988"/>
            <a:chExt cx="1733550" cy="2306638"/>
          </a:xfrm>
          <a:solidFill>
            <a:schemeClr val="bg1"/>
          </a:solidFill>
        </p:grpSpPr>
        <p:sp>
          <p:nvSpPr>
            <p:cNvPr id="155" name="Freeform 29"/>
            <p:cNvSpPr>
              <a:spLocks/>
            </p:cNvSpPr>
            <p:nvPr/>
          </p:nvSpPr>
          <p:spPr bwMode="auto">
            <a:xfrm>
              <a:off x="8215313" y="1317625"/>
              <a:ext cx="1155700" cy="71438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30"/>
            <p:cNvSpPr>
              <a:spLocks/>
            </p:cNvSpPr>
            <p:nvPr/>
          </p:nvSpPr>
          <p:spPr bwMode="auto">
            <a:xfrm>
              <a:off x="8215313" y="1535112"/>
              <a:ext cx="1155700" cy="71438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31"/>
            <p:cNvSpPr>
              <a:spLocks noEditPoints="1"/>
            </p:cNvSpPr>
            <p:nvPr/>
          </p:nvSpPr>
          <p:spPr bwMode="auto">
            <a:xfrm>
              <a:off x="7913688" y="-280988"/>
              <a:ext cx="1733550" cy="2306638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32"/>
            <p:cNvSpPr>
              <a:spLocks/>
            </p:cNvSpPr>
            <p:nvPr/>
          </p:nvSpPr>
          <p:spPr bwMode="auto">
            <a:xfrm>
              <a:off x="8199438" y="77787"/>
              <a:ext cx="725488" cy="14605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33"/>
            <p:cNvSpPr>
              <a:spLocks/>
            </p:cNvSpPr>
            <p:nvPr/>
          </p:nvSpPr>
          <p:spPr bwMode="auto">
            <a:xfrm>
              <a:off x="8199438" y="438150"/>
              <a:ext cx="725488" cy="73025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34"/>
            <p:cNvSpPr>
              <a:spLocks/>
            </p:cNvSpPr>
            <p:nvPr/>
          </p:nvSpPr>
          <p:spPr bwMode="auto">
            <a:xfrm>
              <a:off x="8199438" y="657225"/>
              <a:ext cx="1160463" cy="71438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35"/>
            <p:cNvSpPr>
              <a:spLocks/>
            </p:cNvSpPr>
            <p:nvPr/>
          </p:nvSpPr>
          <p:spPr bwMode="auto">
            <a:xfrm>
              <a:off x="8199438" y="1087437"/>
              <a:ext cx="1160463" cy="74613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36"/>
            <p:cNvSpPr>
              <a:spLocks/>
            </p:cNvSpPr>
            <p:nvPr/>
          </p:nvSpPr>
          <p:spPr bwMode="auto">
            <a:xfrm>
              <a:off x="8199438" y="871537"/>
              <a:ext cx="1089025" cy="73025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6330266" y="2646442"/>
            <a:ext cx="25089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k-SK" sz="1200" b="1" dirty="0" smtClean="0"/>
              <a:t>31,5 % </a:t>
            </a:r>
            <a:r>
              <a:rPr lang="sk-SK" sz="1200" dirty="0"/>
              <a:t>navrhuje vytvoriť rozpočtové rezervy na nepredvídateľné opatrenia na úrovni programu</a:t>
            </a:r>
          </a:p>
          <a:p>
            <a:pPr algn="just">
              <a:spcAft>
                <a:spcPts val="600"/>
              </a:spcAft>
            </a:pPr>
            <a:r>
              <a:rPr lang="sk-SK" sz="1200" b="1" dirty="0" smtClean="0"/>
              <a:t>35 % </a:t>
            </a:r>
            <a:r>
              <a:rPr lang="sk-SK" sz="1200" dirty="0" smtClean="0"/>
              <a:t>na úrovni národnej fin. obálky</a:t>
            </a:r>
          </a:p>
          <a:p>
            <a:pPr algn="just">
              <a:spcAft>
                <a:spcPts val="600"/>
              </a:spcAft>
            </a:pPr>
            <a:r>
              <a:rPr lang="sk-SK" sz="1200" b="1" dirty="0" smtClean="0"/>
              <a:t>7 % </a:t>
            </a:r>
            <a:r>
              <a:rPr lang="sk-SK" sz="1200" dirty="0" smtClean="0"/>
              <a:t>na úrovni kapitoly rozpočtu EÚ</a:t>
            </a:r>
          </a:p>
          <a:p>
            <a:pPr algn="just">
              <a:spcAft>
                <a:spcPts val="600"/>
              </a:spcAft>
            </a:pPr>
            <a:r>
              <a:rPr lang="sk-SK" sz="1200" b="1" dirty="0" smtClean="0"/>
              <a:t>14 % </a:t>
            </a:r>
            <a:r>
              <a:rPr lang="sk-SK" sz="1200" dirty="0" smtClean="0"/>
              <a:t>na úrovni rozpočtu EÚ ako celku</a:t>
            </a:r>
          </a:p>
          <a:p>
            <a:pPr algn="just">
              <a:spcAft>
                <a:spcPts val="600"/>
              </a:spcAft>
            </a:pPr>
            <a:r>
              <a:rPr lang="sk-SK" sz="1200" b="1" dirty="0" smtClean="0"/>
              <a:t>12,5 % </a:t>
            </a:r>
            <a:r>
              <a:rPr lang="sk-SK" sz="1200" dirty="0" smtClean="0"/>
              <a:t>kombinácia</a:t>
            </a:r>
          </a:p>
        </p:txBody>
      </p:sp>
      <p:sp>
        <p:nvSpPr>
          <p:cNvPr id="52" name="Rectangle 51"/>
          <p:cNvSpPr/>
          <p:nvPr/>
        </p:nvSpPr>
        <p:spPr>
          <a:xfrm rot="16200000">
            <a:off x="2165353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rot="16200000">
            <a:off x="5213352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 rot="16200000">
            <a:off x="641352" y="5965632"/>
            <a:ext cx="241301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 rot="16200000">
            <a:off x="3684493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" y="6812280"/>
            <a:ext cx="9143999" cy="45719"/>
            <a:chOff x="2" y="2110197"/>
            <a:chExt cx="12191999" cy="134339"/>
          </a:xfrm>
        </p:grpSpPr>
        <p:sp>
          <p:nvSpPr>
            <p:cNvPr id="65" name="Rectangle 64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842326" y="2081632"/>
            <a:ext cx="5425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/>
              <a:t>Sú nutnosťou, z dôvodu využitia alokovaných zdrojov</a:t>
            </a:r>
            <a:endParaRPr lang="en-GB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1217069" y="515612"/>
            <a:ext cx="694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Modifikácie operačných programov</a:t>
            </a:r>
            <a:endParaRPr lang="sk-SK" sz="3600" b="1" dirty="0"/>
          </a:p>
        </p:txBody>
      </p:sp>
      <p:cxnSp>
        <p:nvCxnSpPr>
          <p:cNvPr id="96" name="Straight Connector 95"/>
          <p:cNvCxnSpPr/>
          <p:nvPr/>
        </p:nvCxnSpPr>
        <p:spPr>
          <a:xfrm flipH="1">
            <a:off x="2687804" y="1588281"/>
            <a:ext cx="558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788587" y="3513345"/>
            <a:ext cx="14352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517560" y="1669187"/>
            <a:ext cx="46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i="1" dirty="0" smtClean="0">
                <a:latin typeface="+mj-lt"/>
              </a:rPr>
              <a:t>Aké sú pozitívne skúsenosti s modifikáciami OP?</a:t>
            </a:r>
            <a:endParaRPr lang="sk-SK" i="1" dirty="0"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850244" y="2438272"/>
            <a:ext cx="542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/>
              <a:t>Umožňujú potrebné aktualizácie, keďže nie je možné predvídať všetky zmeny, ktoré nastávajú počas realizácie programu</a:t>
            </a:r>
            <a:endParaRPr lang="en-GB" sz="1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811196" y="4474463"/>
            <a:ext cx="5456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 smtClean="0"/>
              <a:t>Modifikácia </a:t>
            </a:r>
            <a:r>
              <a:rPr lang="sk-SK" sz="1400" dirty="0"/>
              <a:t>je smerovaná aj na sprísnenie podmienok pre </a:t>
            </a:r>
            <a:r>
              <a:rPr lang="sk-SK" sz="1400" dirty="0" smtClean="0"/>
              <a:t>prijímateľov</a:t>
            </a:r>
            <a:endParaRPr lang="en-GB" sz="1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811196" y="4923422"/>
            <a:ext cx="5456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 smtClean="0"/>
              <a:t>Príliš </a:t>
            </a:r>
            <a:r>
              <a:rPr lang="sk-SK" sz="1400" dirty="0"/>
              <a:t>časté modifikácie viedli k odklonu od pôvodných cieľov a ukazovateľov</a:t>
            </a:r>
            <a:endParaRPr lang="en-GB" sz="1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2495812" y="1618646"/>
            <a:ext cx="0" cy="435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852284" y="2961492"/>
            <a:ext cx="5431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/>
              <a:t>Možnosť revidovania stratégie, </a:t>
            </a:r>
            <a:r>
              <a:rPr lang="sk-SK" sz="1400" dirty="0" smtClean="0"/>
              <a:t>dôležitým </a:t>
            </a:r>
            <a:r>
              <a:rPr lang="sk-SK" sz="1400" dirty="0"/>
              <a:t>nástrojom na dosahovanie globálnych a strategických cieľov</a:t>
            </a:r>
            <a:endParaRPr lang="en-GB" sz="1400" dirty="0"/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2720942" y="3883969"/>
            <a:ext cx="558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473028" y="4004374"/>
            <a:ext cx="482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i="1" dirty="0">
                <a:latin typeface="+mj-lt"/>
              </a:rPr>
              <a:t>Aké sú negatívne skúsenosti s modifikáciami OP?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819114" y="5447999"/>
            <a:ext cx="5456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sk-SK" sz="1400" dirty="0" smtClean="0"/>
              <a:t>Potreba </a:t>
            </a:r>
            <a:r>
              <a:rPr lang="sk-SK" sz="1400" dirty="0"/>
              <a:t>zjednodušenia a </a:t>
            </a:r>
            <a:r>
              <a:rPr lang="sk-SK" sz="1400" dirty="0" smtClean="0"/>
              <a:t>zrýchlenia </a:t>
            </a:r>
            <a:r>
              <a:rPr lang="sk-SK" sz="1400" dirty="0"/>
              <a:t>procesu schvaľovania </a:t>
            </a:r>
            <a:r>
              <a:rPr lang="sk-SK" sz="1400" dirty="0" smtClean="0"/>
              <a:t>revízií OP</a:t>
            </a:r>
            <a:endParaRPr lang="en-GB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2826761" y="5786311"/>
            <a:ext cx="5456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sk-SK" sz="1400" dirty="0" smtClean="0"/>
              <a:t>V </a:t>
            </a:r>
            <a:r>
              <a:rPr lang="sk-SK" sz="1400" dirty="0"/>
              <a:t>revíziách často nie je vidieť zohľadnenie strategických zmien, ale skôr snahu o riešenie nedostatočného čerpania</a:t>
            </a:r>
            <a:endParaRPr lang="en-GB" sz="1400" dirty="0"/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921335" y="2195577"/>
            <a:ext cx="1141450" cy="1141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99" name="Group 98"/>
          <p:cNvGrpSpPr/>
          <p:nvPr/>
        </p:nvGrpSpPr>
        <p:grpSpPr>
          <a:xfrm>
            <a:off x="791118" y="2065360"/>
            <a:ext cx="1401057" cy="1401057"/>
            <a:chOff x="9237196" y="2257147"/>
            <a:chExt cx="1868076" cy="1868076"/>
          </a:xfrm>
        </p:grpSpPr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7"/>
            <p:cNvSpPr>
              <a:spLocks/>
            </p:cNvSpPr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"/>
            <p:cNvSpPr>
              <a:spLocks/>
            </p:cNvSpPr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"/>
            <p:cNvSpPr>
              <a:spLocks/>
            </p:cNvSpPr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10"/>
            <p:cNvSpPr>
              <a:spLocks/>
            </p:cNvSpPr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11"/>
            <p:cNvSpPr>
              <a:spLocks/>
            </p:cNvSpPr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12"/>
            <p:cNvSpPr>
              <a:spLocks/>
            </p:cNvSpPr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13"/>
            <p:cNvSpPr>
              <a:spLocks/>
            </p:cNvSpPr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14"/>
            <p:cNvSpPr>
              <a:spLocks/>
            </p:cNvSpPr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15"/>
            <p:cNvSpPr>
              <a:spLocks/>
            </p:cNvSpPr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16"/>
            <p:cNvSpPr>
              <a:spLocks/>
            </p:cNvSpPr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17"/>
            <p:cNvSpPr>
              <a:spLocks/>
            </p:cNvSpPr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22" name="Group 121"/>
          <p:cNvGrpSpPr>
            <a:grpSpLocks noChangeAspect="1"/>
          </p:cNvGrpSpPr>
          <p:nvPr/>
        </p:nvGrpSpPr>
        <p:grpSpPr>
          <a:xfrm>
            <a:off x="1268624" y="2530761"/>
            <a:ext cx="421666" cy="396000"/>
            <a:chOff x="4752975" y="2492376"/>
            <a:chExt cx="365125" cy="342900"/>
          </a:xfrm>
        </p:grpSpPr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752975" y="2492376"/>
              <a:ext cx="90487" cy="46038"/>
            </a:xfrm>
            <a:custGeom>
              <a:avLst/>
              <a:gdLst>
                <a:gd name="T0" fmla="*/ 16 w 16"/>
                <a:gd name="T1" fmla="*/ 0 h 8"/>
                <a:gd name="T2" fmla="*/ 4 w 16"/>
                <a:gd name="T3" fmla="*/ 0 h 8"/>
                <a:gd name="T4" fmla="*/ 0 w 16"/>
                <a:gd name="T5" fmla="*/ 4 h 8"/>
                <a:gd name="T6" fmla="*/ 0 w 16"/>
                <a:gd name="T7" fmla="*/ 8 h 8"/>
                <a:gd name="T8" fmla="*/ 16 w 16"/>
                <a:gd name="T9" fmla="*/ 8 h 8"/>
                <a:gd name="T10" fmla="*/ 16 w 16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8"/>
                    <a:pt x="16" y="8"/>
                    <a:pt x="16" y="8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4867275" y="2492376"/>
              <a:ext cx="112712" cy="46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5003800" y="2492376"/>
              <a:ext cx="114300" cy="46038"/>
            </a:xfrm>
            <a:custGeom>
              <a:avLst/>
              <a:gdLst>
                <a:gd name="T0" fmla="*/ 16 w 20"/>
                <a:gd name="T1" fmla="*/ 0 h 8"/>
                <a:gd name="T2" fmla="*/ 0 w 20"/>
                <a:gd name="T3" fmla="*/ 0 h 8"/>
                <a:gd name="T4" fmla="*/ 0 w 20"/>
                <a:gd name="T5" fmla="*/ 8 h 8"/>
                <a:gd name="T6" fmla="*/ 20 w 20"/>
                <a:gd name="T7" fmla="*/ 8 h 8"/>
                <a:gd name="T8" fmla="*/ 20 w 20"/>
                <a:gd name="T9" fmla="*/ 4 h 8"/>
                <a:gd name="T10" fmla="*/ 16 w 2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8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125"/>
            <p:cNvSpPr>
              <a:spLocks noEditPoints="1"/>
            </p:cNvSpPr>
            <p:nvPr/>
          </p:nvSpPr>
          <p:spPr bwMode="auto">
            <a:xfrm>
              <a:off x="4752975" y="2560638"/>
              <a:ext cx="365125" cy="274638"/>
            </a:xfrm>
            <a:custGeom>
              <a:avLst/>
              <a:gdLst>
                <a:gd name="T0" fmla="*/ 0 w 64"/>
                <a:gd name="T1" fmla="*/ 44 h 48"/>
                <a:gd name="T2" fmla="*/ 4 w 64"/>
                <a:gd name="T3" fmla="*/ 48 h 48"/>
                <a:gd name="T4" fmla="*/ 60 w 64"/>
                <a:gd name="T5" fmla="*/ 48 h 48"/>
                <a:gd name="T6" fmla="*/ 64 w 64"/>
                <a:gd name="T7" fmla="*/ 44 h 48"/>
                <a:gd name="T8" fmla="*/ 64 w 64"/>
                <a:gd name="T9" fmla="*/ 0 h 48"/>
                <a:gd name="T10" fmla="*/ 0 w 64"/>
                <a:gd name="T11" fmla="*/ 0 h 48"/>
                <a:gd name="T12" fmla="*/ 0 w 64"/>
                <a:gd name="T13" fmla="*/ 44 h 48"/>
                <a:gd name="T14" fmla="*/ 32 w 64"/>
                <a:gd name="T15" fmla="*/ 12 h 48"/>
                <a:gd name="T16" fmla="*/ 48 w 64"/>
                <a:gd name="T17" fmla="*/ 8 h 48"/>
                <a:gd name="T18" fmla="*/ 52 w 64"/>
                <a:gd name="T19" fmla="*/ 8 h 48"/>
                <a:gd name="T20" fmla="*/ 44 w 64"/>
                <a:gd name="T21" fmla="*/ 40 h 48"/>
                <a:gd name="T22" fmla="*/ 36 w 64"/>
                <a:gd name="T23" fmla="*/ 40 h 48"/>
                <a:gd name="T24" fmla="*/ 42 w 64"/>
                <a:gd name="T25" fmla="*/ 18 h 48"/>
                <a:gd name="T26" fmla="*/ 32 w 64"/>
                <a:gd name="T27" fmla="*/ 20 h 48"/>
                <a:gd name="T28" fmla="*/ 32 w 64"/>
                <a:gd name="T29" fmla="*/ 12 h 48"/>
                <a:gd name="T30" fmla="*/ 8 w 64"/>
                <a:gd name="T31" fmla="*/ 20 h 48"/>
                <a:gd name="T32" fmla="*/ 16 w 64"/>
                <a:gd name="T33" fmla="*/ 20 h 48"/>
                <a:gd name="T34" fmla="*/ 16 w 64"/>
                <a:gd name="T35" fmla="*/ 12 h 48"/>
                <a:gd name="T36" fmla="*/ 20 w 64"/>
                <a:gd name="T37" fmla="*/ 12 h 48"/>
                <a:gd name="T38" fmla="*/ 20 w 64"/>
                <a:gd name="T39" fmla="*/ 20 h 48"/>
                <a:gd name="T40" fmla="*/ 28 w 64"/>
                <a:gd name="T41" fmla="*/ 20 h 48"/>
                <a:gd name="T42" fmla="*/ 28 w 64"/>
                <a:gd name="T43" fmla="*/ 24 h 48"/>
                <a:gd name="T44" fmla="*/ 20 w 64"/>
                <a:gd name="T45" fmla="*/ 24 h 48"/>
                <a:gd name="T46" fmla="*/ 20 w 64"/>
                <a:gd name="T47" fmla="*/ 32 h 48"/>
                <a:gd name="T48" fmla="*/ 16 w 64"/>
                <a:gd name="T49" fmla="*/ 32 h 48"/>
                <a:gd name="T50" fmla="*/ 16 w 64"/>
                <a:gd name="T51" fmla="*/ 24 h 48"/>
                <a:gd name="T52" fmla="*/ 8 w 64"/>
                <a:gd name="T53" fmla="*/ 24 h 48"/>
                <a:gd name="T54" fmla="*/ 8 w 64"/>
                <a:gd name="T5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48">
                  <a:moveTo>
                    <a:pt x="0" y="44"/>
                  </a:moveTo>
                  <a:cubicBezTo>
                    <a:pt x="0" y="46"/>
                    <a:pt x="2" y="48"/>
                    <a:pt x="4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2" y="48"/>
                    <a:pt x="64" y="46"/>
                    <a:pt x="64" y="4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4"/>
                  </a:lnTo>
                  <a:close/>
                  <a:moveTo>
                    <a:pt x="32" y="12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2" y="20"/>
                    <a:pt x="32" y="20"/>
                    <a:pt x="32" y="20"/>
                  </a:cubicBezTo>
                  <a:lnTo>
                    <a:pt x="32" y="12"/>
                  </a:lnTo>
                  <a:close/>
                  <a:moveTo>
                    <a:pt x="8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lnTo>
                    <a:pt x="8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361950" y="3540541"/>
            <a:ext cx="206692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k-SK" sz="1200" i="1" dirty="0" smtClean="0"/>
              <a:t>Skúseností s revíziou OP</a:t>
            </a:r>
          </a:p>
          <a:p>
            <a:pPr algn="just">
              <a:spcAft>
                <a:spcPts val="600"/>
              </a:spcAft>
            </a:pPr>
            <a:r>
              <a:rPr lang="en-US" sz="1200" b="1" dirty="0" smtClean="0"/>
              <a:t>64</a:t>
            </a:r>
            <a:r>
              <a:rPr lang="sk-SK" sz="1200" b="1" dirty="0" smtClean="0"/>
              <a:t> </a:t>
            </a:r>
            <a:r>
              <a:rPr lang="en-US" sz="1200" b="1" dirty="0" smtClean="0"/>
              <a:t>% </a:t>
            </a:r>
            <a:r>
              <a:rPr lang="sk-SK" sz="1200" dirty="0" smtClean="0"/>
              <a:t>pozitívne </a:t>
            </a:r>
          </a:p>
          <a:p>
            <a:pPr algn="just">
              <a:spcAft>
                <a:spcPts val="600"/>
              </a:spcAft>
            </a:pPr>
            <a:r>
              <a:rPr lang="sk-SK" sz="1200" b="1" dirty="0" smtClean="0"/>
              <a:t>21 % </a:t>
            </a:r>
            <a:r>
              <a:rPr lang="sk-SK" sz="1200" dirty="0" smtClean="0"/>
              <a:t>negatívne </a:t>
            </a:r>
          </a:p>
          <a:p>
            <a:pPr algn="just">
              <a:spcAft>
                <a:spcPts val="600"/>
              </a:spcAft>
            </a:pPr>
            <a:r>
              <a:rPr lang="sk-SK" sz="1200" b="1" dirty="0" smtClean="0"/>
              <a:t>15 % </a:t>
            </a:r>
            <a:r>
              <a:rPr lang="sk-SK" sz="1200" dirty="0" smtClean="0"/>
              <a:t>nemá skúsenosti</a:t>
            </a:r>
            <a:endParaRPr lang="sk-SK" sz="1200" dirty="0"/>
          </a:p>
        </p:txBody>
      </p:sp>
      <p:sp>
        <p:nvSpPr>
          <p:cNvPr id="61" name="Parallelogram 60"/>
          <p:cNvSpPr>
            <a:spLocks noChangeAspect="1"/>
          </p:cNvSpPr>
          <p:nvPr/>
        </p:nvSpPr>
        <p:spPr>
          <a:xfrm>
            <a:off x="2640768" y="2182553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63" name="Parallelogram 62"/>
          <p:cNvSpPr>
            <a:spLocks noChangeAspect="1"/>
          </p:cNvSpPr>
          <p:nvPr/>
        </p:nvSpPr>
        <p:spPr>
          <a:xfrm>
            <a:off x="2626437" y="2568189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65" name="Parallelogram 64"/>
          <p:cNvSpPr>
            <a:spLocks noChangeAspect="1"/>
          </p:cNvSpPr>
          <p:nvPr/>
        </p:nvSpPr>
        <p:spPr>
          <a:xfrm>
            <a:off x="2622057" y="3097197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66" name="Parallelogram 65"/>
          <p:cNvSpPr>
            <a:spLocks noChangeAspect="1"/>
          </p:cNvSpPr>
          <p:nvPr/>
        </p:nvSpPr>
        <p:spPr>
          <a:xfrm>
            <a:off x="2656189" y="5037011"/>
            <a:ext cx="144000" cy="75220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67" name="Parallelogram 66"/>
          <p:cNvSpPr>
            <a:spLocks noChangeAspect="1"/>
          </p:cNvSpPr>
          <p:nvPr/>
        </p:nvSpPr>
        <p:spPr>
          <a:xfrm>
            <a:off x="2644030" y="4560425"/>
            <a:ext cx="144000" cy="75220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68" name="Parallelogram 67"/>
          <p:cNvSpPr>
            <a:spLocks noChangeAspect="1"/>
          </p:cNvSpPr>
          <p:nvPr/>
        </p:nvSpPr>
        <p:spPr>
          <a:xfrm>
            <a:off x="2644030" y="5526668"/>
            <a:ext cx="144000" cy="75220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69" name="Parallelogram 68"/>
          <p:cNvSpPr>
            <a:spLocks noChangeAspect="1"/>
          </p:cNvSpPr>
          <p:nvPr/>
        </p:nvSpPr>
        <p:spPr>
          <a:xfrm>
            <a:off x="2656189" y="5899426"/>
            <a:ext cx="144000" cy="75220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2165355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 rot="16200000">
            <a:off x="5213354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 rot="16200000">
            <a:off x="6737353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rot="16200000">
            <a:off x="641354" y="5965632"/>
            <a:ext cx="241301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3684495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" y="6812280"/>
            <a:ext cx="9143999" cy="45719"/>
            <a:chOff x="2" y="2110197"/>
            <a:chExt cx="12191999" cy="134339"/>
          </a:xfrm>
        </p:grpSpPr>
        <p:sp>
          <p:nvSpPr>
            <p:cNvPr id="95" name="Rectangle 94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7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2904999" y="515612"/>
            <a:ext cx="3569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Synergické účinky</a:t>
            </a:r>
            <a:endParaRPr lang="sk-SK" sz="3600" b="1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589432" y="3783541"/>
            <a:ext cx="14352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5"/>
          <p:cNvSpPr>
            <a:spLocks noChangeArrowheads="1"/>
          </p:cNvSpPr>
          <p:nvPr/>
        </p:nvSpPr>
        <p:spPr bwMode="auto">
          <a:xfrm>
            <a:off x="1097521" y="2407327"/>
            <a:ext cx="1141450" cy="1141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79" name="Group 78"/>
          <p:cNvGrpSpPr/>
          <p:nvPr/>
        </p:nvGrpSpPr>
        <p:grpSpPr>
          <a:xfrm>
            <a:off x="967717" y="2277939"/>
            <a:ext cx="1401057" cy="1401057"/>
            <a:chOff x="1119258" y="2257147"/>
            <a:chExt cx="1868076" cy="1868076"/>
          </a:xfrm>
        </p:grpSpPr>
        <p:sp>
          <p:nvSpPr>
            <p:cNvPr id="80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2" name="Group 111"/>
          <p:cNvGrpSpPr>
            <a:grpSpLocks noChangeAspect="1"/>
          </p:cNvGrpSpPr>
          <p:nvPr/>
        </p:nvGrpSpPr>
        <p:grpSpPr>
          <a:xfrm>
            <a:off x="1361499" y="2752029"/>
            <a:ext cx="486574" cy="396000"/>
            <a:chOff x="1822450" y="3049588"/>
            <a:chExt cx="366713" cy="298451"/>
          </a:xfrm>
        </p:grpSpPr>
        <p:sp>
          <p:nvSpPr>
            <p:cNvPr id="113" name="Rectangle 103"/>
            <p:cNvSpPr>
              <a:spLocks noChangeArrowheads="1"/>
            </p:cNvSpPr>
            <p:nvPr/>
          </p:nvSpPr>
          <p:spPr bwMode="auto">
            <a:xfrm>
              <a:off x="1960563" y="3049588"/>
              <a:ext cx="228600" cy="160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104"/>
            <p:cNvSpPr>
              <a:spLocks/>
            </p:cNvSpPr>
            <p:nvPr/>
          </p:nvSpPr>
          <p:spPr bwMode="auto">
            <a:xfrm>
              <a:off x="1890713" y="3119438"/>
              <a:ext cx="230188" cy="158750"/>
            </a:xfrm>
            <a:custGeom>
              <a:avLst/>
              <a:gdLst>
                <a:gd name="T0" fmla="*/ 29 w 145"/>
                <a:gd name="T1" fmla="*/ 0 h 100"/>
                <a:gd name="T2" fmla="*/ 0 w 145"/>
                <a:gd name="T3" fmla="*/ 0 h 100"/>
                <a:gd name="T4" fmla="*/ 0 w 145"/>
                <a:gd name="T5" fmla="*/ 100 h 100"/>
                <a:gd name="T6" fmla="*/ 145 w 145"/>
                <a:gd name="T7" fmla="*/ 100 h 100"/>
                <a:gd name="T8" fmla="*/ 145 w 145"/>
                <a:gd name="T9" fmla="*/ 72 h 100"/>
                <a:gd name="T10" fmla="*/ 29 w 145"/>
                <a:gd name="T11" fmla="*/ 72 h 100"/>
                <a:gd name="T12" fmla="*/ 29 w 145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00">
                  <a:moveTo>
                    <a:pt x="29" y="0"/>
                  </a:moveTo>
                  <a:lnTo>
                    <a:pt x="0" y="0"/>
                  </a:lnTo>
                  <a:lnTo>
                    <a:pt x="0" y="100"/>
                  </a:lnTo>
                  <a:lnTo>
                    <a:pt x="145" y="100"/>
                  </a:lnTo>
                  <a:lnTo>
                    <a:pt x="145" y="72"/>
                  </a:lnTo>
                  <a:lnTo>
                    <a:pt x="29" y="7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105"/>
            <p:cNvSpPr>
              <a:spLocks/>
            </p:cNvSpPr>
            <p:nvPr/>
          </p:nvSpPr>
          <p:spPr bwMode="auto">
            <a:xfrm>
              <a:off x="1822450" y="3187701"/>
              <a:ext cx="228600" cy="160338"/>
            </a:xfrm>
            <a:custGeom>
              <a:avLst/>
              <a:gdLst>
                <a:gd name="T0" fmla="*/ 29 w 144"/>
                <a:gd name="T1" fmla="*/ 0 h 101"/>
                <a:gd name="T2" fmla="*/ 0 w 144"/>
                <a:gd name="T3" fmla="*/ 0 h 101"/>
                <a:gd name="T4" fmla="*/ 0 w 144"/>
                <a:gd name="T5" fmla="*/ 101 h 101"/>
                <a:gd name="T6" fmla="*/ 144 w 144"/>
                <a:gd name="T7" fmla="*/ 101 h 101"/>
                <a:gd name="T8" fmla="*/ 144 w 144"/>
                <a:gd name="T9" fmla="*/ 72 h 101"/>
                <a:gd name="T10" fmla="*/ 29 w 144"/>
                <a:gd name="T11" fmla="*/ 72 h 101"/>
                <a:gd name="T12" fmla="*/ 29 w 144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01">
                  <a:moveTo>
                    <a:pt x="29" y="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144" y="101"/>
                  </a:lnTo>
                  <a:lnTo>
                    <a:pt x="144" y="72"/>
                  </a:lnTo>
                  <a:lnTo>
                    <a:pt x="29" y="7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5291476" y="4028600"/>
            <a:ext cx="3852524" cy="621585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671088" y="3257748"/>
            <a:ext cx="4472912" cy="616405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291476" y="2498210"/>
            <a:ext cx="3852524" cy="631017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671088" y="1737705"/>
            <a:ext cx="4472912" cy="63101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3700478" y="1597707"/>
            <a:ext cx="0" cy="4824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649444" y="1770821"/>
            <a:ext cx="437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1400" b="1" dirty="0">
                <a:solidFill>
                  <a:schemeClr val="bg1"/>
                </a:solidFill>
              </a:rPr>
              <a:t>P</a:t>
            </a:r>
            <a:r>
              <a:rPr lang="sk-SK" sz="1400" b="1" dirty="0" smtClean="0">
                <a:solidFill>
                  <a:schemeClr val="bg1"/>
                </a:solidFill>
              </a:rPr>
              <a:t>ri </a:t>
            </a:r>
            <a:r>
              <a:rPr lang="sk-SK" sz="1400" b="1" dirty="0">
                <a:solidFill>
                  <a:schemeClr val="bg1"/>
                </a:solidFill>
              </a:rPr>
              <a:t>plánovaní aktivít viazať zdroje na existujúce štruktúry a nie vytvárať nové a samostatné štruktúry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290212" y="2542599"/>
            <a:ext cx="385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prstClr val="white"/>
                </a:solidFill>
              </a:rPr>
              <a:t>Prepojenie podpory na projekty investičného a neinvestičného charakteru</a:t>
            </a:r>
            <a:endParaRPr lang="sk-SK" sz="1400" b="1" dirty="0">
              <a:solidFill>
                <a:prstClr val="white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649444" y="3302556"/>
            <a:ext cx="449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1400" b="1" dirty="0" smtClean="0">
                <a:solidFill>
                  <a:schemeClr val="bg1"/>
                </a:solidFill>
              </a:rPr>
              <a:t>Zaviesť </a:t>
            </a:r>
            <a:r>
              <a:rPr lang="sk-SK" sz="1400" b="1" dirty="0">
                <a:solidFill>
                  <a:schemeClr val="bg1"/>
                </a:solidFill>
              </a:rPr>
              <a:t>menšiu administratívnu náročnosť </a:t>
            </a:r>
            <a:r>
              <a:rPr lang="sk-SK" sz="1400" b="1" dirty="0" smtClean="0">
                <a:solidFill>
                  <a:schemeClr val="bg1"/>
                </a:solidFill>
              </a:rPr>
              <a:t> a zlepšiť koncepčnú </a:t>
            </a:r>
            <a:r>
              <a:rPr lang="sk-SK" sz="1400" b="1" dirty="0">
                <a:solidFill>
                  <a:schemeClr val="bg1"/>
                </a:solidFill>
              </a:rPr>
              <a:t>a </a:t>
            </a:r>
            <a:r>
              <a:rPr lang="sk-SK" sz="1400" b="1" dirty="0" smtClean="0">
                <a:solidFill>
                  <a:schemeClr val="bg1"/>
                </a:solidFill>
              </a:rPr>
              <a:t>strategickú činnosť </a:t>
            </a:r>
            <a:r>
              <a:rPr lang="sk-SK" sz="1400" b="1" dirty="0">
                <a:solidFill>
                  <a:schemeClr val="bg1"/>
                </a:solidFill>
              </a:rPr>
              <a:t>na národnej úrovni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290212" y="4184317"/>
            <a:ext cx="3853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prstClr val="white"/>
                </a:solidFill>
              </a:rPr>
              <a:t>Využitie globálnych grantov</a:t>
            </a:r>
            <a:endParaRPr lang="sk-SK" sz="1400" b="1" dirty="0">
              <a:solidFill>
                <a:prstClr val="white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4048786" y="1610148"/>
            <a:ext cx="622305" cy="889027"/>
            <a:chOff x="6485793" y="2176772"/>
            <a:chExt cx="829740" cy="1185369"/>
          </a:xfrm>
        </p:grpSpPr>
        <p:grpSp>
          <p:nvGrpSpPr>
            <p:cNvPr id="126" name="Group 125"/>
            <p:cNvGrpSpPr/>
            <p:nvPr/>
          </p:nvGrpSpPr>
          <p:grpSpPr>
            <a:xfrm>
              <a:off x="6488349" y="2176772"/>
              <a:ext cx="827184" cy="1185369"/>
              <a:chOff x="6488349" y="2176772"/>
              <a:chExt cx="827184" cy="1185369"/>
            </a:xfrm>
          </p:grpSpPr>
          <p:sp>
            <p:nvSpPr>
              <p:cNvPr id="128" name="Freeform 11"/>
              <p:cNvSpPr>
                <a:spLocks/>
              </p:cNvSpPr>
              <p:nvPr/>
            </p:nvSpPr>
            <p:spPr bwMode="auto">
              <a:xfrm>
                <a:off x="6901941" y="2348135"/>
                <a:ext cx="413592" cy="1014006"/>
              </a:xfrm>
              <a:custGeom>
                <a:avLst/>
                <a:gdLst>
                  <a:gd name="T0" fmla="*/ 0 w 321"/>
                  <a:gd name="T1" fmla="*/ 787 h 787"/>
                  <a:gd name="T2" fmla="*/ 321 w 321"/>
                  <a:gd name="T3" fmla="*/ 653 h 787"/>
                  <a:gd name="T4" fmla="*/ 321 w 321"/>
                  <a:gd name="T5" fmla="*/ 0 h 787"/>
                  <a:gd name="T6" fmla="*/ 0 w 321"/>
                  <a:gd name="T7" fmla="*/ 136 h 787"/>
                  <a:gd name="T8" fmla="*/ 0 w 321"/>
                  <a:gd name="T9" fmla="*/ 787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7">
                    <a:moveTo>
                      <a:pt x="0" y="787"/>
                    </a:moveTo>
                    <a:lnTo>
                      <a:pt x="321" y="653"/>
                    </a:lnTo>
                    <a:lnTo>
                      <a:pt x="321" y="0"/>
                    </a:lnTo>
                    <a:lnTo>
                      <a:pt x="0" y="136"/>
                    </a:lnTo>
                    <a:lnTo>
                      <a:pt x="0" y="78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12"/>
              <p:cNvSpPr>
                <a:spLocks/>
              </p:cNvSpPr>
              <p:nvPr/>
            </p:nvSpPr>
            <p:spPr bwMode="auto">
              <a:xfrm>
                <a:off x="6488349" y="2348135"/>
                <a:ext cx="413592" cy="1014006"/>
              </a:xfrm>
              <a:custGeom>
                <a:avLst/>
                <a:gdLst>
                  <a:gd name="T0" fmla="*/ 321 w 321"/>
                  <a:gd name="T1" fmla="*/ 787 h 787"/>
                  <a:gd name="T2" fmla="*/ 0 w 321"/>
                  <a:gd name="T3" fmla="*/ 653 h 787"/>
                  <a:gd name="T4" fmla="*/ 0 w 321"/>
                  <a:gd name="T5" fmla="*/ 0 h 787"/>
                  <a:gd name="T6" fmla="*/ 321 w 321"/>
                  <a:gd name="T7" fmla="*/ 136 h 787"/>
                  <a:gd name="T8" fmla="*/ 321 w 321"/>
                  <a:gd name="T9" fmla="*/ 787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7">
                    <a:moveTo>
                      <a:pt x="321" y="787"/>
                    </a:moveTo>
                    <a:lnTo>
                      <a:pt x="0" y="653"/>
                    </a:lnTo>
                    <a:lnTo>
                      <a:pt x="0" y="0"/>
                    </a:lnTo>
                    <a:lnTo>
                      <a:pt x="321" y="136"/>
                    </a:lnTo>
                    <a:lnTo>
                      <a:pt x="321" y="78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13"/>
              <p:cNvSpPr>
                <a:spLocks/>
              </p:cNvSpPr>
              <p:nvPr/>
            </p:nvSpPr>
            <p:spPr bwMode="auto">
              <a:xfrm>
                <a:off x="6488349" y="2176772"/>
                <a:ext cx="827182" cy="346592"/>
              </a:xfrm>
              <a:custGeom>
                <a:avLst/>
                <a:gdLst>
                  <a:gd name="T0" fmla="*/ 321 w 642"/>
                  <a:gd name="T1" fmla="*/ 269 h 269"/>
                  <a:gd name="T2" fmla="*/ 0 w 642"/>
                  <a:gd name="T3" fmla="*/ 133 h 269"/>
                  <a:gd name="T4" fmla="*/ 321 w 642"/>
                  <a:gd name="T5" fmla="*/ 0 h 269"/>
                  <a:gd name="T6" fmla="*/ 642 w 642"/>
                  <a:gd name="T7" fmla="*/ 133 h 269"/>
                  <a:gd name="T8" fmla="*/ 321 w 642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269">
                    <a:moveTo>
                      <a:pt x="321" y="269"/>
                    </a:moveTo>
                    <a:lnTo>
                      <a:pt x="0" y="133"/>
                    </a:lnTo>
                    <a:lnTo>
                      <a:pt x="321" y="0"/>
                    </a:lnTo>
                    <a:lnTo>
                      <a:pt x="642" y="133"/>
                    </a:lnTo>
                    <a:lnTo>
                      <a:pt x="321" y="26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6485793" y="2649337"/>
              <a:ext cx="481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350" b="1" dirty="0">
                  <a:solidFill>
                    <a:prstClr val="white"/>
                  </a:solidFill>
                </a:rPr>
                <a:t>01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660898" y="2365820"/>
            <a:ext cx="630579" cy="890961"/>
            <a:chOff x="7301943" y="3184335"/>
            <a:chExt cx="840772" cy="1187948"/>
          </a:xfrm>
        </p:grpSpPr>
        <p:grpSp>
          <p:nvGrpSpPr>
            <p:cNvPr id="132" name="Group 131"/>
            <p:cNvGrpSpPr/>
            <p:nvPr/>
          </p:nvGrpSpPr>
          <p:grpSpPr>
            <a:xfrm>
              <a:off x="7315531" y="3184335"/>
              <a:ext cx="827184" cy="1187948"/>
              <a:chOff x="7315531" y="3184335"/>
              <a:chExt cx="827184" cy="1187948"/>
            </a:xfrm>
          </p:grpSpPr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7729123" y="3358277"/>
                <a:ext cx="413592" cy="1014006"/>
              </a:xfrm>
              <a:custGeom>
                <a:avLst/>
                <a:gdLst>
                  <a:gd name="T0" fmla="*/ 0 w 321"/>
                  <a:gd name="T1" fmla="*/ 787 h 787"/>
                  <a:gd name="T2" fmla="*/ 321 w 321"/>
                  <a:gd name="T3" fmla="*/ 653 h 787"/>
                  <a:gd name="T4" fmla="*/ 321 w 321"/>
                  <a:gd name="T5" fmla="*/ 0 h 787"/>
                  <a:gd name="T6" fmla="*/ 0 w 321"/>
                  <a:gd name="T7" fmla="*/ 134 h 787"/>
                  <a:gd name="T8" fmla="*/ 0 w 321"/>
                  <a:gd name="T9" fmla="*/ 787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7">
                    <a:moveTo>
                      <a:pt x="0" y="787"/>
                    </a:moveTo>
                    <a:lnTo>
                      <a:pt x="321" y="653"/>
                    </a:lnTo>
                    <a:lnTo>
                      <a:pt x="321" y="0"/>
                    </a:lnTo>
                    <a:lnTo>
                      <a:pt x="0" y="134"/>
                    </a:lnTo>
                    <a:lnTo>
                      <a:pt x="0" y="78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10"/>
              <p:cNvSpPr>
                <a:spLocks/>
              </p:cNvSpPr>
              <p:nvPr/>
            </p:nvSpPr>
            <p:spPr bwMode="auto">
              <a:xfrm>
                <a:off x="7315531" y="3358277"/>
                <a:ext cx="413592" cy="1014006"/>
              </a:xfrm>
              <a:custGeom>
                <a:avLst/>
                <a:gdLst>
                  <a:gd name="T0" fmla="*/ 321 w 321"/>
                  <a:gd name="T1" fmla="*/ 787 h 787"/>
                  <a:gd name="T2" fmla="*/ 0 w 321"/>
                  <a:gd name="T3" fmla="*/ 653 h 787"/>
                  <a:gd name="T4" fmla="*/ 0 w 321"/>
                  <a:gd name="T5" fmla="*/ 0 h 787"/>
                  <a:gd name="T6" fmla="*/ 321 w 321"/>
                  <a:gd name="T7" fmla="*/ 134 h 787"/>
                  <a:gd name="T8" fmla="*/ 321 w 321"/>
                  <a:gd name="T9" fmla="*/ 787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7">
                    <a:moveTo>
                      <a:pt x="321" y="787"/>
                    </a:moveTo>
                    <a:lnTo>
                      <a:pt x="0" y="653"/>
                    </a:lnTo>
                    <a:lnTo>
                      <a:pt x="0" y="0"/>
                    </a:lnTo>
                    <a:lnTo>
                      <a:pt x="321" y="134"/>
                    </a:lnTo>
                    <a:lnTo>
                      <a:pt x="321" y="78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13"/>
              <p:cNvSpPr>
                <a:spLocks/>
              </p:cNvSpPr>
              <p:nvPr/>
            </p:nvSpPr>
            <p:spPr bwMode="auto">
              <a:xfrm>
                <a:off x="7315531" y="3184335"/>
                <a:ext cx="827182" cy="346592"/>
              </a:xfrm>
              <a:custGeom>
                <a:avLst/>
                <a:gdLst>
                  <a:gd name="T0" fmla="*/ 321 w 642"/>
                  <a:gd name="T1" fmla="*/ 269 h 269"/>
                  <a:gd name="T2" fmla="*/ 0 w 642"/>
                  <a:gd name="T3" fmla="*/ 133 h 269"/>
                  <a:gd name="T4" fmla="*/ 321 w 642"/>
                  <a:gd name="T5" fmla="*/ 0 h 269"/>
                  <a:gd name="T6" fmla="*/ 642 w 642"/>
                  <a:gd name="T7" fmla="*/ 133 h 269"/>
                  <a:gd name="T8" fmla="*/ 321 w 642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269">
                    <a:moveTo>
                      <a:pt x="321" y="269"/>
                    </a:moveTo>
                    <a:lnTo>
                      <a:pt x="0" y="133"/>
                    </a:lnTo>
                    <a:lnTo>
                      <a:pt x="321" y="0"/>
                    </a:lnTo>
                    <a:lnTo>
                      <a:pt x="642" y="133"/>
                    </a:lnTo>
                    <a:lnTo>
                      <a:pt x="321" y="26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7301943" y="3671594"/>
              <a:ext cx="481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350" b="1" dirty="0">
                  <a:solidFill>
                    <a:prstClr val="white"/>
                  </a:solidFill>
                </a:rPr>
                <a:t>02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048786" y="3126211"/>
            <a:ext cx="622305" cy="879481"/>
            <a:chOff x="6485793" y="4198189"/>
            <a:chExt cx="829740" cy="1172641"/>
          </a:xfrm>
        </p:grpSpPr>
        <p:grpSp>
          <p:nvGrpSpPr>
            <p:cNvPr id="138" name="Group 137"/>
            <p:cNvGrpSpPr/>
            <p:nvPr/>
          </p:nvGrpSpPr>
          <p:grpSpPr>
            <a:xfrm>
              <a:off x="6488349" y="4198189"/>
              <a:ext cx="827184" cy="1172641"/>
              <a:chOff x="6488349" y="4198189"/>
              <a:chExt cx="827184" cy="1172641"/>
            </a:xfrm>
          </p:grpSpPr>
          <p:sp>
            <p:nvSpPr>
              <p:cNvPr id="140" name="Freeform 7"/>
              <p:cNvSpPr>
                <a:spLocks/>
              </p:cNvSpPr>
              <p:nvPr/>
            </p:nvSpPr>
            <p:spPr bwMode="auto">
              <a:xfrm>
                <a:off x="6901941" y="4370995"/>
                <a:ext cx="413592" cy="999835"/>
              </a:xfrm>
              <a:custGeom>
                <a:avLst/>
                <a:gdLst>
                  <a:gd name="T0" fmla="*/ 0 w 321"/>
                  <a:gd name="T1" fmla="*/ 776 h 776"/>
                  <a:gd name="T2" fmla="*/ 321 w 321"/>
                  <a:gd name="T3" fmla="*/ 642 h 776"/>
                  <a:gd name="T4" fmla="*/ 321 w 321"/>
                  <a:gd name="T5" fmla="*/ 0 h 776"/>
                  <a:gd name="T6" fmla="*/ 0 w 321"/>
                  <a:gd name="T7" fmla="*/ 136 h 776"/>
                  <a:gd name="T8" fmla="*/ 0 w 321"/>
                  <a:gd name="T9" fmla="*/ 776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76">
                    <a:moveTo>
                      <a:pt x="0" y="776"/>
                    </a:moveTo>
                    <a:lnTo>
                      <a:pt x="321" y="642"/>
                    </a:lnTo>
                    <a:lnTo>
                      <a:pt x="321" y="0"/>
                    </a:lnTo>
                    <a:lnTo>
                      <a:pt x="0" y="136"/>
                    </a:lnTo>
                    <a:lnTo>
                      <a:pt x="0" y="77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8"/>
              <p:cNvSpPr>
                <a:spLocks/>
              </p:cNvSpPr>
              <p:nvPr/>
            </p:nvSpPr>
            <p:spPr bwMode="auto">
              <a:xfrm>
                <a:off x="6488349" y="4370995"/>
                <a:ext cx="413592" cy="999835"/>
              </a:xfrm>
              <a:custGeom>
                <a:avLst/>
                <a:gdLst>
                  <a:gd name="T0" fmla="*/ 321 w 321"/>
                  <a:gd name="T1" fmla="*/ 776 h 776"/>
                  <a:gd name="T2" fmla="*/ 0 w 321"/>
                  <a:gd name="T3" fmla="*/ 642 h 776"/>
                  <a:gd name="T4" fmla="*/ 0 w 321"/>
                  <a:gd name="T5" fmla="*/ 0 h 776"/>
                  <a:gd name="T6" fmla="*/ 321 w 321"/>
                  <a:gd name="T7" fmla="*/ 136 h 776"/>
                  <a:gd name="T8" fmla="*/ 321 w 321"/>
                  <a:gd name="T9" fmla="*/ 776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76">
                    <a:moveTo>
                      <a:pt x="321" y="776"/>
                    </a:moveTo>
                    <a:lnTo>
                      <a:pt x="0" y="642"/>
                    </a:lnTo>
                    <a:lnTo>
                      <a:pt x="0" y="0"/>
                    </a:lnTo>
                    <a:lnTo>
                      <a:pt x="321" y="136"/>
                    </a:lnTo>
                    <a:lnTo>
                      <a:pt x="321" y="77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3"/>
              <p:cNvSpPr>
                <a:spLocks/>
              </p:cNvSpPr>
              <p:nvPr/>
            </p:nvSpPr>
            <p:spPr bwMode="auto">
              <a:xfrm>
                <a:off x="6488349" y="4198189"/>
                <a:ext cx="827182" cy="346592"/>
              </a:xfrm>
              <a:custGeom>
                <a:avLst/>
                <a:gdLst>
                  <a:gd name="T0" fmla="*/ 321 w 642"/>
                  <a:gd name="T1" fmla="*/ 269 h 269"/>
                  <a:gd name="T2" fmla="*/ 0 w 642"/>
                  <a:gd name="T3" fmla="*/ 133 h 269"/>
                  <a:gd name="T4" fmla="*/ 321 w 642"/>
                  <a:gd name="T5" fmla="*/ 0 h 269"/>
                  <a:gd name="T6" fmla="*/ 642 w 642"/>
                  <a:gd name="T7" fmla="*/ 133 h 269"/>
                  <a:gd name="T8" fmla="*/ 321 w 642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269">
                    <a:moveTo>
                      <a:pt x="321" y="269"/>
                    </a:moveTo>
                    <a:lnTo>
                      <a:pt x="0" y="133"/>
                    </a:lnTo>
                    <a:lnTo>
                      <a:pt x="321" y="0"/>
                    </a:lnTo>
                    <a:lnTo>
                      <a:pt x="642" y="133"/>
                    </a:lnTo>
                    <a:lnTo>
                      <a:pt x="321" y="26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6485793" y="4682969"/>
              <a:ext cx="481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350" b="1" dirty="0">
                  <a:solidFill>
                    <a:prstClr val="white"/>
                  </a:solidFill>
                </a:rPr>
                <a:t>03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660898" y="3900194"/>
            <a:ext cx="630581" cy="884080"/>
            <a:chOff x="7301943" y="5230166"/>
            <a:chExt cx="840774" cy="1178773"/>
          </a:xfrm>
        </p:grpSpPr>
        <p:grpSp>
          <p:nvGrpSpPr>
            <p:cNvPr id="144" name="Group 143"/>
            <p:cNvGrpSpPr/>
            <p:nvPr/>
          </p:nvGrpSpPr>
          <p:grpSpPr>
            <a:xfrm>
              <a:off x="7315533" y="5230166"/>
              <a:ext cx="827184" cy="1178773"/>
              <a:chOff x="7315533" y="5230166"/>
              <a:chExt cx="827184" cy="1178773"/>
            </a:xfrm>
          </p:grpSpPr>
          <p:sp>
            <p:nvSpPr>
              <p:cNvPr id="146" name="Freeform 5"/>
              <p:cNvSpPr>
                <a:spLocks/>
              </p:cNvSpPr>
              <p:nvPr/>
            </p:nvSpPr>
            <p:spPr bwMode="auto">
              <a:xfrm>
                <a:off x="7729125" y="5401374"/>
                <a:ext cx="413592" cy="1007565"/>
              </a:xfrm>
              <a:custGeom>
                <a:avLst/>
                <a:gdLst>
                  <a:gd name="T0" fmla="*/ 0 w 321"/>
                  <a:gd name="T1" fmla="*/ 782 h 782"/>
                  <a:gd name="T2" fmla="*/ 321 w 321"/>
                  <a:gd name="T3" fmla="*/ 648 h 782"/>
                  <a:gd name="T4" fmla="*/ 321 w 321"/>
                  <a:gd name="T5" fmla="*/ 0 h 782"/>
                  <a:gd name="T6" fmla="*/ 0 w 321"/>
                  <a:gd name="T7" fmla="*/ 134 h 782"/>
                  <a:gd name="T8" fmla="*/ 0 w 321"/>
                  <a:gd name="T9" fmla="*/ 782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2">
                    <a:moveTo>
                      <a:pt x="0" y="782"/>
                    </a:moveTo>
                    <a:lnTo>
                      <a:pt x="321" y="648"/>
                    </a:lnTo>
                    <a:lnTo>
                      <a:pt x="321" y="0"/>
                    </a:lnTo>
                    <a:lnTo>
                      <a:pt x="0" y="134"/>
                    </a:lnTo>
                    <a:lnTo>
                      <a:pt x="0" y="78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6"/>
              <p:cNvSpPr>
                <a:spLocks/>
              </p:cNvSpPr>
              <p:nvPr/>
            </p:nvSpPr>
            <p:spPr bwMode="auto">
              <a:xfrm>
                <a:off x="7315533" y="5401374"/>
                <a:ext cx="413592" cy="1007565"/>
              </a:xfrm>
              <a:custGeom>
                <a:avLst/>
                <a:gdLst>
                  <a:gd name="T0" fmla="*/ 321 w 321"/>
                  <a:gd name="T1" fmla="*/ 782 h 782"/>
                  <a:gd name="T2" fmla="*/ 0 w 321"/>
                  <a:gd name="T3" fmla="*/ 648 h 782"/>
                  <a:gd name="T4" fmla="*/ 0 w 321"/>
                  <a:gd name="T5" fmla="*/ 0 h 782"/>
                  <a:gd name="T6" fmla="*/ 321 w 321"/>
                  <a:gd name="T7" fmla="*/ 134 h 782"/>
                  <a:gd name="T8" fmla="*/ 321 w 321"/>
                  <a:gd name="T9" fmla="*/ 782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2">
                    <a:moveTo>
                      <a:pt x="321" y="782"/>
                    </a:moveTo>
                    <a:lnTo>
                      <a:pt x="0" y="648"/>
                    </a:lnTo>
                    <a:lnTo>
                      <a:pt x="0" y="0"/>
                    </a:lnTo>
                    <a:lnTo>
                      <a:pt x="321" y="134"/>
                    </a:lnTo>
                    <a:lnTo>
                      <a:pt x="321" y="78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13"/>
              <p:cNvSpPr>
                <a:spLocks/>
              </p:cNvSpPr>
              <p:nvPr/>
            </p:nvSpPr>
            <p:spPr bwMode="auto">
              <a:xfrm>
                <a:off x="7315533" y="5230166"/>
                <a:ext cx="827182" cy="346592"/>
              </a:xfrm>
              <a:custGeom>
                <a:avLst/>
                <a:gdLst>
                  <a:gd name="T0" fmla="*/ 321 w 642"/>
                  <a:gd name="T1" fmla="*/ 269 h 269"/>
                  <a:gd name="T2" fmla="*/ 0 w 642"/>
                  <a:gd name="T3" fmla="*/ 133 h 269"/>
                  <a:gd name="T4" fmla="*/ 321 w 642"/>
                  <a:gd name="T5" fmla="*/ 0 h 269"/>
                  <a:gd name="T6" fmla="*/ 642 w 642"/>
                  <a:gd name="T7" fmla="*/ 133 h 269"/>
                  <a:gd name="T8" fmla="*/ 321 w 642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269">
                    <a:moveTo>
                      <a:pt x="321" y="269"/>
                    </a:moveTo>
                    <a:lnTo>
                      <a:pt x="0" y="133"/>
                    </a:lnTo>
                    <a:lnTo>
                      <a:pt x="321" y="0"/>
                    </a:lnTo>
                    <a:lnTo>
                      <a:pt x="642" y="133"/>
                    </a:lnTo>
                    <a:lnTo>
                      <a:pt x="321" y="26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5" name="TextBox 144"/>
            <p:cNvSpPr txBox="1"/>
            <p:nvPr/>
          </p:nvSpPr>
          <p:spPr>
            <a:xfrm>
              <a:off x="7301943" y="5705225"/>
              <a:ext cx="481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350" b="1" dirty="0">
                  <a:solidFill>
                    <a:prstClr val="white"/>
                  </a:solidFill>
                </a:rPr>
                <a:t>04</a:t>
              </a:r>
            </a:p>
          </p:txBody>
        </p:sp>
      </p:grpSp>
      <p:sp>
        <p:nvSpPr>
          <p:cNvPr id="149" name="Rectangle 148"/>
          <p:cNvSpPr/>
          <p:nvPr/>
        </p:nvSpPr>
        <p:spPr>
          <a:xfrm>
            <a:off x="4671088" y="4807306"/>
            <a:ext cx="4472912" cy="61640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k-SK" sz="1400" b="1" dirty="0" smtClean="0"/>
              <a:t>Zvýšiť informovanosť a odbornú pripravenosť potenciálnych prijímateľov</a:t>
            </a:r>
            <a:endParaRPr lang="en-GB" sz="1400" b="1" dirty="0"/>
          </a:p>
        </p:txBody>
      </p:sp>
      <p:grpSp>
        <p:nvGrpSpPr>
          <p:cNvPr id="150" name="Group 149"/>
          <p:cNvGrpSpPr/>
          <p:nvPr/>
        </p:nvGrpSpPr>
        <p:grpSpPr>
          <a:xfrm>
            <a:off x="4048786" y="4675769"/>
            <a:ext cx="622305" cy="879481"/>
            <a:chOff x="6485793" y="4198189"/>
            <a:chExt cx="829740" cy="1172641"/>
          </a:xfrm>
        </p:grpSpPr>
        <p:grpSp>
          <p:nvGrpSpPr>
            <p:cNvPr id="151" name="Group 150"/>
            <p:cNvGrpSpPr/>
            <p:nvPr/>
          </p:nvGrpSpPr>
          <p:grpSpPr>
            <a:xfrm>
              <a:off x="6488349" y="4198189"/>
              <a:ext cx="827184" cy="1172641"/>
              <a:chOff x="6488349" y="4198189"/>
              <a:chExt cx="827184" cy="1172641"/>
            </a:xfrm>
          </p:grpSpPr>
          <p:sp>
            <p:nvSpPr>
              <p:cNvPr id="153" name="Freeform 7"/>
              <p:cNvSpPr>
                <a:spLocks/>
              </p:cNvSpPr>
              <p:nvPr/>
            </p:nvSpPr>
            <p:spPr bwMode="auto">
              <a:xfrm>
                <a:off x="6901941" y="4370995"/>
                <a:ext cx="413592" cy="999835"/>
              </a:xfrm>
              <a:custGeom>
                <a:avLst/>
                <a:gdLst>
                  <a:gd name="T0" fmla="*/ 0 w 321"/>
                  <a:gd name="T1" fmla="*/ 776 h 776"/>
                  <a:gd name="T2" fmla="*/ 321 w 321"/>
                  <a:gd name="T3" fmla="*/ 642 h 776"/>
                  <a:gd name="T4" fmla="*/ 321 w 321"/>
                  <a:gd name="T5" fmla="*/ 0 h 776"/>
                  <a:gd name="T6" fmla="*/ 0 w 321"/>
                  <a:gd name="T7" fmla="*/ 136 h 776"/>
                  <a:gd name="T8" fmla="*/ 0 w 321"/>
                  <a:gd name="T9" fmla="*/ 776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76">
                    <a:moveTo>
                      <a:pt x="0" y="776"/>
                    </a:moveTo>
                    <a:lnTo>
                      <a:pt x="321" y="642"/>
                    </a:lnTo>
                    <a:lnTo>
                      <a:pt x="321" y="0"/>
                    </a:lnTo>
                    <a:lnTo>
                      <a:pt x="0" y="136"/>
                    </a:lnTo>
                    <a:lnTo>
                      <a:pt x="0" y="77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8"/>
              <p:cNvSpPr>
                <a:spLocks/>
              </p:cNvSpPr>
              <p:nvPr/>
            </p:nvSpPr>
            <p:spPr bwMode="auto">
              <a:xfrm>
                <a:off x="6488349" y="4370995"/>
                <a:ext cx="413592" cy="999835"/>
              </a:xfrm>
              <a:custGeom>
                <a:avLst/>
                <a:gdLst>
                  <a:gd name="T0" fmla="*/ 321 w 321"/>
                  <a:gd name="T1" fmla="*/ 776 h 776"/>
                  <a:gd name="T2" fmla="*/ 0 w 321"/>
                  <a:gd name="T3" fmla="*/ 642 h 776"/>
                  <a:gd name="T4" fmla="*/ 0 w 321"/>
                  <a:gd name="T5" fmla="*/ 0 h 776"/>
                  <a:gd name="T6" fmla="*/ 321 w 321"/>
                  <a:gd name="T7" fmla="*/ 136 h 776"/>
                  <a:gd name="T8" fmla="*/ 321 w 321"/>
                  <a:gd name="T9" fmla="*/ 776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76">
                    <a:moveTo>
                      <a:pt x="321" y="776"/>
                    </a:moveTo>
                    <a:lnTo>
                      <a:pt x="0" y="642"/>
                    </a:lnTo>
                    <a:lnTo>
                      <a:pt x="0" y="0"/>
                    </a:lnTo>
                    <a:lnTo>
                      <a:pt x="321" y="136"/>
                    </a:lnTo>
                    <a:lnTo>
                      <a:pt x="321" y="77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3"/>
              <p:cNvSpPr>
                <a:spLocks/>
              </p:cNvSpPr>
              <p:nvPr/>
            </p:nvSpPr>
            <p:spPr bwMode="auto">
              <a:xfrm>
                <a:off x="6488349" y="4198189"/>
                <a:ext cx="827182" cy="346592"/>
              </a:xfrm>
              <a:custGeom>
                <a:avLst/>
                <a:gdLst>
                  <a:gd name="T0" fmla="*/ 321 w 642"/>
                  <a:gd name="T1" fmla="*/ 269 h 269"/>
                  <a:gd name="T2" fmla="*/ 0 w 642"/>
                  <a:gd name="T3" fmla="*/ 133 h 269"/>
                  <a:gd name="T4" fmla="*/ 321 w 642"/>
                  <a:gd name="T5" fmla="*/ 0 h 269"/>
                  <a:gd name="T6" fmla="*/ 642 w 642"/>
                  <a:gd name="T7" fmla="*/ 133 h 269"/>
                  <a:gd name="T8" fmla="*/ 321 w 642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269">
                    <a:moveTo>
                      <a:pt x="321" y="269"/>
                    </a:moveTo>
                    <a:lnTo>
                      <a:pt x="0" y="133"/>
                    </a:lnTo>
                    <a:lnTo>
                      <a:pt x="321" y="0"/>
                    </a:lnTo>
                    <a:lnTo>
                      <a:pt x="642" y="133"/>
                    </a:lnTo>
                    <a:lnTo>
                      <a:pt x="321" y="26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6485793" y="4682969"/>
              <a:ext cx="481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350" b="1" dirty="0" smtClean="0">
                  <a:solidFill>
                    <a:prstClr val="white"/>
                  </a:solidFill>
                </a:rPr>
                <a:t>05</a:t>
              </a:r>
              <a:endParaRPr lang="id-ID" sz="135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537158" y="3933817"/>
            <a:ext cx="257751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200" i="1" dirty="0" smtClean="0"/>
              <a:t>Názory/skúsenosti na prepájanie viacerých zdrojov financovania (tzv. blending)</a:t>
            </a:r>
          </a:p>
          <a:p>
            <a:pPr lvl="0" algn="just" fontAlgn="base"/>
            <a:endParaRPr lang="sk-SK" sz="1200" dirty="0" smtClean="0"/>
          </a:p>
          <a:p>
            <a:pPr lvl="0" algn="just" fontAlgn="base"/>
            <a:r>
              <a:rPr lang="sk-SK" sz="1200" b="1" dirty="0" smtClean="0"/>
              <a:t>58,5 %  </a:t>
            </a:r>
            <a:r>
              <a:rPr lang="sk-SK" sz="1200" dirty="0" smtClean="0"/>
              <a:t>pozitívne </a:t>
            </a:r>
          </a:p>
          <a:p>
            <a:pPr lvl="0" algn="just" fontAlgn="base"/>
            <a:r>
              <a:rPr lang="sk-SK" sz="1200" b="1" dirty="0" smtClean="0"/>
              <a:t>13,5 % </a:t>
            </a:r>
            <a:r>
              <a:rPr lang="sk-SK" sz="1200" dirty="0" smtClean="0"/>
              <a:t>negatívne</a:t>
            </a:r>
          </a:p>
          <a:p>
            <a:pPr algn="just"/>
            <a:r>
              <a:rPr lang="sk-SK" sz="1200" b="1" dirty="0" smtClean="0"/>
              <a:t>28 % </a:t>
            </a:r>
            <a:r>
              <a:rPr lang="sk-SK" sz="1200" dirty="0" smtClean="0"/>
              <a:t>nemá skúsenosti</a:t>
            </a:r>
          </a:p>
          <a:p>
            <a:pPr algn="just"/>
            <a:endParaRPr lang="sk-SK" sz="1000" dirty="0"/>
          </a:p>
        </p:txBody>
      </p:sp>
      <p:sp>
        <p:nvSpPr>
          <p:cNvPr id="180" name="TextBox 179"/>
          <p:cNvSpPr txBox="1"/>
          <p:nvPr/>
        </p:nvSpPr>
        <p:spPr>
          <a:xfrm>
            <a:off x="4681168" y="1209093"/>
            <a:ext cx="4330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i="1" dirty="0" smtClean="0">
                <a:latin typeface="+mj-lt"/>
              </a:rPr>
              <a:t>Možnosti lepšieho prepojenia jednotlivých zdrojov</a:t>
            </a:r>
            <a:endParaRPr lang="sk-SK" sz="1600" b="1" i="1" dirty="0">
              <a:latin typeface="+mj-lt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5295994" y="5561401"/>
            <a:ext cx="3852524" cy="631017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94730" y="5605790"/>
            <a:ext cx="385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prstClr val="white"/>
                </a:solidFill>
              </a:rPr>
              <a:t>Jeden centrálny nástroj/portál, ktorý by združoval všetky verejné zdroje, nielen EŠIF</a:t>
            </a:r>
            <a:endParaRPr lang="sk-SK" sz="1400" b="1" dirty="0">
              <a:solidFill>
                <a:prstClr val="white"/>
              </a:solidFill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4665416" y="5429011"/>
            <a:ext cx="630579" cy="890961"/>
            <a:chOff x="7301943" y="3184335"/>
            <a:chExt cx="840772" cy="1187948"/>
          </a:xfrm>
        </p:grpSpPr>
        <p:grpSp>
          <p:nvGrpSpPr>
            <p:cNvPr id="185" name="Group 184"/>
            <p:cNvGrpSpPr/>
            <p:nvPr/>
          </p:nvGrpSpPr>
          <p:grpSpPr>
            <a:xfrm>
              <a:off x="7315531" y="3184335"/>
              <a:ext cx="827184" cy="1187948"/>
              <a:chOff x="7315531" y="3184335"/>
              <a:chExt cx="827184" cy="1187948"/>
            </a:xfrm>
          </p:grpSpPr>
          <p:sp>
            <p:nvSpPr>
              <p:cNvPr id="187" name="Freeform 9"/>
              <p:cNvSpPr>
                <a:spLocks/>
              </p:cNvSpPr>
              <p:nvPr/>
            </p:nvSpPr>
            <p:spPr bwMode="auto">
              <a:xfrm>
                <a:off x="7729123" y="3358277"/>
                <a:ext cx="413592" cy="1014006"/>
              </a:xfrm>
              <a:custGeom>
                <a:avLst/>
                <a:gdLst>
                  <a:gd name="T0" fmla="*/ 0 w 321"/>
                  <a:gd name="T1" fmla="*/ 787 h 787"/>
                  <a:gd name="T2" fmla="*/ 321 w 321"/>
                  <a:gd name="T3" fmla="*/ 653 h 787"/>
                  <a:gd name="T4" fmla="*/ 321 w 321"/>
                  <a:gd name="T5" fmla="*/ 0 h 787"/>
                  <a:gd name="T6" fmla="*/ 0 w 321"/>
                  <a:gd name="T7" fmla="*/ 134 h 787"/>
                  <a:gd name="T8" fmla="*/ 0 w 321"/>
                  <a:gd name="T9" fmla="*/ 787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7">
                    <a:moveTo>
                      <a:pt x="0" y="787"/>
                    </a:moveTo>
                    <a:lnTo>
                      <a:pt x="321" y="653"/>
                    </a:lnTo>
                    <a:lnTo>
                      <a:pt x="321" y="0"/>
                    </a:lnTo>
                    <a:lnTo>
                      <a:pt x="0" y="134"/>
                    </a:lnTo>
                    <a:lnTo>
                      <a:pt x="0" y="787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10"/>
              <p:cNvSpPr>
                <a:spLocks/>
              </p:cNvSpPr>
              <p:nvPr/>
            </p:nvSpPr>
            <p:spPr bwMode="auto">
              <a:xfrm>
                <a:off x="7315531" y="3358277"/>
                <a:ext cx="413592" cy="1014006"/>
              </a:xfrm>
              <a:custGeom>
                <a:avLst/>
                <a:gdLst>
                  <a:gd name="T0" fmla="*/ 321 w 321"/>
                  <a:gd name="T1" fmla="*/ 787 h 787"/>
                  <a:gd name="T2" fmla="*/ 0 w 321"/>
                  <a:gd name="T3" fmla="*/ 653 h 787"/>
                  <a:gd name="T4" fmla="*/ 0 w 321"/>
                  <a:gd name="T5" fmla="*/ 0 h 787"/>
                  <a:gd name="T6" fmla="*/ 321 w 321"/>
                  <a:gd name="T7" fmla="*/ 134 h 787"/>
                  <a:gd name="T8" fmla="*/ 321 w 321"/>
                  <a:gd name="T9" fmla="*/ 787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7">
                    <a:moveTo>
                      <a:pt x="321" y="787"/>
                    </a:moveTo>
                    <a:lnTo>
                      <a:pt x="0" y="653"/>
                    </a:lnTo>
                    <a:lnTo>
                      <a:pt x="0" y="0"/>
                    </a:lnTo>
                    <a:lnTo>
                      <a:pt x="321" y="134"/>
                    </a:lnTo>
                    <a:lnTo>
                      <a:pt x="321" y="78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13"/>
              <p:cNvSpPr>
                <a:spLocks/>
              </p:cNvSpPr>
              <p:nvPr/>
            </p:nvSpPr>
            <p:spPr bwMode="auto">
              <a:xfrm>
                <a:off x="7315531" y="3184335"/>
                <a:ext cx="827182" cy="346592"/>
              </a:xfrm>
              <a:custGeom>
                <a:avLst/>
                <a:gdLst>
                  <a:gd name="T0" fmla="*/ 321 w 642"/>
                  <a:gd name="T1" fmla="*/ 269 h 269"/>
                  <a:gd name="T2" fmla="*/ 0 w 642"/>
                  <a:gd name="T3" fmla="*/ 133 h 269"/>
                  <a:gd name="T4" fmla="*/ 321 w 642"/>
                  <a:gd name="T5" fmla="*/ 0 h 269"/>
                  <a:gd name="T6" fmla="*/ 642 w 642"/>
                  <a:gd name="T7" fmla="*/ 133 h 269"/>
                  <a:gd name="T8" fmla="*/ 321 w 642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269">
                    <a:moveTo>
                      <a:pt x="321" y="269"/>
                    </a:moveTo>
                    <a:lnTo>
                      <a:pt x="0" y="133"/>
                    </a:lnTo>
                    <a:lnTo>
                      <a:pt x="321" y="0"/>
                    </a:lnTo>
                    <a:lnTo>
                      <a:pt x="642" y="133"/>
                    </a:lnTo>
                    <a:lnTo>
                      <a:pt x="321" y="26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6" name="TextBox 185"/>
            <p:cNvSpPr txBox="1"/>
            <p:nvPr/>
          </p:nvSpPr>
          <p:spPr>
            <a:xfrm>
              <a:off x="7301943" y="3671594"/>
              <a:ext cx="481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350" b="1" dirty="0" smtClean="0">
                  <a:solidFill>
                    <a:prstClr val="white"/>
                  </a:solidFill>
                </a:rPr>
                <a:t>06</a:t>
              </a:r>
              <a:endParaRPr lang="id-ID" sz="135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4239" y="2675821"/>
            <a:ext cx="692870" cy="6928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1503753" y="2614659"/>
            <a:ext cx="1653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+mj-lt"/>
              </a:rPr>
              <a:t>Štrukturálne reformy</a:t>
            </a:r>
            <a:endParaRPr lang="sk-SK" sz="14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3753" y="2806231"/>
            <a:ext cx="2817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200" dirty="0"/>
              <a:t>politika súdržnosti by mala prispievať k implementácii štrukturálnych reforiem </a:t>
            </a:r>
            <a:r>
              <a:rPr lang="sk-SK" sz="1200" dirty="0" smtClean="0"/>
              <a:t>doplnkovo</a:t>
            </a:r>
            <a:endParaRPr lang="id-ID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4239" y="3656548"/>
            <a:ext cx="692870" cy="6928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1503753" y="3595387"/>
            <a:ext cx="1346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+mj-lt"/>
              </a:rPr>
              <a:t>Územné aspekty</a:t>
            </a:r>
            <a:endParaRPr lang="sk-SK" sz="1400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3753" y="3786958"/>
            <a:ext cx="2685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/>
              <a:t>je potrebné zohľadniť územné aspekty </a:t>
            </a:r>
            <a:r>
              <a:rPr lang="sk-SK" sz="1200" dirty="0" smtClean="0"/>
              <a:t>jednotlivých regiónov v</a:t>
            </a:r>
            <a:r>
              <a:rPr lang="sk-SK" sz="1200" dirty="0"/>
              <a:t> </a:t>
            </a:r>
            <a:r>
              <a:rPr lang="sk-SK" sz="1200" dirty="0" smtClean="0"/>
              <a:t>Špecifických odporúčaniach Rady </a:t>
            </a:r>
            <a:r>
              <a:rPr lang="sk-SK" sz="1200" dirty="0"/>
              <a:t>pri stanovovaní cieľov podporovaných z EŠIF</a:t>
            </a:r>
            <a:endParaRPr lang="id-ID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4239" y="4636304"/>
            <a:ext cx="692870" cy="692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" name="TextBox 14"/>
          <p:cNvSpPr txBox="1"/>
          <p:nvPr/>
        </p:nvSpPr>
        <p:spPr>
          <a:xfrm>
            <a:off x="1524005" y="4663611"/>
            <a:ext cx="1771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+mj-lt"/>
              </a:rPr>
              <a:t>Orientácia na výsledok</a:t>
            </a:r>
            <a:endParaRPr lang="sk-SK" sz="1400" b="1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3753" y="4892587"/>
            <a:ext cx="2817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sz="1200" dirty="0" smtClean="0"/>
              <a:t>prepojenie </a:t>
            </a:r>
            <a:r>
              <a:rPr lang="sk-SK" sz="1200" dirty="0"/>
              <a:t>na dopadové ukazovatele </a:t>
            </a:r>
            <a:r>
              <a:rPr lang="sk-SK" sz="1200" dirty="0" smtClean="0"/>
              <a:t>môže </a:t>
            </a:r>
            <a:r>
              <a:rPr lang="sk-SK" sz="1200" dirty="0"/>
              <a:t>viesť k  posilneniu výsledkovej orientácie politiky </a:t>
            </a:r>
            <a:r>
              <a:rPr lang="sk-SK" sz="1200" dirty="0" smtClean="0"/>
              <a:t>súdržnosti</a:t>
            </a:r>
            <a:endParaRPr lang="en-GB" sz="1200" dirty="0"/>
          </a:p>
        </p:txBody>
      </p:sp>
      <p:sp>
        <p:nvSpPr>
          <p:cNvPr id="17" name="Oval 16"/>
          <p:cNvSpPr/>
          <p:nvPr/>
        </p:nvSpPr>
        <p:spPr>
          <a:xfrm>
            <a:off x="4909199" y="2675821"/>
            <a:ext cx="692870" cy="6928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5665061" y="2614659"/>
            <a:ext cx="846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dirty="0" smtClean="0">
                <a:latin typeface="+mj-lt"/>
              </a:rPr>
              <a:t>Flexibilita</a:t>
            </a:r>
            <a:endParaRPr lang="id-ID" sz="1400" b="1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65060" y="2806231"/>
            <a:ext cx="2967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200" dirty="0"/>
              <a:t>je potrebné ponechať politike súdržnosti určitú flexibilitu umožňujúcu rýchlejšie reagovať na meniace sa </a:t>
            </a:r>
            <a:r>
              <a:rPr lang="sk-SK" sz="1200" dirty="0" smtClean="0"/>
              <a:t>potreby</a:t>
            </a:r>
            <a:endParaRPr lang="id-ID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25547" y="3656548"/>
            <a:ext cx="692870" cy="6928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1" name="TextBox 20"/>
          <p:cNvSpPr txBox="1"/>
          <p:nvPr/>
        </p:nvSpPr>
        <p:spPr>
          <a:xfrm>
            <a:off x="5665061" y="3595387"/>
            <a:ext cx="1400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+mj-lt"/>
              </a:rPr>
              <a:t>Synergické efekty</a:t>
            </a:r>
            <a:endParaRPr lang="sk-SK" sz="1400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65060" y="3786958"/>
            <a:ext cx="2967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sz="1200" dirty="0"/>
              <a:t>prepájanie viacerých zdrojov financovania </a:t>
            </a:r>
            <a:r>
              <a:rPr lang="sk-SK" sz="1200" dirty="0" smtClean="0"/>
              <a:t>môže </a:t>
            </a:r>
            <a:r>
              <a:rPr lang="sk-SK" sz="1200" dirty="0"/>
              <a:t>viesť k zvýšeniu efektívnosti vynakladaných </a:t>
            </a:r>
            <a:r>
              <a:rPr lang="sk-SK" sz="1200" dirty="0" smtClean="0"/>
              <a:t>zdrojov</a:t>
            </a:r>
            <a:endParaRPr lang="en-GB" sz="105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114661" y="4838253"/>
            <a:ext cx="335555" cy="288970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46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959156" y="833066"/>
            <a:ext cx="7225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Hlavné závery pre oblasť </a:t>
            </a:r>
          </a:p>
          <a:p>
            <a:pPr algn="ctr"/>
            <a:r>
              <a:rPr lang="sk-SK" sz="3600" b="1" dirty="0" smtClean="0"/>
              <a:t>osobitých špecifík politiky súdržnosti</a:t>
            </a:r>
            <a:endParaRPr lang="sk-SK" sz="3600" b="1" dirty="0"/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941255" y="2860256"/>
            <a:ext cx="340505" cy="324000"/>
            <a:chOff x="1588" y="4763"/>
            <a:chExt cx="6746875" cy="6419850"/>
          </a:xfrm>
          <a:solidFill>
            <a:schemeClr val="bg1"/>
          </a:solidFill>
        </p:grpSpPr>
        <p:sp>
          <p:nvSpPr>
            <p:cNvPr id="51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58" name="Freeform 133"/>
          <p:cNvSpPr>
            <a:spLocks noChangeAspect="1"/>
          </p:cNvSpPr>
          <p:nvPr/>
        </p:nvSpPr>
        <p:spPr bwMode="auto">
          <a:xfrm rot="886901">
            <a:off x="881652" y="3858117"/>
            <a:ext cx="458046" cy="252000"/>
          </a:xfrm>
          <a:custGeom>
            <a:avLst/>
            <a:gdLst>
              <a:gd name="T0" fmla="*/ 152 w 154"/>
              <a:gd name="T1" fmla="*/ 9 h 85"/>
              <a:gd name="T2" fmla="*/ 147 w 154"/>
              <a:gd name="T3" fmla="*/ 9 h 85"/>
              <a:gd name="T4" fmla="*/ 137 w 154"/>
              <a:gd name="T5" fmla="*/ 6 h 85"/>
              <a:gd name="T6" fmla="*/ 136 w 154"/>
              <a:gd name="T7" fmla="*/ 3 h 85"/>
              <a:gd name="T8" fmla="*/ 135 w 154"/>
              <a:gd name="T9" fmla="*/ 3 h 85"/>
              <a:gd name="T10" fmla="*/ 133 w 154"/>
              <a:gd name="T11" fmla="*/ 1 h 85"/>
              <a:gd name="T12" fmla="*/ 127 w 154"/>
              <a:gd name="T13" fmla="*/ 0 h 85"/>
              <a:gd name="T14" fmla="*/ 123 w 154"/>
              <a:gd name="T15" fmla="*/ 0 h 85"/>
              <a:gd name="T16" fmla="*/ 118 w 154"/>
              <a:gd name="T17" fmla="*/ 1 h 85"/>
              <a:gd name="T18" fmla="*/ 116 w 154"/>
              <a:gd name="T19" fmla="*/ 3 h 85"/>
              <a:gd name="T20" fmla="*/ 110 w 154"/>
              <a:gd name="T21" fmla="*/ 7 h 85"/>
              <a:gd name="T22" fmla="*/ 107 w 154"/>
              <a:gd name="T23" fmla="*/ 9 h 85"/>
              <a:gd name="T24" fmla="*/ 103 w 154"/>
              <a:gd name="T25" fmla="*/ 8 h 85"/>
              <a:gd name="T26" fmla="*/ 99 w 154"/>
              <a:gd name="T27" fmla="*/ 6 h 85"/>
              <a:gd name="T28" fmla="*/ 97 w 154"/>
              <a:gd name="T29" fmla="*/ 7 h 85"/>
              <a:gd name="T30" fmla="*/ 92 w 154"/>
              <a:gd name="T31" fmla="*/ 8 h 85"/>
              <a:gd name="T32" fmla="*/ 89 w 154"/>
              <a:gd name="T33" fmla="*/ 11 h 85"/>
              <a:gd name="T34" fmla="*/ 85 w 154"/>
              <a:gd name="T35" fmla="*/ 18 h 85"/>
              <a:gd name="T36" fmla="*/ 83 w 154"/>
              <a:gd name="T37" fmla="*/ 18 h 85"/>
              <a:gd name="T38" fmla="*/ 76 w 154"/>
              <a:gd name="T39" fmla="*/ 19 h 85"/>
              <a:gd name="T40" fmla="*/ 74 w 154"/>
              <a:gd name="T41" fmla="*/ 14 h 85"/>
              <a:gd name="T42" fmla="*/ 72 w 154"/>
              <a:gd name="T43" fmla="*/ 11 h 85"/>
              <a:gd name="T44" fmla="*/ 62 w 154"/>
              <a:gd name="T45" fmla="*/ 6 h 85"/>
              <a:gd name="T46" fmla="*/ 61 w 154"/>
              <a:gd name="T47" fmla="*/ 11 h 85"/>
              <a:gd name="T48" fmla="*/ 56 w 154"/>
              <a:gd name="T49" fmla="*/ 13 h 85"/>
              <a:gd name="T50" fmla="*/ 49 w 154"/>
              <a:gd name="T51" fmla="*/ 10 h 85"/>
              <a:gd name="T52" fmla="*/ 43 w 154"/>
              <a:gd name="T53" fmla="*/ 11 h 85"/>
              <a:gd name="T54" fmla="*/ 38 w 154"/>
              <a:gd name="T55" fmla="*/ 16 h 85"/>
              <a:gd name="T56" fmla="*/ 32 w 154"/>
              <a:gd name="T57" fmla="*/ 25 h 85"/>
              <a:gd name="T58" fmla="*/ 26 w 154"/>
              <a:gd name="T59" fmla="*/ 38 h 85"/>
              <a:gd name="T60" fmla="*/ 20 w 154"/>
              <a:gd name="T61" fmla="*/ 43 h 85"/>
              <a:gd name="T62" fmla="*/ 16 w 154"/>
              <a:gd name="T63" fmla="*/ 45 h 85"/>
              <a:gd name="T64" fmla="*/ 13 w 154"/>
              <a:gd name="T65" fmla="*/ 44 h 85"/>
              <a:gd name="T66" fmla="*/ 11 w 154"/>
              <a:gd name="T67" fmla="*/ 45 h 85"/>
              <a:gd name="T68" fmla="*/ 6 w 154"/>
              <a:gd name="T69" fmla="*/ 44 h 85"/>
              <a:gd name="T70" fmla="*/ 5 w 154"/>
              <a:gd name="T71" fmla="*/ 45 h 85"/>
              <a:gd name="T72" fmla="*/ 2 w 154"/>
              <a:gd name="T73" fmla="*/ 52 h 85"/>
              <a:gd name="T74" fmla="*/ 2 w 154"/>
              <a:gd name="T75" fmla="*/ 58 h 85"/>
              <a:gd name="T76" fmla="*/ 0 w 154"/>
              <a:gd name="T77" fmla="*/ 62 h 85"/>
              <a:gd name="T78" fmla="*/ 2 w 154"/>
              <a:gd name="T79" fmla="*/ 67 h 85"/>
              <a:gd name="T80" fmla="*/ 5 w 154"/>
              <a:gd name="T81" fmla="*/ 71 h 85"/>
              <a:gd name="T82" fmla="*/ 8 w 154"/>
              <a:gd name="T83" fmla="*/ 80 h 85"/>
              <a:gd name="T84" fmla="*/ 15 w 154"/>
              <a:gd name="T85" fmla="*/ 76 h 85"/>
              <a:gd name="T86" fmla="*/ 28 w 154"/>
              <a:gd name="T87" fmla="*/ 85 h 85"/>
              <a:gd name="T88" fmla="*/ 61 w 154"/>
              <a:gd name="T89" fmla="*/ 78 h 85"/>
              <a:gd name="T90" fmla="*/ 67 w 154"/>
              <a:gd name="T91" fmla="*/ 66 h 85"/>
              <a:gd name="T92" fmla="*/ 83 w 154"/>
              <a:gd name="T93" fmla="*/ 59 h 85"/>
              <a:gd name="T94" fmla="*/ 95 w 154"/>
              <a:gd name="T95" fmla="*/ 55 h 85"/>
              <a:gd name="T96" fmla="*/ 104 w 154"/>
              <a:gd name="T97" fmla="*/ 41 h 85"/>
              <a:gd name="T98" fmla="*/ 129 w 154"/>
              <a:gd name="T99" fmla="*/ 36 h 85"/>
              <a:gd name="T100" fmla="*/ 148 w 154"/>
              <a:gd name="T101" fmla="*/ 42 h 85"/>
              <a:gd name="T102" fmla="*/ 149 w 154"/>
              <a:gd name="T103" fmla="*/ 36 h 85"/>
              <a:gd name="T104" fmla="*/ 148 w 154"/>
              <a:gd name="T105" fmla="*/ 30 h 85"/>
              <a:gd name="T106" fmla="*/ 151 w 154"/>
              <a:gd name="T107" fmla="*/ 25 h 85"/>
              <a:gd name="T108" fmla="*/ 152 w 154"/>
              <a:gd name="T109" fmla="*/ 20 h 85"/>
              <a:gd name="T110" fmla="*/ 153 w 154"/>
              <a:gd name="T111" fmla="*/ 1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4" h="85">
                <a:moveTo>
                  <a:pt x="154" y="11"/>
                </a:moveTo>
                <a:cubicBezTo>
                  <a:pt x="153" y="11"/>
                  <a:pt x="153" y="11"/>
                  <a:pt x="153" y="11"/>
                </a:cubicBezTo>
                <a:cubicBezTo>
                  <a:pt x="152" y="9"/>
                  <a:pt x="152" y="9"/>
                  <a:pt x="152" y="9"/>
                </a:cubicBezTo>
                <a:cubicBezTo>
                  <a:pt x="152" y="9"/>
                  <a:pt x="152" y="9"/>
                  <a:pt x="152" y="9"/>
                </a:cubicBezTo>
                <a:cubicBezTo>
                  <a:pt x="152" y="9"/>
                  <a:pt x="151" y="9"/>
                  <a:pt x="151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0" y="10"/>
                  <a:pt x="149" y="9"/>
                  <a:pt x="148" y="8"/>
                </a:cubicBezTo>
                <a:cubicBezTo>
                  <a:pt x="147" y="9"/>
                  <a:pt x="147" y="9"/>
                  <a:pt x="147" y="9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8"/>
                  <a:pt x="143" y="8"/>
                  <a:pt x="143" y="8"/>
                </a:cubicBezTo>
                <a:cubicBezTo>
                  <a:pt x="143" y="7"/>
                  <a:pt x="142" y="7"/>
                  <a:pt x="141" y="7"/>
                </a:cubicBezTo>
                <a:cubicBezTo>
                  <a:pt x="138" y="7"/>
                  <a:pt x="138" y="7"/>
                  <a:pt x="137" y="6"/>
                </a:cubicBezTo>
                <a:cubicBezTo>
                  <a:pt x="137" y="6"/>
                  <a:pt x="136" y="5"/>
                  <a:pt x="136" y="4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7" y="2"/>
                  <a:pt x="137" y="2"/>
                  <a:pt x="137" y="2"/>
                </a:cubicBezTo>
                <a:cubicBezTo>
                  <a:pt x="135" y="3"/>
                  <a:pt x="135" y="3"/>
                  <a:pt x="135" y="3"/>
                </a:cubicBezTo>
                <a:cubicBezTo>
                  <a:pt x="135" y="2"/>
                  <a:pt x="135" y="2"/>
                  <a:pt x="135" y="2"/>
                </a:cubicBezTo>
                <a:cubicBezTo>
                  <a:pt x="135" y="2"/>
                  <a:pt x="135" y="2"/>
                  <a:pt x="135" y="2"/>
                </a:cubicBezTo>
                <a:cubicBezTo>
                  <a:pt x="134" y="2"/>
                  <a:pt x="133" y="2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2" y="1"/>
                  <a:pt x="132" y="1"/>
                  <a:pt x="132" y="1"/>
                </a:cubicBezTo>
                <a:cubicBezTo>
                  <a:pt x="132" y="2"/>
                  <a:pt x="131" y="2"/>
                  <a:pt x="130" y="2"/>
                </a:cubicBezTo>
                <a:cubicBezTo>
                  <a:pt x="130" y="2"/>
                  <a:pt x="129" y="2"/>
                  <a:pt x="128" y="1"/>
                </a:cubicBezTo>
                <a:cubicBezTo>
                  <a:pt x="128" y="1"/>
                  <a:pt x="127" y="0"/>
                  <a:pt x="12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5" y="0"/>
                </a:cubicBezTo>
                <a:cubicBezTo>
                  <a:pt x="125" y="0"/>
                  <a:pt x="124" y="0"/>
                  <a:pt x="123" y="0"/>
                </a:cubicBezTo>
                <a:cubicBezTo>
                  <a:pt x="123" y="1"/>
                  <a:pt x="122" y="2"/>
                  <a:pt x="121" y="2"/>
                </a:cubicBezTo>
                <a:cubicBezTo>
                  <a:pt x="121" y="2"/>
                  <a:pt x="120" y="1"/>
                  <a:pt x="120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7" y="1"/>
                  <a:pt x="117" y="1"/>
                  <a:pt x="117" y="1"/>
                </a:cubicBezTo>
                <a:cubicBezTo>
                  <a:pt x="116" y="3"/>
                  <a:pt x="116" y="3"/>
                  <a:pt x="116" y="3"/>
                </a:cubicBezTo>
                <a:cubicBezTo>
                  <a:pt x="114" y="3"/>
                  <a:pt x="114" y="3"/>
                  <a:pt x="114" y="3"/>
                </a:cubicBezTo>
                <a:cubicBezTo>
                  <a:pt x="114" y="3"/>
                  <a:pt x="114" y="3"/>
                  <a:pt x="114" y="3"/>
                </a:cubicBezTo>
                <a:cubicBezTo>
                  <a:pt x="113" y="5"/>
                  <a:pt x="112" y="5"/>
                  <a:pt x="111" y="6"/>
                </a:cubicBezTo>
                <a:cubicBezTo>
                  <a:pt x="111" y="6"/>
                  <a:pt x="110" y="6"/>
                  <a:pt x="110" y="7"/>
                </a:cubicBezTo>
                <a:cubicBezTo>
                  <a:pt x="110" y="7"/>
                  <a:pt x="110" y="8"/>
                  <a:pt x="110" y="8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9"/>
                  <a:pt x="109" y="9"/>
                  <a:pt x="109" y="9"/>
                </a:cubicBezTo>
                <a:cubicBezTo>
                  <a:pt x="108" y="9"/>
                  <a:pt x="108" y="9"/>
                  <a:pt x="107" y="9"/>
                </a:cubicBezTo>
                <a:cubicBezTo>
                  <a:pt x="107" y="9"/>
                  <a:pt x="106" y="9"/>
                  <a:pt x="106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6" y="9"/>
                  <a:pt x="105" y="9"/>
                  <a:pt x="104" y="8"/>
                </a:cubicBezTo>
                <a:cubicBezTo>
                  <a:pt x="103" y="8"/>
                  <a:pt x="103" y="8"/>
                  <a:pt x="103" y="8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7"/>
                  <a:pt x="102" y="7"/>
                  <a:pt x="101" y="6"/>
                </a:cubicBezTo>
                <a:cubicBezTo>
                  <a:pt x="101" y="6"/>
                  <a:pt x="100" y="6"/>
                  <a:pt x="100" y="6"/>
                </a:cubicBezTo>
                <a:cubicBezTo>
                  <a:pt x="100" y="6"/>
                  <a:pt x="99" y="6"/>
                  <a:pt x="99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98" y="6"/>
                  <a:pt x="98" y="6"/>
                  <a:pt x="98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6" y="7"/>
                  <a:pt x="96" y="7"/>
                  <a:pt x="96" y="7"/>
                </a:cubicBezTo>
                <a:cubicBezTo>
                  <a:pt x="95" y="7"/>
                  <a:pt x="95" y="7"/>
                  <a:pt x="94" y="7"/>
                </a:cubicBezTo>
                <a:cubicBezTo>
                  <a:pt x="94" y="8"/>
                  <a:pt x="93" y="8"/>
                  <a:pt x="92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1" y="9"/>
                  <a:pt x="91" y="9"/>
                  <a:pt x="90" y="10"/>
                </a:cubicBezTo>
                <a:cubicBezTo>
                  <a:pt x="90" y="10"/>
                  <a:pt x="89" y="10"/>
                  <a:pt x="89" y="10"/>
                </a:cubicBezTo>
                <a:cubicBezTo>
                  <a:pt x="89" y="10"/>
                  <a:pt x="89" y="11"/>
                  <a:pt x="89" y="11"/>
                </a:cubicBezTo>
                <a:cubicBezTo>
                  <a:pt x="88" y="11"/>
                  <a:pt x="88" y="11"/>
                  <a:pt x="87" y="12"/>
                </a:cubicBezTo>
                <a:cubicBezTo>
                  <a:pt x="87" y="12"/>
                  <a:pt x="87" y="13"/>
                  <a:pt x="87" y="13"/>
                </a:cubicBezTo>
                <a:cubicBezTo>
                  <a:pt x="87" y="14"/>
                  <a:pt x="87" y="14"/>
                  <a:pt x="87" y="14"/>
                </a:cubicBezTo>
                <a:cubicBezTo>
                  <a:pt x="87" y="16"/>
                  <a:pt x="86" y="17"/>
                  <a:pt x="85" y="18"/>
                </a:cubicBezTo>
                <a:cubicBezTo>
                  <a:pt x="85" y="18"/>
                  <a:pt x="85" y="18"/>
                  <a:pt x="85" y="18"/>
                </a:cubicBezTo>
                <a:cubicBezTo>
                  <a:pt x="85" y="18"/>
                  <a:pt x="85" y="18"/>
                  <a:pt x="85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3" y="18"/>
                  <a:pt x="83" y="18"/>
                  <a:pt x="83" y="18"/>
                </a:cubicBezTo>
                <a:cubicBezTo>
                  <a:pt x="82" y="17"/>
                  <a:pt x="82" y="17"/>
                  <a:pt x="81" y="17"/>
                </a:cubicBezTo>
                <a:cubicBezTo>
                  <a:pt x="81" y="18"/>
                  <a:pt x="80" y="18"/>
                  <a:pt x="78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3" y="18"/>
                  <a:pt x="73" y="18"/>
                  <a:pt x="73" y="18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12"/>
                  <a:pt x="74" y="12"/>
                  <a:pt x="74" y="12"/>
                </a:cubicBezTo>
                <a:cubicBezTo>
                  <a:pt x="73" y="11"/>
                  <a:pt x="73" y="11"/>
                  <a:pt x="73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66" y="7"/>
                  <a:pt x="66" y="7"/>
                  <a:pt x="66" y="7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5"/>
                  <a:pt x="63" y="6"/>
                  <a:pt x="62" y="6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8"/>
                  <a:pt x="61" y="8"/>
                </a:cubicBezTo>
                <a:cubicBezTo>
                  <a:pt x="61" y="9"/>
                  <a:pt x="61" y="10"/>
                  <a:pt x="61" y="10"/>
                </a:cubicBezTo>
                <a:cubicBezTo>
                  <a:pt x="61" y="11"/>
                  <a:pt x="61" y="11"/>
                  <a:pt x="61" y="11"/>
                </a:cubicBezTo>
                <a:cubicBezTo>
                  <a:pt x="61" y="12"/>
                  <a:pt x="61" y="12"/>
                  <a:pt x="61" y="12"/>
                </a:cubicBezTo>
                <a:cubicBezTo>
                  <a:pt x="60" y="12"/>
                  <a:pt x="60" y="13"/>
                  <a:pt x="59" y="13"/>
                </a:cubicBezTo>
                <a:cubicBezTo>
                  <a:pt x="58" y="13"/>
                  <a:pt x="58" y="13"/>
                  <a:pt x="57" y="12"/>
                </a:cubicBezTo>
                <a:cubicBezTo>
                  <a:pt x="57" y="12"/>
                  <a:pt x="57" y="12"/>
                  <a:pt x="56" y="13"/>
                </a:cubicBezTo>
                <a:cubicBezTo>
                  <a:pt x="55" y="14"/>
                  <a:pt x="53" y="14"/>
                  <a:pt x="52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3"/>
                  <a:pt x="49" y="11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10"/>
                  <a:pt x="47" y="10"/>
                  <a:pt x="47" y="10"/>
                </a:cubicBezTo>
                <a:cubicBezTo>
                  <a:pt x="46" y="10"/>
                  <a:pt x="45" y="11"/>
                  <a:pt x="44" y="11"/>
                </a:cubicBezTo>
                <a:cubicBezTo>
                  <a:pt x="44" y="11"/>
                  <a:pt x="43" y="11"/>
                  <a:pt x="43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3"/>
                  <a:pt x="41" y="13"/>
                  <a:pt x="41" y="13"/>
                </a:cubicBezTo>
                <a:cubicBezTo>
                  <a:pt x="39" y="14"/>
                  <a:pt x="39" y="14"/>
                  <a:pt x="39" y="14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9"/>
                  <a:pt x="37" y="19"/>
                  <a:pt x="37" y="19"/>
                </a:cubicBezTo>
                <a:cubicBezTo>
                  <a:pt x="34" y="21"/>
                  <a:pt x="34" y="21"/>
                  <a:pt x="34" y="21"/>
                </a:cubicBezTo>
                <a:cubicBezTo>
                  <a:pt x="33" y="22"/>
                  <a:pt x="32" y="23"/>
                  <a:pt x="32" y="23"/>
                </a:cubicBezTo>
                <a:cubicBezTo>
                  <a:pt x="32" y="24"/>
                  <a:pt x="32" y="24"/>
                  <a:pt x="32" y="25"/>
                </a:cubicBezTo>
                <a:cubicBezTo>
                  <a:pt x="32" y="27"/>
                  <a:pt x="32" y="27"/>
                  <a:pt x="32" y="27"/>
                </a:cubicBezTo>
                <a:cubicBezTo>
                  <a:pt x="31" y="32"/>
                  <a:pt x="31" y="32"/>
                  <a:pt x="31" y="32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8"/>
                  <a:pt x="26" y="38"/>
                  <a:pt x="26" y="38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40"/>
                  <a:pt x="24" y="40"/>
                  <a:pt x="24" y="40"/>
                </a:cubicBezTo>
                <a:cubicBezTo>
                  <a:pt x="20" y="43"/>
                  <a:pt x="20" y="43"/>
                  <a:pt x="20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3"/>
                  <a:pt x="19" y="43"/>
                  <a:pt x="18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8" y="44"/>
                  <a:pt x="17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4" y="45"/>
                  <a:pt x="14" y="45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1" y="45"/>
                  <a:pt x="11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0" y="45"/>
                  <a:pt x="9" y="45"/>
                  <a:pt x="9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7" y="44"/>
                  <a:pt x="6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6"/>
                  <a:pt x="4" y="47"/>
                  <a:pt x="4" y="47"/>
                </a:cubicBezTo>
                <a:cubicBezTo>
                  <a:pt x="3" y="47"/>
                  <a:pt x="3" y="48"/>
                  <a:pt x="3" y="48"/>
                </a:cubicBezTo>
                <a:cubicBezTo>
                  <a:pt x="3" y="50"/>
                  <a:pt x="3" y="50"/>
                  <a:pt x="2" y="51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4"/>
                  <a:pt x="2" y="54"/>
                  <a:pt x="2" y="54"/>
                </a:cubicBezTo>
                <a:cubicBezTo>
                  <a:pt x="2" y="55"/>
                  <a:pt x="2" y="55"/>
                  <a:pt x="2" y="55"/>
                </a:cubicBezTo>
                <a:cubicBezTo>
                  <a:pt x="2" y="56"/>
                  <a:pt x="2" y="56"/>
                  <a:pt x="2" y="56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1" y="59"/>
                  <a:pt x="1" y="60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4"/>
                  <a:pt x="2" y="64"/>
                  <a:pt x="2" y="66"/>
                </a:cubicBezTo>
                <a:cubicBezTo>
                  <a:pt x="2" y="66"/>
                  <a:pt x="2" y="66"/>
                  <a:pt x="2" y="67"/>
                </a:cubicBezTo>
                <a:cubicBezTo>
                  <a:pt x="2" y="67"/>
                  <a:pt x="3" y="67"/>
                  <a:pt x="3" y="67"/>
                </a:cubicBezTo>
                <a:cubicBezTo>
                  <a:pt x="3" y="68"/>
                  <a:pt x="4" y="69"/>
                  <a:pt x="4" y="70"/>
                </a:cubicBezTo>
                <a:cubicBezTo>
                  <a:pt x="4" y="70"/>
                  <a:pt x="4" y="70"/>
                  <a:pt x="4" y="71"/>
                </a:cubicBezTo>
                <a:cubicBezTo>
                  <a:pt x="4" y="71"/>
                  <a:pt x="4" y="71"/>
                  <a:pt x="5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7" y="71"/>
                  <a:pt x="8" y="73"/>
                  <a:pt x="8" y="74"/>
                </a:cubicBezTo>
                <a:cubicBezTo>
                  <a:pt x="8" y="74"/>
                  <a:pt x="8" y="78"/>
                  <a:pt x="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9" y="79"/>
                  <a:pt x="9" y="79"/>
                  <a:pt x="9" y="79"/>
                </a:cubicBezTo>
                <a:cubicBezTo>
                  <a:pt x="9" y="76"/>
                  <a:pt x="9" y="76"/>
                  <a:pt x="9" y="76"/>
                </a:cubicBezTo>
                <a:cubicBezTo>
                  <a:pt x="9" y="76"/>
                  <a:pt x="9" y="76"/>
                  <a:pt x="9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20" y="80"/>
                  <a:pt x="20" y="80"/>
                  <a:pt x="20" y="80"/>
                </a:cubicBezTo>
                <a:cubicBezTo>
                  <a:pt x="25" y="83"/>
                  <a:pt x="25" y="83"/>
                  <a:pt x="25" y="83"/>
                </a:cubicBezTo>
                <a:cubicBezTo>
                  <a:pt x="28" y="85"/>
                  <a:pt x="28" y="85"/>
                  <a:pt x="28" y="85"/>
                </a:cubicBezTo>
                <a:cubicBezTo>
                  <a:pt x="36" y="84"/>
                  <a:pt x="36" y="84"/>
                  <a:pt x="36" y="84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56" y="82"/>
                  <a:pt x="57" y="81"/>
                </a:cubicBezTo>
                <a:cubicBezTo>
                  <a:pt x="58" y="80"/>
                  <a:pt x="63" y="79"/>
                  <a:pt x="61" y="78"/>
                </a:cubicBezTo>
                <a:cubicBezTo>
                  <a:pt x="60" y="77"/>
                  <a:pt x="56" y="75"/>
                  <a:pt x="56" y="75"/>
                </a:cubicBezTo>
                <a:cubicBezTo>
                  <a:pt x="56" y="73"/>
                  <a:pt x="56" y="73"/>
                  <a:pt x="56" y="73"/>
                </a:cubicBezTo>
                <a:cubicBezTo>
                  <a:pt x="60" y="69"/>
                  <a:pt x="60" y="69"/>
                  <a:pt x="60" y="69"/>
                </a:cubicBezTo>
                <a:cubicBezTo>
                  <a:pt x="67" y="66"/>
                  <a:pt x="67" y="66"/>
                  <a:pt x="67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6" y="65"/>
                  <a:pt x="76" y="65"/>
                  <a:pt x="76" y="65"/>
                </a:cubicBezTo>
                <a:cubicBezTo>
                  <a:pt x="78" y="60"/>
                  <a:pt x="78" y="60"/>
                  <a:pt x="78" y="60"/>
                </a:cubicBezTo>
                <a:cubicBezTo>
                  <a:pt x="83" y="59"/>
                  <a:pt x="83" y="59"/>
                  <a:pt x="83" y="59"/>
                </a:cubicBezTo>
                <a:cubicBezTo>
                  <a:pt x="86" y="60"/>
                  <a:pt x="86" y="60"/>
                  <a:pt x="86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3" y="57"/>
                  <a:pt x="93" y="57"/>
                  <a:pt x="93" y="57"/>
                </a:cubicBezTo>
                <a:cubicBezTo>
                  <a:pt x="95" y="55"/>
                  <a:pt x="95" y="55"/>
                  <a:pt x="95" y="55"/>
                </a:cubicBezTo>
                <a:cubicBezTo>
                  <a:pt x="99" y="54"/>
                  <a:pt x="99" y="54"/>
                  <a:pt x="99" y="54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3" y="43"/>
                  <a:pt x="103" y="43"/>
                  <a:pt x="103" y="43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15" y="37"/>
                  <a:pt x="115" y="37"/>
                  <a:pt x="115" y="37"/>
                </a:cubicBezTo>
                <a:cubicBezTo>
                  <a:pt x="119" y="40"/>
                  <a:pt x="119" y="40"/>
                  <a:pt x="119" y="40"/>
                </a:cubicBezTo>
                <a:cubicBezTo>
                  <a:pt x="124" y="39"/>
                  <a:pt x="124" y="39"/>
                  <a:pt x="124" y="39"/>
                </a:cubicBezTo>
                <a:cubicBezTo>
                  <a:pt x="129" y="36"/>
                  <a:pt x="129" y="36"/>
                  <a:pt x="129" y="36"/>
                </a:cubicBezTo>
                <a:cubicBezTo>
                  <a:pt x="134" y="37"/>
                  <a:pt x="134" y="37"/>
                  <a:pt x="134" y="37"/>
                </a:cubicBezTo>
                <a:cubicBezTo>
                  <a:pt x="140" y="43"/>
                  <a:pt x="140" y="43"/>
                  <a:pt x="140" y="43"/>
                </a:cubicBezTo>
                <a:cubicBezTo>
                  <a:pt x="146" y="43"/>
                  <a:pt x="146" y="43"/>
                  <a:pt x="146" y="43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7" y="39"/>
                  <a:pt x="147" y="39"/>
                  <a:pt x="147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9" y="38"/>
                  <a:pt x="149" y="37"/>
                  <a:pt x="149" y="36"/>
                </a:cubicBezTo>
                <a:cubicBezTo>
                  <a:pt x="149" y="36"/>
                  <a:pt x="148" y="35"/>
                  <a:pt x="148" y="35"/>
                </a:cubicBezTo>
                <a:cubicBezTo>
                  <a:pt x="148" y="35"/>
                  <a:pt x="149" y="34"/>
                  <a:pt x="149" y="34"/>
                </a:cubicBezTo>
                <a:cubicBezTo>
                  <a:pt x="149" y="34"/>
                  <a:pt x="148" y="33"/>
                  <a:pt x="148" y="33"/>
                </a:cubicBezTo>
                <a:cubicBezTo>
                  <a:pt x="148" y="32"/>
                  <a:pt x="148" y="31"/>
                  <a:pt x="148" y="30"/>
                </a:cubicBezTo>
                <a:cubicBezTo>
                  <a:pt x="148" y="30"/>
                  <a:pt x="149" y="29"/>
                  <a:pt x="149" y="29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9" y="28"/>
                  <a:pt x="150" y="26"/>
                  <a:pt x="150" y="26"/>
                </a:cubicBezTo>
                <a:cubicBezTo>
                  <a:pt x="150" y="26"/>
                  <a:pt x="151" y="26"/>
                  <a:pt x="151" y="25"/>
                </a:cubicBezTo>
                <a:cubicBezTo>
                  <a:pt x="152" y="25"/>
                  <a:pt x="151" y="24"/>
                  <a:pt x="151" y="24"/>
                </a:cubicBezTo>
                <a:cubicBezTo>
                  <a:pt x="151" y="22"/>
                  <a:pt x="151" y="22"/>
                  <a:pt x="151" y="22"/>
                </a:cubicBezTo>
                <a:cubicBezTo>
                  <a:pt x="152" y="21"/>
                  <a:pt x="152" y="21"/>
                  <a:pt x="152" y="21"/>
                </a:cubicBezTo>
                <a:cubicBezTo>
                  <a:pt x="152" y="20"/>
                  <a:pt x="152" y="20"/>
                  <a:pt x="152" y="20"/>
                </a:cubicBezTo>
                <a:cubicBezTo>
                  <a:pt x="152" y="20"/>
                  <a:pt x="152" y="19"/>
                  <a:pt x="152" y="19"/>
                </a:cubicBezTo>
                <a:cubicBezTo>
                  <a:pt x="151" y="18"/>
                  <a:pt x="152" y="17"/>
                  <a:pt x="152" y="17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52" y="16"/>
                  <a:pt x="152" y="14"/>
                  <a:pt x="153" y="14"/>
                </a:cubicBezTo>
                <a:cubicBezTo>
                  <a:pt x="153" y="14"/>
                  <a:pt x="153" y="14"/>
                  <a:pt x="153" y="14"/>
                </a:cubicBezTo>
                <a:cubicBezTo>
                  <a:pt x="153" y="14"/>
                  <a:pt x="153" y="12"/>
                  <a:pt x="153" y="11"/>
                </a:cubicBezTo>
                <a:cubicBezTo>
                  <a:pt x="153" y="11"/>
                  <a:pt x="154" y="11"/>
                  <a:pt x="154" y="1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bg1">
                <a:lumMod val="75000"/>
                <a:alpha val="2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5102653" y="3846015"/>
            <a:ext cx="360000" cy="292986"/>
            <a:chOff x="1822450" y="3049588"/>
            <a:chExt cx="366713" cy="298451"/>
          </a:xfrm>
        </p:grpSpPr>
        <p:sp>
          <p:nvSpPr>
            <p:cNvPr id="63" name="Rectangle 103"/>
            <p:cNvSpPr>
              <a:spLocks noChangeArrowheads="1"/>
            </p:cNvSpPr>
            <p:nvPr/>
          </p:nvSpPr>
          <p:spPr bwMode="auto">
            <a:xfrm>
              <a:off x="1960563" y="3049588"/>
              <a:ext cx="228600" cy="160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104"/>
            <p:cNvSpPr>
              <a:spLocks/>
            </p:cNvSpPr>
            <p:nvPr/>
          </p:nvSpPr>
          <p:spPr bwMode="auto">
            <a:xfrm>
              <a:off x="1890713" y="3119438"/>
              <a:ext cx="230188" cy="158750"/>
            </a:xfrm>
            <a:custGeom>
              <a:avLst/>
              <a:gdLst>
                <a:gd name="T0" fmla="*/ 29 w 145"/>
                <a:gd name="T1" fmla="*/ 0 h 100"/>
                <a:gd name="T2" fmla="*/ 0 w 145"/>
                <a:gd name="T3" fmla="*/ 0 h 100"/>
                <a:gd name="T4" fmla="*/ 0 w 145"/>
                <a:gd name="T5" fmla="*/ 100 h 100"/>
                <a:gd name="T6" fmla="*/ 145 w 145"/>
                <a:gd name="T7" fmla="*/ 100 h 100"/>
                <a:gd name="T8" fmla="*/ 145 w 145"/>
                <a:gd name="T9" fmla="*/ 72 h 100"/>
                <a:gd name="T10" fmla="*/ 29 w 145"/>
                <a:gd name="T11" fmla="*/ 72 h 100"/>
                <a:gd name="T12" fmla="*/ 29 w 145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00">
                  <a:moveTo>
                    <a:pt x="29" y="0"/>
                  </a:moveTo>
                  <a:lnTo>
                    <a:pt x="0" y="0"/>
                  </a:lnTo>
                  <a:lnTo>
                    <a:pt x="0" y="100"/>
                  </a:lnTo>
                  <a:lnTo>
                    <a:pt x="145" y="100"/>
                  </a:lnTo>
                  <a:lnTo>
                    <a:pt x="145" y="72"/>
                  </a:lnTo>
                  <a:lnTo>
                    <a:pt x="29" y="7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105"/>
            <p:cNvSpPr>
              <a:spLocks/>
            </p:cNvSpPr>
            <p:nvPr/>
          </p:nvSpPr>
          <p:spPr bwMode="auto">
            <a:xfrm>
              <a:off x="1822450" y="3187701"/>
              <a:ext cx="228600" cy="160338"/>
            </a:xfrm>
            <a:custGeom>
              <a:avLst/>
              <a:gdLst>
                <a:gd name="T0" fmla="*/ 29 w 144"/>
                <a:gd name="T1" fmla="*/ 0 h 101"/>
                <a:gd name="T2" fmla="*/ 0 w 144"/>
                <a:gd name="T3" fmla="*/ 0 h 101"/>
                <a:gd name="T4" fmla="*/ 0 w 144"/>
                <a:gd name="T5" fmla="*/ 101 h 101"/>
                <a:gd name="T6" fmla="*/ 144 w 144"/>
                <a:gd name="T7" fmla="*/ 101 h 101"/>
                <a:gd name="T8" fmla="*/ 144 w 144"/>
                <a:gd name="T9" fmla="*/ 72 h 101"/>
                <a:gd name="T10" fmla="*/ 29 w 144"/>
                <a:gd name="T11" fmla="*/ 72 h 101"/>
                <a:gd name="T12" fmla="*/ 29 w 144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01">
                  <a:moveTo>
                    <a:pt x="29" y="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144" y="101"/>
                  </a:lnTo>
                  <a:lnTo>
                    <a:pt x="144" y="72"/>
                  </a:lnTo>
                  <a:lnTo>
                    <a:pt x="29" y="7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037713" y="2822288"/>
            <a:ext cx="376238" cy="376238"/>
            <a:chOff x="3275013" y="3773488"/>
            <a:chExt cx="376238" cy="376238"/>
          </a:xfrm>
        </p:grpSpPr>
        <p:sp>
          <p:nvSpPr>
            <p:cNvPr id="67" name="Freeform 22"/>
            <p:cNvSpPr>
              <a:spLocks noEditPoints="1"/>
            </p:cNvSpPr>
            <p:nvPr/>
          </p:nvSpPr>
          <p:spPr bwMode="auto">
            <a:xfrm>
              <a:off x="3275013" y="3890963"/>
              <a:ext cx="258763" cy="258763"/>
            </a:xfrm>
            <a:custGeom>
              <a:avLst/>
              <a:gdLst>
                <a:gd name="T0" fmla="*/ 42 w 44"/>
                <a:gd name="T1" fmla="*/ 18 h 44"/>
                <a:gd name="T2" fmla="*/ 35 w 44"/>
                <a:gd name="T3" fmla="*/ 18 h 44"/>
                <a:gd name="T4" fmla="*/ 34 w 44"/>
                <a:gd name="T5" fmla="*/ 14 h 44"/>
                <a:gd name="T6" fmla="*/ 38 w 44"/>
                <a:gd name="T7" fmla="*/ 10 h 44"/>
                <a:gd name="T8" fmla="*/ 38 w 44"/>
                <a:gd name="T9" fmla="*/ 7 h 44"/>
                <a:gd name="T10" fmla="*/ 36 w 44"/>
                <a:gd name="T11" fmla="*/ 5 h 44"/>
                <a:gd name="T12" fmla="*/ 33 w 44"/>
                <a:gd name="T13" fmla="*/ 5 h 44"/>
                <a:gd name="T14" fmla="*/ 29 w 44"/>
                <a:gd name="T15" fmla="*/ 9 h 44"/>
                <a:gd name="T16" fmla="*/ 25 w 44"/>
                <a:gd name="T17" fmla="*/ 8 h 44"/>
                <a:gd name="T18" fmla="*/ 25 w 44"/>
                <a:gd name="T19" fmla="*/ 2 h 44"/>
                <a:gd name="T20" fmla="*/ 23 w 44"/>
                <a:gd name="T21" fmla="*/ 0 h 44"/>
                <a:gd name="T22" fmla="*/ 20 w 44"/>
                <a:gd name="T23" fmla="*/ 0 h 44"/>
                <a:gd name="T24" fmla="*/ 18 w 44"/>
                <a:gd name="T25" fmla="*/ 2 h 44"/>
                <a:gd name="T26" fmla="*/ 18 w 44"/>
                <a:gd name="T27" fmla="*/ 8 h 44"/>
                <a:gd name="T28" fmla="*/ 14 w 44"/>
                <a:gd name="T29" fmla="*/ 9 h 44"/>
                <a:gd name="T30" fmla="*/ 10 w 44"/>
                <a:gd name="T31" fmla="*/ 6 h 44"/>
                <a:gd name="T32" fmla="*/ 7 w 44"/>
                <a:gd name="T33" fmla="*/ 6 h 44"/>
                <a:gd name="T34" fmla="*/ 5 w 44"/>
                <a:gd name="T35" fmla="*/ 8 h 44"/>
                <a:gd name="T36" fmla="*/ 5 w 44"/>
                <a:gd name="T37" fmla="*/ 11 h 44"/>
                <a:gd name="T38" fmla="*/ 9 w 44"/>
                <a:gd name="T39" fmla="*/ 15 h 44"/>
                <a:gd name="T40" fmla="*/ 7 w 44"/>
                <a:gd name="T41" fmla="*/ 19 h 44"/>
                <a:gd name="T42" fmla="*/ 2 w 44"/>
                <a:gd name="T43" fmla="*/ 19 h 44"/>
                <a:gd name="T44" fmla="*/ 0 w 44"/>
                <a:gd name="T45" fmla="*/ 21 h 44"/>
                <a:gd name="T46" fmla="*/ 0 w 44"/>
                <a:gd name="T47" fmla="*/ 24 h 44"/>
                <a:gd name="T48" fmla="*/ 2 w 44"/>
                <a:gd name="T49" fmla="*/ 26 h 44"/>
                <a:gd name="T50" fmla="*/ 7 w 44"/>
                <a:gd name="T51" fmla="*/ 26 h 44"/>
                <a:gd name="T52" fmla="*/ 9 w 44"/>
                <a:gd name="T53" fmla="*/ 30 h 44"/>
                <a:gd name="T54" fmla="*/ 6 w 44"/>
                <a:gd name="T55" fmla="*/ 34 h 44"/>
                <a:gd name="T56" fmla="*/ 6 w 44"/>
                <a:gd name="T57" fmla="*/ 37 h 44"/>
                <a:gd name="T58" fmla="*/ 8 w 44"/>
                <a:gd name="T59" fmla="*/ 39 h 44"/>
                <a:gd name="T60" fmla="*/ 11 w 44"/>
                <a:gd name="T61" fmla="*/ 39 h 44"/>
                <a:gd name="T62" fmla="*/ 15 w 44"/>
                <a:gd name="T63" fmla="*/ 35 h 44"/>
                <a:gd name="T64" fmla="*/ 19 w 44"/>
                <a:gd name="T65" fmla="*/ 36 h 44"/>
                <a:gd name="T66" fmla="*/ 19 w 44"/>
                <a:gd name="T67" fmla="*/ 42 h 44"/>
                <a:gd name="T68" fmla="*/ 21 w 44"/>
                <a:gd name="T69" fmla="*/ 44 h 44"/>
                <a:gd name="T70" fmla="*/ 24 w 44"/>
                <a:gd name="T71" fmla="*/ 44 h 44"/>
                <a:gd name="T72" fmla="*/ 26 w 44"/>
                <a:gd name="T73" fmla="*/ 42 h 44"/>
                <a:gd name="T74" fmla="*/ 26 w 44"/>
                <a:gd name="T75" fmla="*/ 36 h 44"/>
                <a:gd name="T76" fmla="*/ 30 w 44"/>
                <a:gd name="T77" fmla="*/ 34 h 44"/>
                <a:gd name="T78" fmla="*/ 34 w 44"/>
                <a:gd name="T79" fmla="*/ 38 h 44"/>
                <a:gd name="T80" fmla="*/ 37 w 44"/>
                <a:gd name="T81" fmla="*/ 38 h 44"/>
                <a:gd name="T82" fmla="*/ 39 w 44"/>
                <a:gd name="T83" fmla="*/ 36 h 44"/>
                <a:gd name="T84" fmla="*/ 39 w 44"/>
                <a:gd name="T85" fmla="*/ 33 h 44"/>
                <a:gd name="T86" fmla="*/ 35 w 44"/>
                <a:gd name="T87" fmla="*/ 28 h 44"/>
                <a:gd name="T88" fmla="*/ 36 w 44"/>
                <a:gd name="T89" fmla="*/ 25 h 44"/>
                <a:gd name="T90" fmla="*/ 42 w 44"/>
                <a:gd name="T91" fmla="*/ 25 h 44"/>
                <a:gd name="T92" fmla="*/ 44 w 44"/>
                <a:gd name="T93" fmla="*/ 23 h 44"/>
                <a:gd name="T94" fmla="*/ 44 w 44"/>
                <a:gd name="T95" fmla="*/ 20 h 44"/>
                <a:gd name="T96" fmla="*/ 42 w 44"/>
                <a:gd name="T97" fmla="*/ 18 h 44"/>
                <a:gd name="T98" fmla="*/ 21 w 44"/>
                <a:gd name="T99" fmla="*/ 28 h 44"/>
                <a:gd name="T100" fmla="*/ 15 w 44"/>
                <a:gd name="T101" fmla="*/ 22 h 44"/>
                <a:gd name="T102" fmla="*/ 21 w 44"/>
                <a:gd name="T103" fmla="*/ 16 h 44"/>
                <a:gd name="T104" fmla="*/ 28 w 44"/>
                <a:gd name="T105" fmla="*/ 22 h 44"/>
                <a:gd name="T106" fmla="*/ 21 w 44"/>
                <a:gd name="T107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44">
                  <a:moveTo>
                    <a:pt x="42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5" y="15"/>
                    <a:pt x="34" y="14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8"/>
                    <a:pt x="38" y="7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4"/>
                    <a:pt x="34" y="4"/>
                    <a:pt x="33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6" y="8"/>
                    <a:pt x="25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5" y="9"/>
                    <a:pt x="14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6" y="3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40"/>
                    <a:pt x="10" y="40"/>
                    <a:pt x="11" y="3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6"/>
                    <a:pt x="18" y="36"/>
                    <a:pt x="19" y="36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20" y="44"/>
                    <a:pt x="21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6" y="43"/>
                    <a:pt x="26" y="42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8" y="35"/>
                    <a:pt x="29" y="35"/>
                    <a:pt x="30" y="34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5"/>
                    <a:pt x="40" y="34"/>
                    <a:pt x="39" y="3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6"/>
                    <a:pt x="3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5"/>
                    <a:pt x="44" y="24"/>
                    <a:pt x="44" y="2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3" y="18"/>
                    <a:pt x="42" y="18"/>
                  </a:cubicBezTo>
                  <a:close/>
                  <a:moveTo>
                    <a:pt x="21" y="28"/>
                  </a:moveTo>
                  <a:cubicBezTo>
                    <a:pt x="18" y="28"/>
                    <a:pt x="15" y="25"/>
                    <a:pt x="15" y="22"/>
                  </a:cubicBezTo>
                  <a:cubicBezTo>
                    <a:pt x="15" y="19"/>
                    <a:pt x="18" y="16"/>
                    <a:pt x="21" y="16"/>
                  </a:cubicBezTo>
                  <a:cubicBezTo>
                    <a:pt x="25" y="16"/>
                    <a:pt x="28" y="19"/>
                    <a:pt x="28" y="22"/>
                  </a:cubicBezTo>
                  <a:cubicBezTo>
                    <a:pt x="28" y="25"/>
                    <a:pt x="25" y="28"/>
                    <a:pt x="21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23"/>
            <p:cNvSpPr>
              <a:spLocks noEditPoints="1"/>
            </p:cNvSpPr>
            <p:nvPr/>
          </p:nvSpPr>
          <p:spPr bwMode="auto">
            <a:xfrm>
              <a:off x="3487738" y="3773488"/>
              <a:ext cx="163513" cy="165100"/>
            </a:xfrm>
            <a:custGeom>
              <a:avLst/>
              <a:gdLst>
                <a:gd name="T0" fmla="*/ 26 w 28"/>
                <a:gd name="T1" fmla="*/ 11 h 28"/>
                <a:gd name="T2" fmla="*/ 23 w 28"/>
                <a:gd name="T3" fmla="*/ 11 h 28"/>
                <a:gd name="T4" fmla="*/ 22 w 28"/>
                <a:gd name="T5" fmla="*/ 9 h 28"/>
                <a:gd name="T6" fmla="*/ 24 w 28"/>
                <a:gd name="T7" fmla="*/ 7 h 28"/>
                <a:gd name="T8" fmla="*/ 24 w 28"/>
                <a:gd name="T9" fmla="*/ 4 h 28"/>
                <a:gd name="T10" fmla="*/ 23 w 28"/>
                <a:gd name="T11" fmla="*/ 3 h 28"/>
                <a:gd name="T12" fmla="*/ 21 w 28"/>
                <a:gd name="T13" fmla="*/ 3 h 28"/>
                <a:gd name="T14" fmla="*/ 18 w 28"/>
                <a:gd name="T15" fmla="*/ 6 h 28"/>
                <a:gd name="T16" fmla="*/ 16 w 28"/>
                <a:gd name="T17" fmla="*/ 5 h 28"/>
                <a:gd name="T18" fmla="*/ 16 w 28"/>
                <a:gd name="T19" fmla="*/ 2 h 28"/>
                <a:gd name="T20" fmla="*/ 14 w 28"/>
                <a:gd name="T21" fmla="*/ 0 h 28"/>
                <a:gd name="T22" fmla="*/ 13 w 28"/>
                <a:gd name="T23" fmla="*/ 0 h 28"/>
                <a:gd name="T24" fmla="*/ 11 w 28"/>
                <a:gd name="T25" fmla="*/ 2 h 28"/>
                <a:gd name="T26" fmla="*/ 11 w 28"/>
                <a:gd name="T27" fmla="*/ 5 h 28"/>
                <a:gd name="T28" fmla="*/ 9 w 28"/>
                <a:gd name="T29" fmla="*/ 6 h 28"/>
                <a:gd name="T30" fmla="*/ 7 w 28"/>
                <a:gd name="T31" fmla="*/ 4 h 28"/>
                <a:gd name="T32" fmla="*/ 4 w 28"/>
                <a:gd name="T33" fmla="*/ 4 h 28"/>
                <a:gd name="T34" fmla="*/ 3 w 28"/>
                <a:gd name="T35" fmla="*/ 5 h 28"/>
                <a:gd name="T36" fmla="*/ 3 w 28"/>
                <a:gd name="T37" fmla="*/ 7 h 28"/>
                <a:gd name="T38" fmla="*/ 6 w 28"/>
                <a:gd name="T39" fmla="*/ 9 h 28"/>
                <a:gd name="T40" fmla="*/ 4 w 28"/>
                <a:gd name="T41" fmla="*/ 12 h 28"/>
                <a:gd name="T42" fmla="*/ 2 w 28"/>
                <a:gd name="T43" fmla="*/ 12 h 28"/>
                <a:gd name="T44" fmla="*/ 0 w 28"/>
                <a:gd name="T45" fmla="*/ 14 h 28"/>
                <a:gd name="T46" fmla="*/ 0 w 28"/>
                <a:gd name="T47" fmla="*/ 15 h 28"/>
                <a:gd name="T48" fmla="*/ 2 w 28"/>
                <a:gd name="T49" fmla="*/ 17 h 28"/>
                <a:gd name="T50" fmla="*/ 5 w 28"/>
                <a:gd name="T51" fmla="*/ 17 h 28"/>
                <a:gd name="T52" fmla="*/ 6 w 28"/>
                <a:gd name="T53" fmla="*/ 19 h 28"/>
                <a:gd name="T54" fmla="*/ 4 w 28"/>
                <a:gd name="T55" fmla="*/ 21 h 28"/>
                <a:gd name="T56" fmla="*/ 4 w 28"/>
                <a:gd name="T57" fmla="*/ 24 h 28"/>
                <a:gd name="T58" fmla="*/ 5 w 28"/>
                <a:gd name="T59" fmla="*/ 25 h 28"/>
                <a:gd name="T60" fmla="*/ 7 w 28"/>
                <a:gd name="T61" fmla="*/ 25 h 28"/>
                <a:gd name="T62" fmla="*/ 9 w 28"/>
                <a:gd name="T63" fmla="*/ 22 h 28"/>
                <a:gd name="T64" fmla="*/ 12 w 28"/>
                <a:gd name="T65" fmla="*/ 23 h 28"/>
                <a:gd name="T66" fmla="*/ 12 w 28"/>
                <a:gd name="T67" fmla="*/ 26 h 28"/>
                <a:gd name="T68" fmla="*/ 14 w 28"/>
                <a:gd name="T69" fmla="*/ 28 h 28"/>
                <a:gd name="T70" fmla="*/ 15 w 28"/>
                <a:gd name="T71" fmla="*/ 28 h 28"/>
                <a:gd name="T72" fmla="*/ 17 w 28"/>
                <a:gd name="T73" fmla="*/ 26 h 28"/>
                <a:gd name="T74" fmla="*/ 17 w 28"/>
                <a:gd name="T75" fmla="*/ 23 h 28"/>
                <a:gd name="T76" fmla="*/ 19 w 28"/>
                <a:gd name="T77" fmla="*/ 22 h 28"/>
                <a:gd name="T78" fmla="*/ 21 w 28"/>
                <a:gd name="T79" fmla="*/ 24 h 28"/>
                <a:gd name="T80" fmla="*/ 24 w 28"/>
                <a:gd name="T81" fmla="*/ 24 h 28"/>
                <a:gd name="T82" fmla="*/ 25 w 28"/>
                <a:gd name="T83" fmla="*/ 23 h 28"/>
                <a:gd name="T84" fmla="*/ 25 w 28"/>
                <a:gd name="T85" fmla="*/ 21 h 28"/>
                <a:gd name="T86" fmla="*/ 22 w 28"/>
                <a:gd name="T87" fmla="*/ 18 h 28"/>
                <a:gd name="T88" fmla="*/ 23 w 28"/>
                <a:gd name="T89" fmla="*/ 16 h 28"/>
                <a:gd name="T90" fmla="*/ 26 w 28"/>
                <a:gd name="T91" fmla="*/ 16 h 28"/>
                <a:gd name="T92" fmla="*/ 28 w 28"/>
                <a:gd name="T93" fmla="*/ 14 h 28"/>
                <a:gd name="T94" fmla="*/ 28 w 28"/>
                <a:gd name="T95" fmla="*/ 13 h 28"/>
                <a:gd name="T96" fmla="*/ 26 w 28"/>
                <a:gd name="T97" fmla="*/ 11 h 28"/>
                <a:gd name="T98" fmla="*/ 14 w 28"/>
                <a:gd name="T99" fmla="*/ 18 h 28"/>
                <a:gd name="T100" fmla="*/ 10 w 28"/>
                <a:gd name="T101" fmla="*/ 14 h 28"/>
                <a:gd name="T102" fmla="*/ 14 w 28"/>
                <a:gd name="T103" fmla="*/ 10 h 28"/>
                <a:gd name="T104" fmla="*/ 18 w 28"/>
                <a:gd name="T105" fmla="*/ 14 h 28"/>
                <a:gd name="T106" fmla="*/ 14 w 28"/>
                <a:gd name="T10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5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6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1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9"/>
                    <a:pt x="6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3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7" y="27"/>
                    <a:pt x="17" y="2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3" y="25"/>
                    <a:pt x="24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7" y="11"/>
                    <a:pt x="26" y="11"/>
                  </a:cubicBezTo>
                  <a:close/>
                  <a:moveTo>
                    <a:pt x="14" y="18"/>
                  </a:moveTo>
                  <a:cubicBezTo>
                    <a:pt x="11" y="18"/>
                    <a:pt x="10" y="16"/>
                    <a:pt x="10" y="14"/>
                  </a:cubicBezTo>
                  <a:cubicBezTo>
                    <a:pt x="10" y="12"/>
                    <a:pt x="11" y="10"/>
                    <a:pt x="14" y="10"/>
                  </a:cubicBezTo>
                  <a:cubicBezTo>
                    <a:pt x="16" y="10"/>
                    <a:pt x="18" y="12"/>
                    <a:pt x="18" y="14"/>
                  </a:cubicBezTo>
                  <a:cubicBezTo>
                    <a:pt x="18" y="16"/>
                    <a:pt x="16" y="18"/>
                    <a:pt x="14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914106" y="4780286"/>
            <a:ext cx="360000" cy="325566"/>
            <a:chOff x="9172575" y="5419726"/>
            <a:chExt cx="365125" cy="330200"/>
          </a:xfrm>
        </p:grpSpPr>
        <p:sp>
          <p:nvSpPr>
            <p:cNvPr id="77" name="Rectangle 132"/>
            <p:cNvSpPr>
              <a:spLocks noChangeArrowheads="1"/>
            </p:cNvSpPr>
            <p:nvPr/>
          </p:nvSpPr>
          <p:spPr bwMode="auto">
            <a:xfrm>
              <a:off x="9194800" y="5681663"/>
              <a:ext cx="68262" cy="68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133"/>
            <p:cNvSpPr>
              <a:spLocks noChangeArrowheads="1"/>
            </p:cNvSpPr>
            <p:nvPr/>
          </p:nvSpPr>
          <p:spPr bwMode="auto">
            <a:xfrm>
              <a:off x="9286875" y="5635626"/>
              <a:ext cx="68262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134"/>
            <p:cNvSpPr>
              <a:spLocks noChangeArrowheads="1"/>
            </p:cNvSpPr>
            <p:nvPr/>
          </p:nvSpPr>
          <p:spPr bwMode="auto">
            <a:xfrm>
              <a:off x="9377363" y="5589588"/>
              <a:ext cx="68262" cy="160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135"/>
            <p:cNvSpPr>
              <a:spLocks noChangeArrowheads="1"/>
            </p:cNvSpPr>
            <p:nvPr/>
          </p:nvSpPr>
          <p:spPr bwMode="auto">
            <a:xfrm>
              <a:off x="9469438" y="5545138"/>
              <a:ext cx="68262" cy="204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136"/>
            <p:cNvSpPr>
              <a:spLocks/>
            </p:cNvSpPr>
            <p:nvPr/>
          </p:nvSpPr>
          <p:spPr bwMode="auto">
            <a:xfrm>
              <a:off x="9172575" y="5419726"/>
              <a:ext cx="365125" cy="215900"/>
            </a:xfrm>
            <a:custGeom>
              <a:avLst/>
              <a:gdLst>
                <a:gd name="T0" fmla="*/ 198 w 230"/>
                <a:gd name="T1" fmla="*/ 32 h 136"/>
                <a:gd name="T2" fmla="*/ 154 w 230"/>
                <a:gd name="T3" fmla="*/ 32 h 136"/>
                <a:gd name="T4" fmla="*/ 101 w 230"/>
                <a:gd name="T5" fmla="*/ 71 h 136"/>
                <a:gd name="T6" fmla="*/ 72 w 230"/>
                <a:gd name="T7" fmla="*/ 57 h 136"/>
                <a:gd name="T8" fmla="*/ 0 w 230"/>
                <a:gd name="T9" fmla="*/ 118 h 136"/>
                <a:gd name="T10" fmla="*/ 0 w 230"/>
                <a:gd name="T11" fmla="*/ 136 h 136"/>
                <a:gd name="T12" fmla="*/ 72 w 230"/>
                <a:gd name="T13" fmla="*/ 75 h 136"/>
                <a:gd name="T14" fmla="*/ 101 w 230"/>
                <a:gd name="T15" fmla="*/ 89 h 136"/>
                <a:gd name="T16" fmla="*/ 162 w 230"/>
                <a:gd name="T17" fmla="*/ 46 h 136"/>
                <a:gd name="T18" fmla="*/ 205 w 230"/>
                <a:gd name="T19" fmla="*/ 46 h 136"/>
                <a:gd name="T20" fmla="*/ 230 w 230"/>
                <a:gd name="T21" fmla="*/ 21 h 136"/>
                <a:gd name="T22" fmla="*/ 230 w 230"/>
                <a:gd name="T23" fmla="*/ 0 h 136"/>
                <a:gd name="T24" fmla="*/ 198 w 230"/>
                <a:gd name="T25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136">
                  <a:moveTo>
                    <a:pt x="198" y="32"/>
                  </a:moveTo>
                  <a:lnTo>
                    <a:pt x="154" y="32"/>
                  </a:lnTo>
                  <a:lnTo>
                    <a:pt x="101" y="71"/>
                  </a:lnTo>
                  <a:lnTo>
                    <a:pt x="72" y="57"/>
                  </a:lnTo>
                  <a:lnTo>
                    <a:pt x="0" y="118"/>
                  </a:lnTo>
                  <a:lnTo>
                    <a:pt x="0" y="136"/>
                  </a:lnTo>
                  <a:lnTo>
                    <a:pt x="72" y="75"/>
                  </a:lnTo>
                  <a:lnTo>
                    <a:pt x="101" y="89"/>
                  </a:lnTo>
                  <a:lnTo>
                    <a:pt x="162" y="46"/>
                  </a:lnTo>
                  <a:lnTo>
                    <a:pt x="205" y="46"/>
                  </a:lnTo>
                  <a:lnTo>
                    <a:pt x="230" y="21"/>
                  </a:lnTo>
                  <a:lnTo>
                    <a:pt x="230" y="0"/>
                  </a:lnTo>
                  <a:lnTo>
                    <a:pt x="198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Rectangle 70"/>
          <p:cNvSpPr/>
          <p:nvPr/>
        </p:nvSpPr>
        <p:spPr>
          <a:xfrm rot="16200000">
            <a:off x="2165355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44" name="Rectangle 71"/>
          <p:cNvSpPr/>
          <p:nvPr/>
        </p:nvSpPr>
        <p:spPr>
          <a:xfrm rot="16200000">
            <a:off x="5213354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48" name="Rectangle 83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9" name="Rectangle 84"/>
          <p:cNvSpPr/>
          <p:nvPr/>
        </p:nvSpPr>
        <p:spPr>
          <a:xfrm rot="16200000">
            <a:off x="641354" y="5965632"/>
            <a:ext cx="241301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60" name="Rectangle 85"/>
          <p:cNvSpPr/>
          <p:nvPr/>
        </p:nvSpPr>
        <p:spPr>
          <a:xfrm rot="16200000">
            <a:off x="3684495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61" name="Rectangle 72"/>
          <p:cNvSpPr/>
          <p:nvPr/>
        </p:nvSpPr>
        <p:spPr>
          <a:xfrm rot="16200000">
            <a:off x="6737353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3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>
            <a:off x="2003824" y="5804105"/>
            <a:ext cx="564357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3527824" y="5804104"/>
            <a:ext cx="564356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4708922" y="5461204"/>
            <a:ext cx="1250159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6575824" y="5804105"/>
            <a:ext cx="564356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8099826" y="5804108"/>
            <a:ext cx="564351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479825" y="5804105"/>
            <a:ext cx="564356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" y="6757246"/>
            <a:ext cx="9143999" cy="100754"/>
            <a:chOff x="2" y="2110197"/>
            <a:chExt cx="12191999" cy="134339"/>
          </a:xfrm>
        </p:grpSpPr>
        <p:sp>
          <p:nvSpPr>
            <p:cNvPr id="19" name="Rectangle 18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>
          <a:xfrm flipH="1">
            <a:off x="4572001" y="4421687"/>
            <a:ext cx="757115" cy="0"/>
          </a:xfrm>
          <a:prstGeom prst="line">
            <a:avLst/>
          </a:prstGeom>
          <a:ln w="1587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29116" y="4421687"/>
            <a:ext cx="0" cy="117644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29246" y="2625120"/>
            <a:ext cx="5485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solidFill>
                  <a:prstClr val="white"/>
                </a:solidFill>
              </a:rPr>
              <a:t>Riadenie politiky súdržnosti</a:t>
            </a:r>
            <a:endParaRPr lang="sk-SK" sz="3600" b="1" dirty="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292869" y="3709135"/>
            <a:ext cx="558263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72000" y="3821906"/>
            <a:ext cx="0" cy="606924"/>
          </a:xfrm>
          <a:prstGeom prst="line">
            <a:avLst/>
          </a:prstGeom>
          <a:ln w="15875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052366" y="5927409"/>
            <a:ext cx="553499" cy="553226"/>
            <a:chOff x="3051175" y="1077913"/>
            <a:chExt cx="3222626" cy="3221037"/>
          </a:xfrm>
          <a:solidFill>
            <a:schemeClr val="bg1"/>
          </a:solidFill>
        </p:grpSpPr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3051175" y="1077913"/>
              <a:ext cx="1009650" cy="3221037"/>
            </a:xfrm>
            <a:custGeom>
              <a:avLst/>
              <a:gdLst>
                <a:gd name="T0" fmla="*/ 214 w 268"/>
                <a:gd name="T1" fmla="*/ 161 h 856"/>
                <a:gd name="T2" fmla="*/ 214 w 268"/>
                <a:gd name="T3" fmla="*/ 80 h 856"/>
                <a:gd name="T4" fmla="*/ 134 w 268"/>
                <a:gd name="T5" fmla="*/ 0 h 856"/>
                <a:gd name="T6" fmla="*/ 54 w 268"/>
                <a:gd name="T7" fmla="*/ 80 h 856"/>
                <a:gd name="T8" fmla="*/ 54 w 268"/>
                <a:gd name="T9" fmla="*/ 161 h 856"/>
                <a:gd name="T10" fmla="*/ 0 w 268"/>
                <a:gd name="T11" fmla="*/ 268 h 856"/>
                <a:gd name="T12" fmla="*/ 54 w 268"/>
                <a:gd name="T13" fmla="*/ 374 h 856"/>
                <a:gd name="T14" fmla="*/ 54 w 268"/>
                <a:gd name="T15" fmla="*/ 776 h 856"/>
                <a:gd name="T16" fmla="*/ 134 w 268"/>
                <a:gd name="T17" fmla="*/ 856 h 856"/>
                <a:gd name="T18" fmla="*/ 214 w 268"/>
                <a:gd name="T19" fmla="*/ 776 h 856"/>
                <a:gd name="T20" fmla="*/ 214 w 268"/>
                <a:gd name="T21" fmla="*/ 374 h 856"/>
                <a:gd name="T22" fmla="*/ 268 w 268"/>
                <a:gd name="T23" fmla="*/ 268 h 856"/>
                <a:gd name="T24" fmla="*/ 214 w 268"/>
                <a:gd name="T25" fmla="*/ 161 h 856"/>
                <a:gd name="T26" fmla="*/ 107 w 268"/>
                <a:gd name="T27" fmla="*/ 80 h 856"/>
                <a:gd name="T28" fmla="*/ 134 w 268"/>
                <a:gd name="T29" fmla="*/ 54 h 856"/>
                <a:gd name="T30" fmla="*/ 161 w 268"/>
                <a:gd name="T31" fmla="*/ 80 h 856"/>
                <a:gd name="T32" fmla="*/ 161 w 268"/>
                <a:gd name="T33" fmla="*/ 136 h 856"/>
                <a:gd name="T34" fmla="*/ 134 w 268"/>
                <a:gd name="T35" fmla="*/ 134 h 856"/>
                <a:gd name="T36" fmla="*/ 107 w 268"/>
                <a:gd name="T37" fmla="*/ 136 h 856"/>
                <a:gd name="T38" fmla="*/ 107 w 268"/>
                <a:gd name="T39" fmla="*/ 80 h 856"/>
                <a:gd name="T40" fmla="*/ 161 w 268"/>
                <a:gd name="T41" fmla="*/ 776 h 856"/>
                <a:gd name="T42" fmla="*/ 134 w 268"/>
                <a:gd name="T43" fmla="*/ 803 h 856"/>
                <a:gd name="T44" fmla="*/ 107 w 268"/>
                <a:gd name="T45" fmla="*/ 776 h 856"/>
                <a:gd name="T46" fmla="*/ 107 w 268"/>
                <a:gd name="T47" fmla="*/ 399 h 856"/>
                <a:gd name="T48" fmla="*/ 134 w 268"/>
                <a:gd name="T49" fmla="*/ 401 h 856"/>
                <a:gd name="T50" fmla="*/ 161 w 268"/>
                <a:gd name="T51" fmla="*/ 399 h 856"/>
                <a:gd name="T52" fmla="*/ 161 w 268"/>
                <a:gd name="T53" fmla="*/ 776 h 856"/>
                <a:gd name="T54" fmla="*/ 210 w 268"/>
                <a:gd name="T55" fmla="*/ 290 h 856"/>
                <a:gd name="T56" fmla="*/ 209 w 268"/>
                <a:gd name="T57" fmla="*/ 294 h 856"/>
                <a:gd name="T58" fmla="*/ 199 w 268"/>
                <a:gd name="T59" fmla="*/ 314 h 856"/>
                <a:gd name="T60" fmla="*/ 199 w 268"/>
                <a:gd name="T61" fmla="*/ 314 h 856"/>
                <a:gd name="T62" fmla="*/ 182 w 268"/>
                <a:gd name="T63" fmla="*/ 331 h 856"/>
                <a:gd name="T64" fmla="*/ 182 w 268"/>
                <a:gd name="T65" fmla="*/ 331 h 856"/>
                <a:gd name="T66" fmla="*/ 161 w 268"/>
                <a:gd name="T67" fmla="*/ 343 h 856"/>
                <a:gd name="T68" fmla="*/ 134 w 268"/>
                <a:gd name="T69" fmla="*/ 348 h 856"/>
                <a:gd name="T70" fmla="*/ 107 w 268"/>
                <a:gd name="T71" fmla="*/ 343 h 856"/>
                <a:gd name="T72" fmla="*/ 86 w 268"/>
                <a:gd name="T73" fmla="*/ 331 h 856"/>
                <a:gd name="T74" fmla="*/ 85 w 268"/>
                <a:gd name="T75" fmla="*/ 331 h 856"/>
                <a:gd name="T76" fmla="*/ 69 w 268"/>
                <a:gd name="T77" fmla="*/ 314 h 856"/>
                <a:gd name="T78" fmla="*/ 69 w 268"/>
                <a:gd name="T79" fmla="*/ 314 h 856"/>
                <a:gd name="T80" fmla="*/ 58 w 268"/>
                <a:gd name="T81" fmla="*/ 294 h 856"/>
                <a:gd name="T82" fmla="*/ 57 w 268"/>
                <a:gd name="T83" fmla="*/ 290 h 856"/>
                <a:gd name="T84" fmla="*/ 54 w 268"/>
                <a:gd name="T85" fmla="*/ 268 h 856"/>
                <a:gd name="T86" fmla="*/ 57 w 268"/>
                <a:gd name="T87" fmla="*/ 245 h 856"/>
                <a:gd name="T88" fmla="*/ 58 w 268"/>
                <a:gd name="T89" fmla="*/ 241 h 856"/>
                <a:gd name="T90" fmla="*/ 69 w 268"/>
                <a:gd name="T91" fmla="*/ 221 h 856"/>
                <a:gd name="T92" fmla="*/ 69 w 268"/>
                <a:gd name="T93" fmla="*/ 221 h 856"/>
                <a:gd name="T94" fmla="*/ 85 w 268"/>
                <a:gd name="T95" fmla="*/ 204 h 856"/>
                <a:gd name="T96" fmla="*/ 86 w 268"/>
                <a:gd name="T97" fmla="*/ 204 h 856"/>
                <a:gd name="T98" fmla="*/ 107 w 268"/>
                <a:gd name="T99" fmla="*/ 192 h 856"/>
                <a:gd name="T100" fmla="*/ 134 w 268"/>
                <a:gd name="T101" fmla="*/ 187 h 856"/>
                <a:gd name="T102" fmla="*/ 161 w 268"/>
                <a:gd name="T103" fmla="*/ 192 h 856"/>
                <a:gd name="T104" fmla="*/ 182 w 268"/>
                <a:gd name="T105" fmla="*/ 204 h 856"/>
                <a:gd name="T106" fmla="*/ 182 w 268"/>
                <a:gd name="T107" fmla="*/ 204 h 856"/>
                <a:gd name="T108" fmla="*/ 199 w 268"/>
                <a:gd name="T109" fmla="*/ 221 h 856"/>
                <a:gd name="T110" fmla="*/ 199 w 268"/>
                <a:gd name="T111" fmla="*/ 221 h 856"/>
                <a:gd name="T112" fmla="*/ 209 w 268"/>
                <a:gd name="T113" fmla="*/ 241 h 856"/>
                <a:gd name="T114" fmla="*/ 210 w 268"/>
                <a:gd name="T115" fmla="*/ 245 h 856"/>
                <a:gd name="T116" fmla="*/ 214 w 268"/>
                <a:gd name="T117" fmla="*/ 268 h 856"/>
                <a:gd name="T118" fmla="*/ 210 w 268"/>
                <a:gd name="T119" fmla="*/ 29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8" h="856">
                  <a:moveTo>
                    <a:pt x="214" y="161"/>
                  </a:moveTo>
                  <a:cubicBezTo>
                    <a:pt x="214" y="80"/>
                    <a:pt x="214" y="80"/>
                    <a:pt x="214" y="80"/>
                  </a:cubicBezTo>
                  <a:cubicBezTo>
                    <a:pt x="214" y="36"/>
                    <a:pt x="178" y="0"/>
                    <a:pt x="134" y="0"/>
                  </a:cubicBezTo>
                  <a:cubicBezTo>
                    <a:pt x="89" y="0"/>
                    <a:pt x="54" y="36"/>
                    <a:pt x="54" y="80"/>
                  </a:cubicBezTo>
                  <a:cubicBezTo>
                    <a:pt x="54" y="161"/>
                    <a:pt x="54" y="161"/>
                    <a:pt x="54" y="161"/>
                  </a:cubicBezTo>
                  <a:cubicBezTo>
                    <a:pt x="21" y="186"/>
                    <a:pt x="0" y="224"/>
                    <a:pt x="0" y="268"/>
                  </a:cubicBezTo>
                  <a:cubicBezTo>
                    <a:pt x="0" y="311"/>
                    <a:pt x="21" y="349"/>
                    <a:pt x="54" y="374"/>
                  </a:cubicBezTo>
                  <a:cubicBezTo>
                    <a:pt x="54" y="776"/>
                    <a:pt x="54" y="776"/>
                    <a:pt x="54" y="776"/>
                  </a:cubicBezTo>
                  <a:cubicBezTo>
                    <a:pt x="54" y="820"/>
                    <a:pt x="89" y="856"/>
                    <a:pt x="134" y="856"/>
                  </a:cubicBezTo>
                  <a:cubicBezTo>
                    <a:pt x="178" y="856"/>
                    <a:pt x="214" y="820"/>
                    <a:pt x="214" y="776"/>
                  </a:cubicBezTo>
                  <a:cubicBezTo>
                    <a:pt x="214" y="374"/>
                    <a:pt x="214" y="374"/>
                    <a:pt x="214" y="374"/>
                  </a:cubicBezTo>
                  <a:cubicBezTo>
                    <a:pt x="246" y="349"/>
                    <a:pt x="268" y="311"/>
                    <a:pt x="268" y="268"/>
                  </a:cubicBezTo>
                  <a:cubicBezTo>
                    <a:pt x="268" y="224"/>
                    <a:pt x="246" y="186"/>
                    <a:pt x="214" y="161"/>
                  </a:cubicBezTo>
                  <a:close/>
                  <a:moveTo>
                    <a:pt x="107" y="80"/>
                  </a:moveTo>
                  <a:cubicBezTo>
                    <a:pt x="107" y="65"/>
                    <a:pt x="119" y="54"/>
                    <a:pt x="134" y="54"/>
                  </a:cubicBezTo>
                  <a:cubicBezTo>
                    <a:pt x="149" y="54"/>
                    <a:pt x="161" y="65"/>
                    <a:pt x="161" y="80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52" y="135"/>
                    <a:pt x="143" y="134"/>
                    <a:pt x="134" y="134"/>
                  </a:cubicBezTo>
                  <a:cubicBezTo>
                    <a:pt x="125" y="134"/>
                    <a:pt x="116" y="135"/>
                    <a:pt x="107" y="136"/>
                  </a:cubicBezTo>
                  <a:lnTo>
                    <a:pt x="107" y="80"/>
                  </a:lnTo>
                  <a:close/>
                  <a:moveTo>
                    <a:pt x="161" y="776"/>
                  </a:moveTo>
                  <a:cubicBezTo>
                    <a:pt x="161" y="791"/>
                    <a:pt x="149" y="803"/>
                    <a:pt x="134" y="803"/>
                  </a:cubicBezTo>
                  <a:cubicBezTo>
                    <a:pt x="119" y="803"/>
                    <a:pt x="107" y="791"/>
                    <a:pt x="107" y="776"/>
                  </a:cubicBezTo>
                  <a:cubicBezTo>
                    <a:pt x="107" y="399"/>
                    <a:pt x="107" y="399"/>
                    <a:pt x="107" y="399"/>
                  </a:cubicBezTo>
                  <a:cubicBezTo>
                    <a:pt x="116" y="400"/>
                    <a:pt x="125" y="401"/>
                    <a:pt x="134" y="401"/>
                  </a:cubicBezTo>
                  <a:cubicBezTo>
                    <a:pt x="143" y="401"/>
                    <a:pt x="152" y="400"/>
                    <a:pt x="161" y="399"/>
                  </a:cubicBezTo>
                  <a:lnTo>
                    <a:pt x="161" y="776"/>
                  </a:lnTo>
                  <a:close/>
                  <a:moveTo>
                    <a:pt x="210" y="290"/>
                  </a:moveTo>
                  <a:cubicBezTo>
                    <a:pt x="210" y="291"/>
                    <a:pt x="210" y="293"/>
                    <a:pt x="209" y="294"/>
                  </a:cubicBezTo>
                  <a:cubicBezTo>
                    <a:pt x="207" y="301"/>
                    <a:pt x="203" y="308"/>
                    <a:pt x="199" y="314"/>
                  </a:cubicBezTo>
                  <a:cubicBezTo>
                    <a:pt x="199" y="314"/>
                    <a:pt x="199" y="314"/>
                    <a:pt x="199" y="314"/>
                  </a:cubicBezTo>
                  <a:cubicBezTo>
                    <a:pt x="194" y="321"/>
                    <a:pt x="188" y="326"/>
                    <a:pt x="182" y="331"/>
                  </a:cubicBezTo>
                  <a:cubicBezTo>
                    <a:pt x="182" y="331"/>
                    <a:pt x="182" y="331"/>
                    <a:pt x="182" y="331"/>
                  </a:cubicBezTo>
                  <a:cubicBezTo>
                    <a:pt x="175" y="336"/>
                    <a:pt x="168" y="340"/>
                    <a:pt x="161" y="343"/>
                  </a:cubicBezTo>
                  <a:cubicBezTo>
                    <a:pt x="152" y="346"/>
                    <a:pt x="143" y="348"/>
                    <a:pt x="134" y="348"/>
                  </a:cubicBezTo>
                  <a:cubicBezTo>
                    <a:pt x="124" y="348"/>
                    <a:pt x="115" y="346"/>
                    <a:pt x="107" y="343"/>
                  </a:cubicBezTo>
                  <a:cubicBezTo>
                    <a:pt x="99" y="340"/>
                    <a:pt x="92" y="336"/>
                    <a:pt x="86" y="331"/>
                  </a:cubicBezTo>
                  <a:cubicBezTo>
                    <a:pt x="86" y="331"/>
                    <a:pt x="85" y="331"/>
                    <a:pt x="85" y="331"/>
                  </a:cubicBezTo>
                  <a:cubicBezTo>
                    <a:pt x="79" y="326"/>
                    <a:pt x="74" y="321"/>
                    <a:pt x="69" y="314"/>
                  </a:cubicBezTo>
                  <a:cubicBezTo>
                    <a:pt x="69" y="314"/>
                    <a:pt x="69" y="314"/>
                    <a:pt x="69" y="314"/>
                  </a:cubicBezTo>
                  <a:cubicBezTo>
                    <a:pt x="64" y="308"/>
                    <a:pt x="61" y="301"/>
                    <a:pt x="58" y="294"/>
                  </a:cubicBezTo>
                  <a:cubicBezTo>
                    <a:pt x="58" y="293"/>
                    <a:pt x="58" y="291"/>
                    <a:pt x="57" y="290"/>
                  </a:cubicBezTo>
                  <a:cubicBezTo>
                    <a:pt x="55" y="283"/>
                    <a:pt x="54" y="275"/>
                    <a:pt x="54" y="268"/>
                  </a:cubicBezTo>
                  <a:cubicBezTo>
                    <a:pt x="54" y="260"/>
                    <a:pt x="55" y="252"/>
                    <a:pt x="57" y="245"/>
                  </a:cubicBezTo>
                  <a:cubicBezTo>
                    <a:pt x="58" y="244"/>
                    <a:pt x="58" y="242"/>
                    <a:pt x="58" y="241"/>
                  </a:cubicBezTo>
                  <a:cubicBezTo>
                    <a:pt x="61" y="234"/>
                    <a:pt x="64" y="227"/>
                    <a:pt x="69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74" y="214"/>
                    <a:pt x="79" y="209"/>
                    <a:pt x="85" y="204"/>
                  </a:cubicBezTo>
                  <a:cubicBezTo>
                    <a:pt x="85" y="204"/>
                    <a:pt x="86" y="204"/>
                    <a:pt x="86" y="204"/>
                  </a:cubicBezTo>
                  <a:cubicBezTo>
                    <a:pt x="92" y="199"/>
                    <a:pt x="99" y="195"/>
                    <a:pt x="107" y="192"/>
                  </a:cubicBezTo>
                  <a:cubicBezTo>
                    <a:pt x="115" y="189"/>
                    <a:pt x="124" y="187"/>
                    <a:pt x="134" y="187"/>
                  </a:cubicBezTo>
                  <a:cubicBezTo>
                    <a:pt x="143" y="187"/>
                    <a:pt x="152" y="189"/>
                    <a:pt x="161" y="192"/>
                  </a:cubicBezTo>
                  <a:cubicBezTo>
                    <a:pt x="168" y="195"/>
                    <a:pt x="175" y="199"/>
                    <a:pt x="182" y="204"/>
                  </a:cubicBezTo>
                  <a:cubicBezTo>
                    <a:pt x="182" y="204"/>
                    <a:pt x="182" y="204"/>
                    <a:pt x="182" y="204"/>
                  </a:cubicBezTo>
                  <a:cubicBezTo>
                    <a:pt x="188" y="209"/>
                    <a:pt x="194" y="214"/>
                    <a:pt x="199" y="221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203" y="227"/>
                    <a:pt x="207" y="234"/>
                    <a:pt x="209" y="241"/>
                  </a:cubicBezTo>
                  <a:cubicBezTo>
                    <a:pt x="210" y="242"/>
                    <a:pt x="210" y="244"/>
                    <a:pt x="210" y="245"/>
                  </a:cubicBezTo>
                  <a:cubicBezTo>
                    <a:pt x="213" y="252"/>
                    <a:pt x="214" y="260"/>
                    <a:pt x="214" y="268"/>
                  </a:cubicBezTo>
                  <a:cubicBezTo>
                    <a:pt x="214" y="275"/>
                    <a:pt x="213" y="283"/>
                    <a:pt x="210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5268913" y="1077913"/>
              <a:ext cx="1004888" cy="3221037"/>
            </a:xfrm>
            <a:custGeom>
              <a:avLst/>
              <a:gdLst>
                <a:gd name="T0" fmla="*/ 214 w 267"/>
                <a:gd name="T1" fmla="*/ 161 h 856"/>
                <a:gd name="T2" fmla="*/ 214 w 267"/>
                <a:gd name="T3" fmla="*/ 80 h 856"/>
                <a:gd name="T4" fmla="*/ 133 w 267"/>
                <a:gd name="T5" fmla="*/ 0 h 856"/>
                <a:gd name="T6" fmla="*/ 53 w 267"/>
                <a:gd name="T7" fmla="*/ 80 h 856"/>
                <a:gd name="T8" fmla="*/ 53 w 267"/>
                <a:gd name="T9" fmla="*/ 161 h 856"/>
                <a:gd name="T10" fmla="*/ 0 w 267"/>
                <a:gd name="T11" fmla="*/ 268 h 856"/>
                <a:gd name="T12" fmla="*/ 53 w 267"/>
                <a:gd name="T13" fmla="*/ 374 h 856"/>
                <a:gd name="T14" fmla="*/ 53 w 267"/>
                <a:gd name="T15" fmla="*/ 776 h 856"/>
                <a:gd name="T16" fmla="*/ 133 w 267"/>
                <a:gd name="T17" fmla="*/ 856 h 856"/>
                <a:gd name="T18" fmla="*/ 214 w 267"/>
                <a:gd name="T19" fmla="*/ 776 h 856"/>
                <a:gd name="T20" fmla="*/ 214 w 267"/>
                <a:gd name="T21" fmla="*/ 374 h 856"/>
                <a:gd name="T22" fmla="*/ 267 w 267"/>
                <a:gd name="T23" fmla="*/ 268 h 856"/>
                <a:gd name="T24" fmla="*/ 214 w 267"/>
                <a:gd name="T25" fmla="*/ 161 h 856"/>
                <a:gd name="T26" fmla="*/ 107 w 267"/>
                <a:gd name="T27" fmla="*/ 80 h 856"/>
                <a:gd name="T28" fmla="*/ 133 w 267"/>
                <a:gd name="T29" fmla="*/ 54 h 856"/>
                <a:gd name="T30" fmla="*/ 160 w 267"/>
                <a:gd name="T31" fmla="*/ 80 h 856"/>
                <a:gd name="T32" fmla="*/ 160 w 267"/>
                <a:gd name="T33" fmla="*/ 136 h 856"/>
                <a:gd name="T34" fmla="*/ 133 w 267"/>
                <a:gd name="T35" fmla="*/ 134 h 856"/>
                <a:gd name="T36" fmla="*/ 107 w 267"/>
                <a:gd name="T37" fmla="*/ 136 h 856"/>
                <a:gd name="T38" fmla="*/ 107 w 267"/>
                <a:gd name="T39" fmla="*/ 80 h 856"/>
                <a:gd name="T40" fmla="*/ 160 w 267"/>
                <a:gd name="T41" fmla="*/ 776 h 856"/>
                <a:gd name="T42" fmla="*/ 133 w 267"/>
                <a:gd name="T43" fmla="*/ 803 h 856"/>
                <a:gd name="T44" fmla="*/ 107 w 267"/>
                <a:gd name="T45" fmla="*/ 776 h 856"/>
                <a:gd name="T46" fmla="*/ 107 w 267"/>
                <a:gd name="T47" fmla="*/ 399 h 856"/>
                <a:gd name="T48" fmla="*/ 133 w 267"/>
                <a:gd name="T49" fmla="*/ 401 h 856"/>
                <a:gd name="T50" fmla="*/ 160 w 267"/>
                <a:gd name="T51" fmla="*/ 399 h 856"/>
                <a:gd name="T52" fmla="*/ 160 w 267"/>
                <a:gd name="T53" fmla="*/ 776 h 856"/>
                <a:gd name="T54" fmla="*/ 210 w 267"/>
                <a:gd name="T55" fmla="*/ 290 h 856"/>
                <a:gd name="T56" fmla="*/ 209 w 267"/>
                <a:gd name="T57" fmla="*/ 294 h 856"/>
                <a:gd name="T58" fmla="*/ 198 w 267"/>
                <a:gd name="T59" fmla="*/ 314 h 856"/>
                <a:gd name="T60" fmla="*/ 198 w 267"/>
                <a:gd name="T61" fmla="*/ 314 h 856"/>
                <a:gd name="T62" fmla="*/ 182 w 267"/>
                <a:gd name="T63" fmla="*/ 331 h 856"/>
                <a:gd name="T64" fmla="*/ 181 w 267"/>
                <a:gd name="T65" fmla="*/ 331 h 856"/>
                <a:gd name="T66" fmla="*/ 160 w 267"/>
                <a:gd name="T67" fmla="*/ 343 h 856"/>
                <a:gd name="T68" fmla="*/ 133 w 267"/>
                <a:gd name="T69" fmla="*/ 348 h 856"/>
                <a:gd name="T70" fmla="*/ 107 w 267"/>
                <a:gd name="T71" fmla="*/ 343 h 856"/>
                <a:gd name="T72" fmla="*/ 85 w 267"/>
                <a:gd name="T73" fmla="*/ 331 h 856"/>
                <a:gd name="T74" fmla="*/ 85 w 267"/>
                <a:gd name="T75" fmla="*/ 331 h 856"/>
                <a:gd name="T76" fmla="*/ 68 w 267"/>
                <a:gd name="T77" fmla="*/ 314 h 856"/>
                <a:gd name="T78" fmla="*/ 68 w 267"/>
                <a:gd name="T79" fmla="*/ 314 h 856"/>
                <a:gd name="T80" fmla="*/ 58 w 267"/>
                <a:gd name="T81" fmla="*/ 294 h 856"/>
                <a:gd name="T82" fmla="*/ 57 w 267"/>
                <a:gd name="T83" fmla="*/ 290 h 856"/>
                <a:gd name="T84" fmla="*/ 53 w 267"/>
                <a:gd name="T85" fmla="*/ 268 h 856"/>
                <a:gd name="T86" fmla="*/ 57 w 267"/>
                <a:gd name="T87" fmla="*/ 245 h 856"/>
                <a:gd name="T88" fmla="*/ 58 w 267"/>
                <a:gd name="T89" fmla="*/ 241 h 856"/>
                <a:gd name="T90" fmla="*/ 68 w 267"/>
                <a:gd name="T91" fmla="*/ 221 h 856"/>
                <a:gd name="T92" fmla="*/ 68 w 267"/>
                <a:gd name="T93" fmla="*/ 221 h 856"/>
                <a:gd name="T94" fmla="*/ 85 w 267"/>
                <a:gd name="T95" fmla="*/ 204 h 856"/>
                <a:gd name="T96" fmla="*/ 85 w 267"/>
                <a:gd name="T97" fmla="*/ 204 h 856"/>
                <a:gd name="T98" fmla="*/ 107 w 267"/>
                <a:gd name="T99" fmla="*/ 192 h 856"/>
                <a:gd name="T100" fmla="*/ 133 w 267"/>
                <a:gd name="T101" fmla="*/ 187 h 856"/>
                <a:gd name="T102" fmla="*/ 160 w 267"/>
                <a:gd name="T103" fmla="*/ 192 h 856"/>
                <a:gd name="T104" fmla="*/ 181 w 267"/>
                <a:gd name="T105" fmla="*/ 204 h 856"/>
                <a:gd name="T106" fmla="*/ 182 w 267"/>
                <a:gd name="T107" fmla="*/ 204 h 856"/>
                <a:gd name="T108" fmla="*/ 198 w 267"/>
                <a:gd name="T109" fmla="*/ 221 h 856"/>
                <a:gd name="T110" fmla="*/ 198 w 267"/>
                <a:gd name="T111" fmla="*/ 221 h 856"/>
                <a:gd name="T112" fmla="*/ 209 w 267"/>
                <a:gd name="T113" fmla="*/ 241 h 856"/>
                <a:gd name="T114" fmla="*/ 210 w 267"/>
                <a:gd name="T115" fmla="*/ 245 h 856"/>
                <a:gd name="T116" fmla="*/ 214 w 267"/>
                <a:gd name="T117" fmla="*/ 268 h 856"/>
                <a:gd name="T118" fmla="*/ 210 w 267"/>
                <a:gd name="T119" fmla="*/ 29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7" h="856">
                  <a:moveTo>
                    <a:pt x="214" y="161"/>
                  </a:moveTo>
                  <a:cubicBezTo>
                    <a:pt x="214" y="80"/>
                    <a:pt x="214" y="80"/>
                    <a:pt x="214" y="80"/>
                  </a:cubicBezTo>
                  <a:cubicBezTo>
                    <a:pt x="214" y="36"/>
                    <a:pt x="178" y="0"/>
                    <a:pt x="133" y="0"/>
                  </a:cubicBezTo>
                  <a:cubicBezTo>
                    <a:pt x="89" y="0"/>
                    <a:pt x="53" y="36"/>
                    <a:pt x="53" y="80"/>
                  </a:cubicBezTo>
                  <a:cubicBezTo>
                    <a:pt x="53" y="161"/>
                    <a:pt x="53" y="161"/>
                    <a:pt x="53" y="161"/>
                  </a:cubicBezTo>
                  <a:cubicBezTo>
                    <a:pt x="21" y="186"/>
                    <a:pt x="0" y="224"/>
                    <a:pt x="0" y="268"/>
                  </a:cubicBezTo>
                  <a:cubicBezTo>
                    <a:pt x="0" y="311"/>
                    <a:pt x="21" y="349"/>
                    <a:pt x="53" y="374"/>
                  </a:cubicBezTo>
                  <a:cubicBezTo>
                    <a:pt x="53" y="776"/>
                    <a:pt x="53" y="776"/>
                    <a:pt x="53" y="776"/>
                  </a:cubicBezTo>
                  <a:cubicBezTo>
                    <a:pt x="53" y="820"/>
                    <a:pt x="89" y="856"/>
                    <a:pt x="133" y="856"/>
                  </a:cubicBezTo>
                  <a:cubicBezTo>
                    <a:pt x="178" y="856"/>
                    <a:pt x="214" y="820"/>
                    <a:pt x="214" y="776"/>
                  </a:cubicBezTo>
                  <a:cubicBezTo>
                    <a:pt x="214" y="374"/>
                    <a:pt x="214" y="374"/>
                    <a:pt x="214" y="374"/>
                  </a:cubicBezTo>
                  <a:cubicBezTo>
                    <a:pt x="246" y="349"/>
                    <a:pt x="267" y="311"/>
                    <a:pt x="267" y="268"/>
                  </a:cubicBezTo>
                  <a:cubicBezTo>
                    <a:pt x="267" y="224"/>
                    <a:pt x="246" y="186"/>
                    <a:pt x="214" y="161"/>
                  </a:cubicBezTo>
                  <a:close/>
                  <a:moveTo>
                    <a:pt x="107" y="80"/>
                  </a:moveTo>
                  <a:cubicBezTo>
                    <a:pt x="107" y="65"/>
                    <a:pt x="118" y="54"/>
                    <a:pt x="133" y="54"/>
                  </a:cubicBezTo>
                  <a:cubicBezTo>
                    <a:pt x="148" y="54"/>
                    <a:pt x="160" y="65"/>
                    <a:pt x="160" y="80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51" y="135"/>
                    <a:pt x="142" y="134"/>
                    <a:pt x="133" y="134"/>
                  </a:cubicBezTo>
                  <a:cubicBezTo>
                    <a:pt x="124" y="134"/>
                    <a:pt x="115" y="135"/>
                    <a:pt x="107" y="136"/>
                  </a:cubicBezTo>
                  <a:lnTo>
                    <a:pt x="107" y="80"/>
                  </a:lnTo>
                  <a:close/>
                  <a:moveTo>
                    <a:pt x="160" y="776"/>
                  </a:moveTo>
                  <a:cubicBezTo>
                    <a:pt x="160" y="791"/>
                    <a:pt x="148" y="803"/>
                    <a:pt x="133" y="803"/>
                  </a:cubicBezTo>
                  <a:cubicBezTo>
                    <a:pt x="118" y="803"/>
                    <a:pt x="107" y="791"/>
                    <a:pt x="107" y="776"/>
                  </a:cubicBezTo>
                  <a:cubicBezTo>
                    <a:pt x="107" y="399"/>
                    <a:pt x="107" y="399"/>
                    <a:pt x="107" y="399"/>
                  </a:cubicBezTo>
                  <a:cubicBezTo>
                    <a:pt x="115" y="400"/>
                    <a:pt x="124" y="401"/>
                    <a:pt x="133" y="401"/>
                  </a:cubicBezTo>
                  <a:cubicBezTo>
                    <a:pt x="142" y="401"/>
                    <a:pt x="151" y="400"/>
                    <a:pt x="160" y="399"/>
                  </a:cubicBezTo>
                  <a:lnTo>
                    <a:pt x="160" y="776"/>
                  </a:lnTo>
                  <a:close/>
                  <a:moveTo>
                    <a:pt x="210" y="290"/>
                  </a:moveTo>
                  <a:cubicBezTo>
                    <a:pt x="209" y="291"/>
                    <a:pt x="209" y="293"/>
                    <a:pt x="209" y="294"/>
                  </a:cubicBezTo>
                  <a:cubicBezTo>
                    <a:pt x="206" y="301"/>
                    <a:pt x="203" y="308"/>
                    <a:pt x="198" y="314"/>
                  </a:cubicBezTo>
                  <a:cubicBezTo>
                    <a:pt x="198" y="314"/>
                    <a:pt x="198" y="314"/>
                    <a:pt x="198" y="314"/>
                  </a:cubicBezTo>
                  <a:cubicBezTo>
                    <a:pt x="193" y="321"/>
                    <a:pt x="188" y="326"/>
                    <a:pt x="182" y="331"/>
                  </a:cubicBezTo>
                  <a:cubicBezTo>
                    <a:pt x="182" y="331"/>
                    <a:pt x="181" y="331"/>
                    <a:pt x="181" y="331"/>
                  </a:cubicBezTo>
                  <a:cubicBezTo>
                    <a:pt x="175" y="336"/>
                    <a:pt x="168" y="340"/>
                    <a:pt x="160" y="343"/>
                  </a:cubicBezTo>
                  <a:cubicBezTo>
                    <a:pt x="152" y="346"/>
                    <a:pt x="143" y="348"/>
                    <a:pt x="133" y="348"/>
                  </a:cubicBezTo>
                  <a:cubicBezTo>
                    <a:pt x="124" y="348"/>
                    <a:pt x="115" y="346"/>
                    <a:pt x="107" y="343"/>
                  </a:cubicBezTo>
                  <a:cubicBezTo>
                    <a:pt x="99" y="340"/>
                    <a:pt x="92" y="336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79" y="326"/>
                    <a:pt x="73" y="321"/>
                    <a:pt x="68" y="314"/>
                  </a:cubicBezTo>
                  <a:cubicBezTo>
                    <a:pt x="68" y="314"/>
                    <a:pt x="68" y="314"/>
                    <a:pt x="68" y="314"/>
                  </a:cubicBezTo>
                  <a:cubicBezTo>
                    <a:pt x="64" y="308"/>
                    <a:pt x="60" y="301"/>
                    <a:pt x="58" y="294"/>
                  </a:cubicBezTo>
                  <a:cubicBezTo>
                    <a:pt x="57" y="293"/>
                    <a:pt x="57" y="291"/>
                    <a:pt x="57" y="290"/>
                  </a:cubicBezTo>
                  <a:cubicBezTo>
                    <a:pt x="54" y="283"/>
                    <a:pt x="53" y="275"/>
                    <a:pt x="53" y="268"/>
                  </a:cubicBezTo>
                  <a:cubicBezTo>
                    <a:pt x="53" y="260"/>
                    <a:pt x="54" y="252"/>
                    <a:pt x="57" y="245"/>
                  </a:cubicBezTo>
                  <a:cubicBezTo>
                    <a:pt x="57" y="244"/>
                    <a:pt x="57" y="242"/>
                    <a:pt x="58" y="241"/>
                  </a:cubicBezTo>
                  <a:cubicBezTo>
                    <a:pt x="60" y="234"/>
                    <a:pt x="64" y="227"/>
                    <a:pt x="68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73" y="214"/>
                    <a:pt x="79" y="209"/>
                    <a:pt x="85" y="204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92" y="199"/>
                    <a:pt x="99" y="195"/>
                    <a:pt x="107" y="192"/>
                  </a:cubicBezTo>
                  <a:cubicBezTo>
                    <a:pt x="115" y="189"/>
                    <a:pt x="124" y="187"/>
                    <a:pt x="133" y="187"/>
                  </a:cubicBezTo>
                  <a:cubicBezTo>
                    <a:pt x="143" y="187"/>
                    <a:pt x="152" y="189"/>
                    <a:pt x="160" y="192"/>
                  </a:cubicBezTo>
                  <a:cubicBezTo>
                    <a:pt x="168" y="195"/>
                    <a:pt x="175" y="199"/>
                    <a:pt x="181" y="204"/>
                  </a:cubicBezTo>
                  <a:cubicBezTo>
                    <a:pt x="181" y="204"/>
                    <a:pt x="182" y="204"/>
                    <a:pt x="182" y="204"/>
                  </a:cubicBezTo>
                  <a:cubicBezTo>
                    <a:pt x="188" y="209"/>
                    <a:pt x="193" y="214"/>
                    <a:pt x="198" y="221"/>
                  </a:cubicBezTo>
                  <a:cubicBezTo>
                    <a:pt x="198" y="221"/>
                    <a:pt x="198" y="221"/>
                    <a:pt x="198" y="221"/>
                  </a:cubicBezTo>
                  <a:cubicBezTo>
                    <a:pt x="203" y="227"/>
                    <a:pt x="206" y="234"/>
                    <a:pt x="209" y="241"/>
                  </a:cubicBezTo>
                  <a:cubicBezTo>
                    <a:pt x="209" y="242"/>
                    <a:pt x="209" y="244"/>
                    <a:pt x="210" y="245"/>
                  </a:cubicBezTo>
                  <a:cubicBezTo>
                    <a:pt x="212" y="252"/>
                    <a:pt x="214" y="260"/>
                    <a:pt x="214" y="268"/>
                  </a:cubicBezTo>
                  <a:cubicBezTo>
                    <a:pt x="214" y="275"/>
                    <a:pt x="212" y="283"/>
                    <a:pt x="210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4157663" y="1077913"/>
              <a:ext cx="1009650" cy="3221037"/>
            </a:xfrm>
            <a:custGeom>
              <a:avLst/>
              <a:gdLst>
                <a:gd name="T0" fmla="*/ 214 w 268"/>
                <a:gd name="T1" fmla="*/ 482 h 856"/>
                <a:gd name="T2" fmla="*/ 214 w 268"/>
                <a:gd name="T3" fmla="*/ 80 h 856"/>
                <a:gd name="T4" fmla="*/ 134 w 268"/>
                <a:gd name="T5" fmla="*/ 0 h 856"/>
                <a:gd name="T6" fmla="*/ 54 w 268"/>
                <a:gd name="T7" fmla="*/ 80 h 856"/>
                <a:gd name="T8" fmla="*/ 54 w 268"/>
                <a:gd name="T9" fmla="*/ 482 h 856"/>
                <a:gd name="T10" fmla="*/ 0 w 268"/>
                <a:gd name="T11" fmla="*/ 589 h 856"/>
                <a:gd name="T12" fmla="*/ 54 w 268"/>
                <a:gd name="T13" fmla="*/ 695 h 856"/>
                <a:gd name="T14" fmla="*/ 54 w 268"/>
                <a:gd name="T15" fmla="*/ 776 h 856"/>
                <a:gd name="T16" fmla="*/ 134 w 268"/>
                <a:gd name="T17" fmla="*/ 856 h 856"/>
                <a:gd name="T18" fmla="*/ 214 w 268"/>
                <a:gd name="T19" fmla="*/ 776 h 856"/>
                <a:gd name="T20" fmla="*/ 214 w 268"/>
                <a:gd name="T21" fmla="*/ 695 h 856"/>
                <a:gd name="T22" fmla="*/ 268 w 268"/>
                <a:gd name="T23" fmla="*/ 589 h 856"/>
                <a:gd name="T24" fmla="*/ 214 w 268"/>
                <a:gd name="T25" fmla="*/ 482 h 856"/>
                <a:gd name="T26" fmla="*/ 107 w 268"/>
                <a:gd name="T27" fmla="*/ 80 h 856"/>
                <a:gd name="T28" fmla="*/ 134 w 268"/>
                <a:gd name="T29" fmla="*/ 54 h 856"/>
                <a:gd name="T30" fmla="*/ 161 w 268"/>
                <a:gd name="T31" fmla="*/ 80 h 856"/>
                <a:gd name="T32" fmla="*/ 161 w 268"/>
                <a:gd name="T33" fmla="*/ 457 h 856"/>
                <a:gd name="T34" fmla="*/ 134 w 268"/>
                <a:gd name="T35" fmla="*/ 455 h 856"/>
                <a:gd name="T36" fmla="*/ 107 w 268"/>
                <a:gd name="T37" fmla="*/ 457 h 856"/>
                <a:gd name="T38" fmla="*/ 107 w 268"/>
                <a:gd name="T39" fmla="*/ 80 h 856"/>
                <a:gd name="T40" fmla="*/ 161 w 268"/>
                <a:gd name="T41" fmla="*/ 776 h 856"/>
                <a:gd name="T42" fmla="*/ 134 w 268"/>
                <a:gd name="T43" fmla="*/ 803 h 856"/>
                <a:gd name="T44" fmla="*/ 107 w 268"/>
                <a:gd name="T45" fmla="*/ 776 h 856"/>
                <a:gd name="T46" fmla="*/ 107 w 268"/>
                <a:gd name="T47" fmla="*/ 720 h 856"/>
                <a:gd name="T48" fmla="*/ 134 w 268"/>
                <a:gd name="T49" fmla="*/ 722 h 856"/>
                <a:gd name="T50" fmla="*/ 161 w 268"/>
                <a:gd name="T51" fmla="*/ 720 h 856"/>
                <a:gd name="T52" fmla="*/ 161 w 268"/>
                <a:gd name="T53" fmla="*/ 776 h 856"/>
                <a:gd name="T54" fmla="*/ 211 w 268"/>
                <a:gd name="T55" fmla="*/ 611 h 856"/>
                <a:gd name="T56" fmla="*/ 209 w 268"/>
                <a:gd name="T57" fmla="*/ 615 h 856"/>
                <a:gd name="T58" fmla="*/ 199 w 268"/>
                <a:gd name="T59" fmla="*/ 635 h 856"/>
                <a:gd name="T60" fmla="*/ 199 w 268"/>
                <a:gd name="T61" fmla="*/ 635 h 856"/>
                <a:gd name="T62" fmla="*/ 182 w 268"/>
                <a:gd name="T63" fmla="*/ 652 h 856"/>
                <a:gd name="T64" fmla="*/ 182 w 268"/>
                <a:gd name="T65" fmla="*/ 652 h 856"/>
                <a:gd name="T66" fmla="*/ 161 w 268"/>
                <a:gd name="T67" fmla="*/ 664 h 856"/>
                <a:gd name="T68" fmla="*/ 134 w 268"/>
                <a:gd name="T69" fmla="*/ 669 h 856"/>
                <a:gd name="T70" fmla="*/ 107 w 268"/>
                <a:gd name="T71" fmla="*/ 664 h 856"/>
                <a:gd name="T72" fmla="*/ 86 w 268"/>
                <a:gd name="T73" fmla="*/ 652 h 856"/>
                <a:gd name="T74" fmla="*/ 86 w 268"/>
                <a:gd name="T75" fmla="*/ 652 h 856"/>
                <a:gd name="T76" fmla="*/ 69 w 268"/>
                <a:gd name="T77" fmla="*/ 635 h 856"/>
                <a:gd name="T78" fmla="*/ 69 w 268"/>
                <a:gd name="T79" fmla="*/ 635 h 856"/>
                <a:gd name="T80" fmla="*/ 59 w 268"/>
                <a:gd name="T81" fmla="*/ 615 h 856"/>
                <a:gd name="T82" fmla="*/ 57 w 268"/>
                <a:gd name="T83" fmla="*/ 611 h 856"/>
                <a:gd name="T84" fmla="*/ 54 w 268"/>
                <a:gd name="T85" fmla="*/ 589 h 856"/>
                <a:gd name="T86" fmla="*/ 57 w 268"/>
                <a:gd name="T87" fmla="*/ 566 h 856"/>
                <a:gd name="T88" fmla="*/ 59 w 268"/>
                <a:gd name="T89" fmla="*/ 562 h 856"/>
                <a:gd name="T90" fmla="*/ 69 w 268"/>
                <a:gd name="T91" fmla="*/ 542 h 856"/>
                <a:gd name="T92" fmla="*/ 69 w 268"/>
                <a:gd name="T93" fmla="*/ 542 h 856"/>
                <a:gd name="T94" fmla="*/ 86 w 268"/>
                <a:gd name="T95" fmla="*/ 525 h 856"/>
                <a:gd name="T96" fmla="*/ 86 w 268"/>
                <a:gd name="T97" fmla="*/ 525 h 856"/>
                <a:gd name="T98" fmla="*/ 107 w 268"/>
                <a:gd name="T99" fmla="*/ 513 h 856"/>
                <a:gd name="T100" fmla="*/ 134 w 268"/>
                <a:gd name="T101" fmla="*/ 508 h 856"/>
                <a:gd name="T102" fmla="*/ 161 w 268"/>
                <a:gd name="T103" fmla="*/ 513 h 856"/>
                <a:gd name="T104" fmla="*/ 182 w 268"/>
                <a:gd name="T105" fmla="*/ 525 h 856"/>
                <a:gd name="T106" fmla="*/ 182 w 268"/>
                <a:gd name="T107" fmla="*/ 525 h 856"/>
                <a:gd name="T108" fmla="*/ 199 w 268"/>
                <a:gd name="T109" fmla="*/ 542 h 856"/>
                <a:gd name="T110" fmla="*/ 199 w 268"/>
                <a:gd name="T111" fmla="*/ 542 h 856"/>
                <a:gd name="T112" fmla="*/ 209 w 268"/>
                <a:gd name="T113" fmla="*/ 562 h 856"/>
                <a:gd name="T114" fmla="*/ 211 w 268"/>
                <a:gd name="T115" fmla="*/ 566 h 856"/>
                <a:gd name="T116" fmla="*/ 214 w 268"/>
                <a:gd name="T117" fmla="*/ 589 h 856"/>
                <a:gd name="T118" fmla="*/ 211 w 268"/>
                <a:gd name="T119" fmla="*/ 61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8" h="856">
                  <a:moveTo>
                    <a:pt x="214" y="482"/>
                  </a:moveTo>
                  <a:cubicBezTo>
                    <a:pt x="214" y="80"/>
                    <a:pt x="214" y="80"/>
                    <a:pt x="214" y="80"/>
                  </a:cubicBezTo>
                  <a:cubicBezTo>
                    <a:pt x="214" y="36"/>
                    <a:pt x="178" y="0"/>
                    <a:pt x="134" y="0"/>
                  </a:cubicBezTo>
                  <a:cubicBezTo>
                    <a:pt x="90" y="0"/>
                    <a:pt x="54" y="36"/>
                    <a:pt x="54" y="80"/>
                  </a:cubicBezTo>
                  <a:cubicBezTo>
                    <a:pt x="54" y="482"/>
                    <a:pt x="54" y="482"/>
                    <a:pt x="54" y="482"/>
                  </a:cubicBezTo>
                  <a:cubicBezTo>
                    <a:pt x="21" y="507"/>
                    <a:pt x="0" y="545"/>
                    <a:pt x="0" y="589"/>
                  </a:cubicBezTo>
                  <a:cubicBezTo>
                    <a:pt x="0" y="632"/>
                    <a:pt x="21" y="670"/>
                    <a:pt x="54" y="695"/>
                  </a:cubicBezTo>
                  <a:cubicBezTo>
                    <a:pt x="54" y="776"/>
                    <a:pt x="54" y="776"/>
                    <a:pt x="54" y="776"/>
                  </a:cubicBezTo>
                  <a:cubicBezTo>
                    <a:pt x="54" y="820"/>
                    <a:pt x="90" y="856"/>
                    <a:pt x="134" y="856"/>
                  </a:cubicBezTo>
                  <a:cubicBezTo>
                    <a:pt x="178" y="856"/>
                    <a:pt x="214" y="820"/>
                    <a:pt x="214" y="776"/>
                  </a:cubicBezTo>
                  <a:cubicBezTo>
                    <a:pt x="214" y="695"/>
                    <a:pt x="214" y="695"/>
                    <a:pt x="214" y="695"/>
                  </a:cubicBezTo>
                  <a:cubicBezTo>
                    <a:pt x="247" y="670"/>
                    <a:pt x="268" y="632"/>
                    <a:pt x="268" y="589"/>
                  </a:cubicBezTo>
                  <a:cubicBezTo>
                    <a:pt x="268" y="545"/>
                    <a:pt x="247" y="507"/>
                    <a:pt x="214" y="482"/>
                  </a:cubicBezTo>
                  <a:close/>
                  <a:moveTo>
                    <a:pt x="107" y="80"/>
                  </a:moveTo>
                  <a:cubicBezTo>
                    <a:pt x="107" y="65"/>
                    <a:pt x="119" y="54"/>
                    <a:pt x="134" y="54"/>
                  </a:cubicBezTo>
                  <a:cubicBezTo>
                    <a:pt x="149" y="54"/>
                    <a:pt x="161" y="65"/>
                    <a:pt x="161" y="80"/>
                  </a:cubicBezTo>
                  <a:cubicBezTo>
                    <a:pt x="161" y="457"/>
                    <a:pt x="161" y="457"/>
                    <a:pt x="161" y="457"/>
                  </a:cubicBezTo>
                  <a:cubicBezTo>
                    <a:pt x="152" y="456"/>
                    <a:pt x="143" y="455"/>
                    <a:pt x="134" y="455"/>
                  </a:cubicBezTo>
                  <a:cubicBezTo>
                    <a:pt x="125" y="455"/>
                    <a:pt x="116" y="456"/>
                    <a:pt x="107" y="457"/>
                  </a:cubicBezTo>
                  <a:lnTo>
                    <a:pt x="107" y="80"/>
                  </a:lnTo>
                  <a:close/>
                  <a:moveTo>
                    <a:pt x="161" y="776"/>
                  </a:moveTo>
                  <a:cubicBezTo>
                    <a:pt x="161" y="791"/>
                    <a:pt x="149" y="803"/>
                    <a:pt x="134" y="803"/>
                  </a:cubicBezTo>
                  <a:cubicBezTo>
                    <a:pt x="119" y="803"/>
                    <a:pt x="107" y="791"/>
                    <a:pt x="107" y="776"/>
                  </a:cubicBezTo>
                  <a:cubicBezTo>
                    <a:pt x="107" y="720"/>
                    <a:pt x="107" y="720"/>
                    <a:pt x="107" y="720"/>
                  </a:cubicBezTo>
                  <a:cubicBezTo>
                    <a:pt x="116" y="721"/>
                    <a:pt x="125" y="722"/>
                    <a:pt x="134" y="722"/>
                  </a:cubicBezTo>
                  <a:cubicBezTo>
                    <a:pt x="143" y="722"/>
                    <a:pt x="152" y="721"/>
                    <a:pt x="161" y="720"/>
                  </a:cubicBezTo>
                  <a:lnTo>
                    <a:pt x="161" y="776"/>
                  </a:lnTo>
                  <a:close/>
                  <a:moveTo>
                    <a:pt x="211" y="611"/>
                  </a:moveTo>
                  <a:cubicBezTo>
                    <a:pt x="210" y="612"/>
                    <a:pt x="210" y="614"/>
                    <a:pt x="209" y="615"/>
                  </a:cubicBezTo>
                  <a:cubicBezTo>
                    <a:pt x="207" y="622"/>
                    <a:pt x="204" y="629"/>
                    <a:pt x="199" y="635"/>
                  </a:cubicBezTo>
                  <a:cubicBezTo>
                    <a:pt x="199" y="635"/>
                    <a:pt x="199" y="635"/>
                    <a:pt x="199" y="635"/>
                  </a:cubicBezTo>
                  <a:cubicBezTo>
                    <a:pt x="194" y="642"/>
                    <a:pt x="189" y="647"/>
                    <a:pt x="182" y="652"/>
                  </a:cubicBezTo>
                  <a:cubicBezTo>
                    <a:pt x="182" y="652"/>
                    <a:pt x="182" y="652"/>
                    <a:pt x="182" y="652"/>
                  </a:cubicBezTo>
                  <a:cubicBezTo>
                    <a:pt x="176" y="657"/>
                    <a:pt x="168" y="661"/>
                    <a:pt x="161" y="664"/>
                  </a:cubicBezTo>
                  <a:cubicBezTo>
                    <a:pt x="152" y="667"/>
                    <a:pt x="143" y="669"/>
                    <a:pt x="134" y="669"/>
                  </a:cubicBezTo>
                  <a:cubicBezTo>
                    <a:pt x="125" y="669"/>
                    <a:pt x="116" y="667"/>
                    <a:pt x="107" y="664"/>
                  </a:cubicBezTo>
                  <a:cubicBezTo>
                    <a:pt x="100" y="661"/>
                    <a:pt x="92" y="657"/>
                    <a:pt x="86" y="652"/>
                  </a:cubicBezTo>
                  <a:cubicBezTo>
                    <a:pt x="86" y="652"/>
                    <a:pt x="86" y="652"/>
                    <a:pt x="86" y="652"/>
                  </a:cubicBezTo>
                  <a:cubicBezTo>
                    <a:pt x="79" y="647"/>
                    <a:pt x="74" y="642"/>
                    <a:pt x="69" y="635"/>
                  </a:cubicBezTo>
                  <a:cubicBezTo>
                    <a:pt x="69" y="635"/>
                    <a:pt x="69" y="635"/>
                    <a:pt x="69" y="635"/>
                  </a:cubicBezTo>
                  <a:cubicBezTo>
                    <a:pt x="64" y="629"/>
                    <a:pt x="61" y="622"/>
                    <a:pt x="59" y="615"/>
                  </a:cubicBezTo>
                  <a:cubicBezTo>
                    <a:pt x="58" y="614"/>
                    <a:pt x="58" y="612"/>
                    <a:pt x="57" y="611"/>
                  </a:cubicBezTo>
                  <a:cubicBezTo>
                    <a:pt x="55" y="604"/>
                    <a:pt x="54" y="596"/>
                    <a:pt x="54" y="589"/>
                  </a:cubicBezTo>
                  <a:cubicBezTo>
                    <a:pt x="54" y="581"/>
                    <a:pt x="55" y="573"/>
                    <a:pt x="57" y="566"/>
                  </a:cubicBezTo>
                  <a:cubicBezTo>
                    <a:pt x="58" y="565"/>
                    <a:pt x="58" y="563"/>
                    <a:pt x="59" y="562"/>
                  </a:cubicBezTo>
                  <a:cubicBezTo>
                    <a:pt x="61" y="555"/>
                    <a:pt x="64" y="548"/>
                    <a:pt x="69" y="542"/>
                  </a:cubicBezTo>
                  <a:cubicBezTo>
                    <a:pt x="69" y="542"/>
                    <a:pt x="69" y="542"/>
                    <a:pt x="69" y="542"/>
                  </a:cubicBezTo>
                  <a:cubicBezTo>
                    <a:pt x="74" y="535"/>
                    <a:pt x="79" y="530"/>
                    <a:pt x="86" y="525"/>
                  </a:cubicBezTo>
                  <a:cubicBezTo>
                    <a:pt x="86" y="525"/>
                    <a:pt x="86" y="525"/>
                    <a:pt x="86" y="525"/>
                  </a:cubicBezTo>
                  <a:cubicBezTo>
                    <a:pt x="92" y="520"/>
                    <a:pt x="100" y="516"/>
                    <a:pt x="107" y="513"/>
                  </a:cubicBezTo>
                  <a:cubicBezTo>
                    <a:pt x="116" y="510"/>
                    <a:pt x="125" y="508"/>
                    <a:pt x="134" y="508"/>
                  </a:cubicBezTo>
                  <a:cubicBezTo>
                    <a:pt x="143" y="508"/>
                    <a:pt x="152" y="510"/>
                    <a:pt x="161" y="513"/>
                  </a:cubicBezTo>
                  <a:cubicBezTo>
                    <a:pt x="168" y="516"/>
                    <a:pt x="176" y="520"/>
                    <a:pt x="182" y="525"/>
                  </a:cubicBezTo>
                  <a:cubicBezTo>
                    <a:pt x="182" y="525"/>
                    <a:pt x="182" y="525"/>
                    <a:pt x="182" y="525"/>
                  </a:cubicBezTo>
                  <a:cubicBezTo>
                    <a:pt x="189" y="530"/>
                    <a:pt x="194" y="535"/>
                    <a:pt x="199" y="542"/>
                  </a:cubicBezTo>
                  <a:cubicBezTo>
                    <a:pt x="199" y="542"/>
                    <a:pt x="199" y="542"/>
                    <a:pt x="199" y="542"/>
                  </a:cubicBezTo>
                  <a:cubicBezTo>
                    <a:pt x="204" y="548"/>
                    <a:pt x="207" y="555"/>
                    <a:pt x="209" y="562"/>
                  </a:cubicBezTo>
                  <a:cubicBezTo>
                    <a:pt x="210" y="563"/>
                    <a:pt x="210" y="565"/>
                    <a:pt x="211" y="566"/>
                  </a:cubicBezTo>
                  <a:cubicBezTo>
                    <a:pt x="213" y="573"/>
                    <a:pt x="214" y="581"/>
                    <a:pt x="214" y="589"/>
                  </a:cubicBezTo>
                  <a:cubicBezTo>
                    <a:pt x="214" y="596"/>
                    <a:pt x="213" y="604"/>
                    <a:pt x="211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438145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96360" y="3007554"/>
            <a:ext cx="789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/>
              <a:t>52</a:t>
            </a:r>
            <a:r>
              <a:rPr lang="sk-SK" sz="1200" b="1" dirty="0" smtClean="0"/>
              <a:t> </a:t>
            </a:r>
            <a:r>
              <a:rPr lang="en-US" sz="1200" b="1" dirty="0" smtClean="0"/>
              <a:t>%</a:t>
            </a:r>
            <a:r>
              <a:rPr lang="sk-SK" sz="1200" b="1" dirty="0" smtClean="0"/>
              <a:t> </a:t>
            </a:r>
            <a:r>
              <a:rPr lang="sk-SK" sz="1200" dirty="0" smtClean="0"/>
              <a:t>za</a:t>
            </a:r>
            <a:r>
              <a:rPr lang="en-US" sz="1200" b="1" dirty="0" smtClean="0"/>
              <a:t> </a:t>
            </a:r>
            <a:r>
              <a:rPr lang="sk-SK" sz="1200" dirty="0" smtClean="0"/>
              <a:t>prehodnotenie rozdelenia právomocí </a:t>
            </a:r>
            <a:r>
              <a:rPr lang="sk-SK" sz="1200" dirty="0"/>
              <a:t>medzi Európskou komisiou, členskými štátmi a regiónmi </a:t>
            </a:r>
            <a:r>
              <a:rPr lang="sk-SK" sz="1200" dirty="0" smtClean="0"/>
              <a:t>EÚ (návrhy)</a:t>
            </a:r>
          </a:p>
          <a:p>
            <a:pPr algn="just"/>
            <a:r>
              <a:rPr lang="sk-SK" sz="1200" b="1" dirty="0" smtClean="0"/>
              <a:t>41 % </a:t>
            </a:r>
            <a:r>
              <a:rPr lang="sk-SK" sz="1200" dirty="0" smtClean="0"/>
              <a:t>za zjednodušenie existujúceho rozdelenia právomoci</a:t>
            </a:r>
          </a:p>
          <a:p>
            <a:pPr algn="just"/>
            <a:r>
              <a:rPr lang="sk-SK" sz="1200" b="1" dirty="0" smtClean="0"/>
              <a:t>7 % </a:t>
            </a:r>
            <a:r>
              <a:rPr lang="sk-SK" sz="1200" dirty="0" smtClean="0"/>
              <a:t>nevedeli sa vyjadriť</a:t>
            </a:r>
            <a:endParaRPr lang="id-ID" sz="1200" dirty="0"/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689316" y="1459095"/>
            <a:ext cx="5934426" cy="324000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25400" dist="38100" dir="2700000" algn="tl" rotWithShape="0">
              <a:schemeClr val="bg1">
                <a:alpha val="38000"/>
              </a:scheme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1678871" y="1098276"/>
            <a:ext cx="5934426" cy="324000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25400" dist="38100" dir="2700000" algn="tl" rotWithShape="0">
              <a:schemeClr val="bg1">
                <a:alpha val="38000"/>
              </a:scheme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1719321" y="1801058"/>
            <a:ext cx="5934426" cy="324000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25400" dist="38100" dir="2700000" algn="tl" rotWithShape="0">
              <a:schemeClr val="bg1">
                <a:alpha val="38000"/>
              </a:scheme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1678871" y="2148085"/>
            <a:ext cx="5934426" cy="324000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25400" dist="38100" dir="2700000" algn="tl" rotWithShape="0">
              <a:schemeClr val="bg1">
                <a:alpha val="38000"/>
              </a:scheme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1709474" y="2509554"/>
            <a:ext cx="5934426" cy="324000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25400" dist="38100" dir="2700000" algn="tl" rotWithShape="0">
              <a:schemeClr val="bg1">
                <a:alpha val="38000"/>
              </a:scheme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9014" y="1053786"/>
            <a:ext cx="1980000" cy="1946672"/>
            <a:chOff x="633737" y="1277541"/>
            <a:chExt cx="2296690" cy="2258032"/>
          </a:xfrm>
        </p:grpSpPr>
        <p:sp>
          <p:nvSpPr>
            <p:cNvPr id="2" name="Oval 1"/>
            <p:cNvSpPr>
              <a:spLocks noChangeAspect="1"/>
            </p:cNvSpPr>
            <p:nvPr/>
          </p:nvSpPr>
          <p:spPr>
            <a:xfrm>
              <a:off x="633737" y="1277541"/>
              <a:ext cx="2124000" cy="2124000"/>
            </a:xfrm>
            <a:prstGeom prst="ellipse">
              <a:avLst/>
            </a:prstGeom>
            <a:solidFill>
              <a:schemeClr val="bg1"/>
            </a:solidFill>
            <a:ln cmpd="tri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aphicFrame>
          <p:nvGraphicFramePr>
            <p:cNvPr id="32" name="Chart 31"/>
            <p:cNvGraphicFramePr/>
            <p:nvPr>
              <p:extLst>
                <p:ext uri="{D42A27DB-BD31-4B8C-83A1-F6EECF244321}">
                  <p14:modId xmlns:p14="http://schemas.microsoft.com/office/powerpoint/2010/main" val="1986225122"/>
                </p:ext>
              </p:extLst>
            </p:nvPr>
          </p:nvGraphicFramePr>
          <p:xfrm>
            <a:off x="691081" y="1411573"/>
            <a:ext cx="2239346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1140681" y="1793334"/>
              <a:ext cx="1044000" cy="1044000"/>
            </a:xfrm>
            <a:prstGeom prst="ellipse">
              <a:avLst/>
            </a:prstGeom>
            <a:solidFill>
              <a:schemeClr val="tx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70773" y="2109362"/>
              <a:ext cx="738552" cy="428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 smtClean="0"/>
                <a:t>52</a:t>
              </a:r>
              <a:r>
                <a:rPr lang="sk-SK" dirty="0" smtClean="0"/>
                <a:t> </a:t>
              </a:r>
              <a:r>
                <a:rPr lang="id-ID" dirty="0" smtClean="0"/>
                <a:t>%</a:t>
              </a:r>
              <a:endParaRPr lang="id-ID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90136" y="1130808"/>
            <a:ext cx="4162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chemeClr val="bg1"/>
                </a:solidFill>
              </a:rPr>
              <a:t>Návrh č. 1 - posilnenie </a:t>
            </a:r>
            <a:r>
              <a:rPr lang="sk-SK" sz="1200" dirty="0">
                <a:solidFill>
                  <a:schemeClr val="bg1"/>
                </a:solidFill>
              </a:rPr>
              <a:t>právomoci regiónov pri riadení fondov </a:t>
            </a:r>
            <a:r>
              <a:rPr lang="sk-SK" sz="1200" dirty="0" smtClean="0">
                <a:solidFill>
                  <a:schemeClr val="bg1"/>
                </a:solidFill>
              </a:rPr>
              <a:t>EÚ</a:t>
            </a:r>
            <a:endParaRPr lang="sk-SK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0136" y="1524059"/>
            <a:ext cx="411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chemeClr val="bg1"/>
                </a:solidFill>
              </a:rPr>
              <a:t>Návrh č. 2 - posilnenie </a:t>
            </a:r>
            <a:r>
              <a:rPr lang="sk-SK" sz="1200" dirty="0">
                <a:solidFill>
                  <a:schemeClr val="bg1"/>
                </a:solidFill>
              </a:rPr>
              <a:t>právomocí jednotlivých členských štátov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18980" y="1843819"/>
            <a:ext cx="3850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Návrh č. </a:t>
            </a:r>
            <a:r>
              <a:rPr lang="sk-SK" sz="1200" dirty="0" smtClean="0">
                <a:solidFill>
                  <a:schemeClr val="bg1"/>
                </a:solidFill>
              </a:rPr>
              <a:t>3 - posilnenie </a:t>
            </a:r>
            <a:r>
              <a:rPr lang="sk-SK" sz="1200" dirty="0">
                <a:solidFill>
                  <a:schemeClr val="bg1"/>
                </a:solidFill>
              </a:rPr>
              <a:t>pozície EK, napr. vo vzťahu k výzvam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endParaRPr lang="sk-SK" sz="12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18980" y="2079252"/>
            <a:ext cx="5367007" cy="461665"/>
          </a:xfrm>
          <a:prstGeom prst="homePlate">
            <a:avLst>
              <a:gd name="adj" fmla="val 96062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Návrh č. </a:t>
            </a:r>
            <a:r>
              <a:rPr lang="sk-SK" sz="1200" dirty="0" smtClean="0">
                <a:solidFill>
                  <a:schemeClr val="bg1"/>
                </a:solidFill>
              </a:rPr>
              <a:t>4 - rozdelenie </a:t>
            </a:r>
            <a:r>
              <a:rPr lang="sk-SK" sz="1200" dirty="0">
                <a:solidFill>
                  <a:schemeClr val="bg1"/>
                </a:solidFill>
              </a:rPr>
              <a:t>kompetencií len medzi EÚ a </a:t>
            </a:r>
            <a:r>
              <a:rPr lang="sk-SK" sz="1200" dirty="0" smtClean="0">
                <a:solidFill>
                  <a:schemeClr val="bg1"/>
                </a:solidFill>
              </a:rPr>
              <a:t>ČŠ, </a:t>
            </a:r>
            <a:r>
              <a:rPr lang="sk-SK" sz="1200" dirty="0">
                <a:solidFill>
                  <a:schemeClr val="bg1"/>
                </a:solidFill>
              </a:rPr>
              <a:t>kde otázka zapojenia  </a:t>
            </a:r>
            <a:r>
              <a:rPr lang="sk-SK" sz="12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sk-SK" sz="1200" dirty="0">
                <a:solidFill>
                  <a:schemeClr val="bg1"/>
                </a:solidFill>
              </a:rPr>
              <a:t> </a:t>
            </a:r>
            <a:r>
              <a:rPr lang="sk-SK" sz="1200" dirty="0" smtClean="0">
                <a:solidFill>
                  <a:schemeClr val="bg1"/>
                </a:solidFill>
              </a:rPr>
              <a:t>                    regiónov </a:t>
            </a:r>
            <a:r>
              <a:rPr lang="sk-SK" sz="1200" dirty="0">
                <a:solidFill>
                  <a:schemeClr val="bg1"/>
                </a:solidFill>
              </a:rPr>
              <a:t>a miery tohto zapojenia by bola v pôsobnosti </a:t>
            </a:r>
            <a:r>
              <a:rPr lang="sk-SK" sz="1200" dirty="0" smtClean="0">
                <a:solidFill>
                  <a:schemeClr val="bg1"/>
                </a:solidFill>
              </a:rPr>
              <a:t>ČŠ</a:t>
            </a:r>
            <a:endParaRPr lang="sk-SK" sz="12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331294" y="2533054"/>
            <a:ext cx="5426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Návrh č. </a:t>
            </a:r>
            <a:r>
              <a:rPr lang="sk-SK" sz="1200" dirty="0" smtClean="0">
                <a:solidFill>
                  <a:schemeClr val="bg1"/>
                </a:solidFill>
              </a:rPr>
              <a:t>5 - väčšie </a:t>
            </a:r>
            <a:r>
              <a:rPr lang="sk-SK" sz="1200" dirty="0">
                <a:solidFill>
                  <a:schemeClr val="bg1"/>
                </a:solidFill>
              </a:rPr>
              <a:t>zapojenie podnikateľských subjektov, najmä MSP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4953" y="440143"/>
            <a:ext cx="843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Rozdelenie právomocí medzi EK, členskými štátmi a regiónmi EÚ</a:t>
            </a:r>
            <a:endParaRPr lang="sk-SK" sz="2400" b="1" dirty="0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1844612" y="4380845"/>
            <a:ext cx="5934426" cy="324000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25400" dist="38100" dir="2700000" algn="tl" rotWithShape="0">
              <a:schemeClr val="bg1">
                <a:alpha val="38000"/>
              </a:scheme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7" name="Rectangle 8"/>
          <p:cNvSpPr>
            <a:spLocks noChangeArrowheads="1"/>
          </p:cNvSpPr>
          <p:nvPr/>
        </p:nvSpPr>
        <p:spPr bwMode="auto">
          <a:xfrm>
            <a:off x="1874740" y="4713078"/>
            <a:ext cx="5934426" cy="324000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25400" dist="38100" dir="2700000" algn="tl" rotWithShape="0">
              <a:schemeClr val="bg1">
                <a:alpha val="38000"/>
              </a:scheme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/>
          </a:p>
        </p:txBody>
      </p:sp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1874740" y="5060751"/>
            <a:ext cx="5934426" cy="324000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25400" dist="38100" dir="2700000" algn="tl" rotWithShape="0">
              <a:schemeClr val="bg1">
                <a:alpha val="38000"/>
              </a:scheme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607893" y="4222148"/>
            <a:ext cx="1980000" cy="1946673"/>
            <a:chOff x="633737" y="1277541"/>
            <a:chExt cx="2296691" cy="2258034"/>
          </a:xfrm>
        </p:grpSpPr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633737" y="1277541"/>
              <a:ext cx="2123999" cy="212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aphicFrame>
          <p:nvGraphicFramePr>
            <p:cNvPr id="82" name="Chart 81"/>
            <p:cNvGraphicFramePr/>
            <p:nvPr>
              <p:extLst>
                <p:ext uri="{D42A27DB-BD31-4B8C-83A1-F6EECF244321}">
                  <p14:modId xmlns:p14="http://schemas.microsoft.com/office/powerpoint/2010/main" val="202772252"/>
                </p:ext>
              </p:extLst>
            </p:nvPr>
          </p:nvGraphicFramePr>
          <p:xfrm>
            <a:off x="691081" y="1411573"/>
            <a:ext cx="2239347" cy="21240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1140681" y="1793334"/>
              <a:ext cx="1044000" cy="1044000"/>
            </a:xfrm>
            <a:prstGeom prst="ellipse">
              <a:avLst/>
            </a:prstGeom>
            <a:solidFill>
              <a:schemeClr val="tx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370773" y="2109362"/>
              <a:ext cx="738552" cy="428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 smtClean="0"/>
                <a:t>30</a:t>
              </a:r>
              <a:r>
                <a:rPr lang="sk-SK" dirty="0" smtClean="0"/>
                <a:t> </a:t>
              </a:r>
              <a:r>
                <a:rPr lang="id-ID" dirty="0" smtClean="0"/>
                <a:t>%</a:t>
              </a:r>
              <a:endParaRPr lang="id-ID" dirty="0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425908" y="4436079"/>
            <a:ext cx="516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Návrh č. 1 - jeden silný RO za SR, ostatné rezorty v pozícii SORO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442260" y="4765941"/>
            <a:ext cx="3812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Návrh č. </a:t>
            </a:r>
            <a:r>
              <a:rPr lang="sk-SK" sz="1200" dirty="0" smtClean="0">
                <a:solidFill>
                  <a:schemeClr val="bg1"/>
                </a:solidFill>
              </a:rPr>
              <a:t>2 - zjednotiť </a:t>
            </a:r>
            <a:r>
              <a:rPr lang="sk-SK" sz="1200" dirty="0">
                <a:solidFill>
                  <a:schemeClr val="bg1"/>
                </a:solidFill>
              </a:rPr>
              <a:t>riadenie OP (EÚS)  pod jeden subjekt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445906" y="5006589"/>
            <a:ext cx="519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Návrh č. </a:t>
            </a:r>
            <a:r>
              <a:rPr lang="sk-SK" sz="1200" dirty="0" smtClean="0">
                <a:solidFill>
                  <a:schemeClr val="bg1"/>
                </a:solidFill>
              </a:rPr>
              <a:t>3 - jeden </a:t>
            </a:r>
            <a:r>
              <a:rPr lang="sk-SK" sz="1200" dirty="0">
                <a:solidFill>
                  <a:schemeClr val="bg1"/>
                </a:solidFill>
              </a:rPr>
              <a:t>veľký program zameraný na EFRR a jeden veľký program </a:t>
            </a:r>
            <a:endParaRPr lang="sk-SK" sz="1200" dirty="0" smtClean="0">
              <a:solidFill>
                <a:schemeClr val="bg1"/>
              </a:solidFill>
            </a:endParaRPr>
          </a:p>
          <a:p>
            <a:r>
              <a:rPr lang="sk-SK" sz="1200" dirty="0">
                <a:solidFill>
                  <a:schemeClr val="bg1"/>
                </a:solidFill>
              </a:rPr>
              <a:t> </a:t>
            </a:r>
            <a:r>
              <a:rPr lang="sk-SK" sz="1200" dirty="0" smtClean="0">
                <a:solidFill>
                  <a:schemeClr val="bg1"/>
                </a:solidFill>
              </a:rPr>
              <a:t>                    zameraný </a:t>
            </a:r>
            <a:r>
              <a:rPr lang="sk-SK" sz="1200" dirty="0">
                <a:solidFill>
                  <a:schemeClr val="bg1"/>
                </a:solidFill>
              </a:rPr>
              <a:t>na ESF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endParaRPr lang="sk-SK" sz="1200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75277" y="5460376"/>
            <a:ext cx="4323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/>
              <a:t>30</a:t>
            </a:r>
            <a:r>
              <a:rPr lang="sk-SK" sz="1200" b="1" dirty="0" smtClean="0"/>
              <a:t> </a:t>
            </a:r>
            <a:r>
              <a:rPr lang="en-US" sz="1200" b="1" dirty="0" smtClean="0"/>
              <a:t>% </a:t>
            </a:r>
            <a:r>
              <a:rPr lang="sk-SK" sz="1200" b="1" dirty="0" smtClean="0"/>
              <a:t>- </a:t>
            </a:r>
            <a:r>
              <a:rPr lang="sk-SK" sz="1200" dirty="0" smtClean="0"/>
              <a:t>decentralizácia </a:t>
            </a:r>
            <a:r>
              <a:rPr lang="sk-SK" sz="1200" dirty="0"/>
              <a:t>a posilnenie právomocí </a:t>
            </a:r>
            <a:r>
              <a:rPr lang="sk-SK" sz="1200" dirty="0" smtClean="0"/>
              <a:t>regiónu </a:t>
            </a:r>
          </a:p>
          <a:p>
            <a:pPr algn="just"/>
            <a:r>
              <a:rPr lang="sk-SK" sz="1200" b="1" dirty="0" smtClean="0"/>
              <a:t>20 % - </a:t>
            </a:r>
            <a:r>
              <a:rPr lang="sk-SK" sz="1200" dirty="0" smtClean="0"/>
              <a:t>zachovanie súčasného stavu </a:t>
            </a:r>
          </a:p>
          <a:p>
            <a:pPr algn="just"/>
            <a:r>
              <a:rPr lang="sk-SK" sz="1200" b="1" dirty="0" smtClean="0"/>
              <a:t>7,5 % - </a:t>
            </a:r>
            <a:r>
              <a:rPr lang="sk-SK" sz="1200" dirty="0" smtClean="0"/>
              <a:t>centralizácia </a:t>
            </a:r>
          </a:p>
          <a:p>
            <a:pPr algn="just"/>
            <a:r>
              <a:rPr lang="sk-SK" sz="1200" b="1" dirty="0" smtClean="0"/>
              <a:t>12,5 %  - </a:t>
            </a:r>
            <a:r>
              <a:rPr lang="sk-SK" sz="1200" dirty="0" smtClean="0"/>
              <a:t>nevedelo posúdiť</a:t>
            </a:r>
          </a:p>
          <a:p>
            <a:pPr algn="just"/>
            <a:r>
              <a:rPr lang="sk-SK" sz="1200" b="1" dirty="0" smtClean="0">
                <a:solidFill>
                  <a:srgbClr val="BA7609"/>
                </a:solidFill>
              </a:rPr>
              <a:t>30 % - iný návrh</a:t>
            </a:r>
            <a:endParaRPr lang="id-ID" sz="1200" b="1" dirty="0">
              <a:solidFill>
                <a:srgbClr val="BA7609"/>
              </a:solidFill>
            </a:endParaRPr>
          </a:p>
        </p:txBody>
      </p:sp>
      <p:sp>
        <p:nvSpPr>
          <p:cNvPr id="36" name="Rectangle 50"/>
          <p:cNvSpPr/>
          <p:nvPr/>
        </p:nvSpPr>
        <p:spPr>
          <a:xfrm rot="16200000">
            <a:off x="2166091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37" name="Rectangle 51"/>
          <p:cNvSpPr/>
          <p:nvPr/>
        </p:nvSpPr>
        <p:spPr>
          <a:xfrm rot="16200000">
            <a:off x="5214090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38" name="Rectangle 53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39" name="Rectangle 54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40" name="Rectangle 55"/>
          <p:cNvSpPr/>
          <p:nvPr/>
        </p:nvSpPr>
        <p:spPr>
          <a:xfrm rot="16200000">
            <a:off x="642090" y="5965632"/>
            <a:ext cx="241301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41" name="Rectangle 78"/>
          <p:cNvSpPr/>
          <p:nvPr/>
        </p:nvSpPr>
        <p:spPr>
          <a:xfrm rot="16200000">
            <a:off x="3685231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54490" y="3653885"/>
            <a:ext cx="797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V</a:t>
            </a:r>
            <a:r>
              <a:rPr lang="sk-SK" sz="2400" b="1" dirty="0" smtClean="0"/>
              <a:t>iacúrovňové </a:t>
            </a:r>
            <a:r>
              <a:rPr lang="sk-SK" sz="2400" b="1" dirty="0"/>
              <a:t>riadenie politiky súdržnosti v podmienkach SR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579239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603" y="699066"/>
            <a:ext cx="843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latin typeface="+mj-lt"/>
              </a:rPr>
              <a:t>Jednotná komunikačná stratégia na úrovni EÚ</a:t>
            </a:r>
            <a:endParaRPr lang="sk-SK" sz="3600" b="1" dirty="0">
              <a:latin typeface="+mj-lt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040265" y="4412728"/>
            <a:ext cx="1022452" cy="781688"/>
            <a:chOff x="2066926" y="4165600"/>
            <a:chExt cx="1530350" cy="1169988"/>
          </a:xfrm>
        </p:grpSpPr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2133601" y="4232275"/>
              <a:ext cx="1035050" cy="1041400"/>
            </a:xfrm>
            <a:custGeom>
              <a:avLst/>
              <a:gdLst>
                <a:gd name="T0" fmla="*/ 117 w 234"/>
                <a:gd name="T1" fmla="*/ 218 h 235"/>
                <a:gd name="T2" fmla="*/ 17 w 234"/>
                <a:gd name="T3" fmla="*/ 117 h 235"/>
                <a:gd name="T4" fmla="*/ 117 w 234"/>
                <a:gd name="T5" fmla="*/ 17 h 235"/>
                <a:gd name="T6" fmla="*/ 217 w 234"/>
                <a:gd name="T7" fmla="*/ 117 h 235"/>
                <a:gd name="T8" fmla="*/ 117 w 234"/>
                <a:gd name="T9" fmla="*/ 218 h 235"/>
                <a:gd name="T10" fmla="*/ 117 w 234"/>
                <a:gd name="T11" fmla="*/ 0 h 235"/>
                <a:gd name="T12" fmla="*/ 0 w 234"/>
                <a:gd name="T13" fmla="*/ 117 h 235"/>
                <a:gd name="T14" fmla="*/ 117 w 234"/>
                <a:gd name="T15" fmla="*/ 235 h 235"/>
                <a:gd name="T16" fmla="*/ 234 w 234"/>
                <a:gd name="T17" fmla="*/ 117 h 235"/>
                <a:gd name="T18" fmla="*/ 117 w 234"/>
                <a:gd name="T1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35">
                  <a:moveTo>
                    <a:pt x="117" y="218"/>
                  </a:moveTo>
                  <a:cubicBezTo>
                    <a:pt x="62" y="218"/>
                    <a:pt x="17" y="173"/>
                    <a:pt x="17" y="117"/>
                  </a:cubicBezTo>
                  <a:cubicBezTo>
                    <a:pt x="17" y="62"/>
                    <a:pt x="62" y="17"/>
                    <a:pt x="117" y="17"/>
                  </a:cubicBezTo>
                  <a:cubicBezTo>
                    <a:pt x="172" y="17"/>
                    <a:pt x="217" y="62"/>
                    <a:pt x="217" y="117"/>
                  </a:cubicBezTo>
                  <a:cubicBezTo>
                    <a:pt x="217" y="173"/>
                    <a:pt x="172" y="218"/>
                    <a:pt x="117" y="218"/>
                  </a:cubicBezTo>
                  <a:moveTo>
                    <a:pt x="117" y="0"/>
                  </a:moveTo>
                  <a:cubicBezTo>
                    <a:pt x="52" y="0"/>
                    <a:pt x="0" y="53"/>
                    <a:pt x="0" y="117"/>
                  </a:cubicBezTo>
                  <a:cubicBezTo>
                    <a:pt x="0" y="182"/>
                    <a:pt x="52" y="235"/>
                    <a:pt x="117" y="235"/>
                  </a:cubicBezTo>
                  <a:cubicBezTo>
                    <a:pt x="182" y="235"/>
                    <a:pt x="234" y="182"/>
                    <a:pt x="234" y="117"/>
                  </a:cubicBezTo>
                  <a:cubicBezTo>
                    <a:pt x="234" y="53"/>
                    <a:pt x="182" y="0"/>
                    <a:pt x="117" y="0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2066926" y="4165600"/>
              <a:ext cx="1168400" cy="1169988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3341688" y="4560888"/>
              <a:ext cx="255588" cy="406400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3341688" y="4560888"/>
              <a:ext cx="255588" cy="406400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13101" y="4437692"/>
            <a:ext cx="990633" cy="781688"/>
            <a:chOff x="8162926" y="4165600"/>
            <a:chExt cx="1482725" cy="1169988"/>
          </a:xfrm>
        </p:grpSpPr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8539163" y="4232275"/>
              <a:ext cx="1039813" cy="1041400"/>
            </a:xfrm>
            <a:custGeom>
              <a:avLst/>
              <a:gdLst>
                <a:gd name="T0" fmla="*/ 118 w 235"/>
                <a:gd name="T1" fmla="*/ 218 h 235"/>
                <a:gd name="T2" fmla="*/ 17 w 235"/>
                <a:gd name="T3" fmla="*/ 117 h 235"/>
                <a:gd name="T4" fmla="*/ 118 w 235"/>
                <a:gd name="T5" fmla="*/ 17 h 235"/>
                <a:gd name="T6" fmla="*/ 218 w 235"/>
                <a:gd name="T7" fmla="*/ 117 h 235"/>
                <a:gd name="T8" fmla="*/ 118 w 235"/>
                <a:gd name="T9" fmla="*/ 218 h 235"/>
                <a:gd name="T10" fmla="*/ 118 w 235"/>
                <a:gd name="T11" fmla="*/ 0 h 235"/>
                <a:gd name="T12" fmla="*/ 0 w 235"/>
                <a:gd name="T13" fmla="*/ 117 h 235"/>
                <a:gd name="T14" fmla="*/ 118 w 235"/>
                <a:gd name="T15" fmla="*/ 235 h 235"/>
                <a:gd name="T16" fmla="*/ 235 w 235"/>
                <a:gd name="T17" fmla="*/ 117 h 235"/>
                <a:gd name="T18" fmla="*/ 118 w 235"/>
                <a:gd name="T1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235">
                  <a:moveTo>
                    <a:pt x="118" y="218"/>
                  </a:moveTo>
                  <a:cubicBezTo>
                    <a:pt x="62" y="218"/>
                    <a:pt x="17" y="173"/>
                    <a:pt x="17" y="117"/>
                  </a:cubicBezTo>
                  <a:cubicBezTo>
                    <a:pt x="17" y="62"/>
                    <a:pt x="62" y="17"/>
                    <a:pt x="118" y="17"/>
                  </a:cubicBezTo>
                  <a:cubicBezTo>
                    <a:pt x="173" y="17"/>
                    <a:pt x="218" y="62"/>
                    <a:pt x="218" y="117"/>
                  </a:cubicBezTo>
                  <a:cubicBezTo>
                    <a:pt x="218" y="173"/>
                    <a:pt x="173" y="218"/>
                    <a:pt x="118" y="218"/>
                  </a:cubicBezTo>
                  <a:moveTo>
                    <a:pt x="118" y="0"/>
                  </a:moveTo>
                  <a:cubicBezTo>
                    <a:pt x="53" y="0"/>
                    <a:pt x="0" y="53"/>
                    <a:pt x="0" y="117"/>
                  </a:cubicBezTo>
                  <a:cubicBezTo>
                    <a:pt x="0" y="182"/>
                    <a:pt x="53" y="235"/>
                    <a:pt x="118" y="235"/>
                  </a:cubicBezTo>
                  <a:cubicBezTo>
                    <a:pt x="182" y="235"/>
                    <a:pt x="235" y="182"/>
                    <a:pt x="235" y="117"/>
                  </a:cubicBezTo>
                  <a:cubicBezTo>
                    <a:pt x="235" y="53"/>
                    <a:pt x="182" y="0"/>
                    <a:pt x="118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20"/>
            <p:cNvSpPr>
              <a:spLocks noEditPoints="1"/>
            </p:cNvSpPr>
            <p:nvPr/>
          </p:nvSpPr>
          <p:spPr bwMode="auto">
            <a:xfrm>
              <a:off x="8477251" y="4165600"/>
              <a:ext cx="1168400" cy="1169988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0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0" y="61"/>
                    <a:pt x="260" y="132"/>
                  </a:cubicBezTo>
                  <a:cubicBezTo>
                    <a:pt x="260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4" y="264"/>
                    <a:pt x="264" y="205"/>
                    <a:pt x="264" y="132"/>
                  </a:cubicBezTo>
                  <a:cubicBezTo>
                    <a:pt x="264" y="60"/>
                    <a:pt x="204" y="0"/>
                    <a:pt x="132" y="0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8615363" y="4308475"/>
              <a:ext cx="889000" cy="889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8162926" y="4560888"/>
              <a:ext cx="257175" cy="406400"/>
            </a:xfrm>
            <a:custGeom>
              <a:avLst/>
              <a:gdLst>
                <a:gd name="T0" fmla="*/ 162 w 162"/>
                <a:gd name="T1" fmla="*/ 0 h 256"/>
                <a:gd name="T2" fmla="*/ 0 w 162"/>
                <a:gd name="T3" fmla="*/ 128 h 256"/>
                <a:gd name="T4" fmla="*/ 162 w 162"/>
                <a:gd name="T5" fmla="*/ 256 h 256"/>
                <a:gd name="T6" fmla="*/ 162 w 162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256">
                  <a:moveTo>
                    <a:pt x="162" y="0"/>
                  </a:moveTo>
                  <a:lnTo>
                    <a:pt x="0" y="128"/>
                  </a:lnTo>
                  <a:lnTo>
                    <a:pt x="162" y="256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8162926" y="4560888"/>
              <a:ext cx="257175" cy="406400"/>
            </a:xfrm>
            <a:custGeom>
              <a:avLst/>
              <a:gdLst>
                <a:gd name="T0" fmla="*/ 162 w 162"/>
                <a:gd name="T1" fmla="*/ 0 h 256"/>
                <a:gd name="T2" fmla="*/ 0 w 162"/>
                <a:gd name="T3" fmla="*/ 128 h 256"/>
                <a:gd name="T4" fmla="*/ 162 w 162"/>
                <a:gd name="T5" fmla="*/ 256 h 256"/>
                <a:gd name="T6" fmla="*/ 162 w 162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256">
                  <a:moveTo>
                    <a:pt x="162" y="0"/>
                  </a:moveTo>
                  <a:lnTo>
                    <a:pt x="0" y="128"/>
                  </a:lnTo>
                  <a:lnTo>
                    <a:pt x="162" y="256"/>
                  </a:lnTo>
                  <a:lnTo>
                    <a:pt x="1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684606" y="2850413"/>
            <a:ext cx="875024" cy="790172"/>
            <a:chOff x="7521576" y="1827213"/>
            <a:chExt cx="1309687" cy="1182687"/>
          </a:xfrm>
        </p:grpSpPr>
        <p:sp>
          <p:nvSpPr>
            <p:cNvPr id="36" name="Freeform 28"/>
            <p:cNvSpPr>
              <a:spLocks noEditPoints="1"/>
            </p:cNvSpPr>
            <p:nvPr/>
          </p:nvSpPr>
          <p:spPr bwMode="auto">
            <a:xfrm>
              <a:off x="7672388" y="1893888"/>
              <a:ext cx="1039813" cy="1041400"/>
            </a:xfrm>
            <a:custGeom>
              <a:avLst/>
              <a:gdLst>
                <a:gd name="T0" fmla="*/ 117 w 235"/>
                <a:gd name="T1" fmla="*/ 218 h 235"/>
                <a:gd name="T2" fmla="*/ 46 w 235"/>
                <a:gd name="T3" fmla="*/ 188 h 235"/>
                <a:gd name="T4" fmla="*/ 46 w 235"/>
                <a:gd name="T5" fmla="*/ 47 h 235"/>
                <a:gd name="T6" fmla="*/ 117 w 235"/>
                <a:gd name="T7" fmla="*/ 17 h 235"/>
                <a:gd name="T8" fmla="*/ 188 w 235"/>
                <a:gd name="T9" fmla="*/ 47 h 235"/>
                <a:gd name="T10" fmla="*/ 188 w 235"/>
                <a:gd name="T11" fmla="*/ 188 h 235"/>
                <a:gd name="T12" fmla="*/ 117 w 235"/>
                <a:gd name="T13" fmla="*/ 218 h 235"/>
                <a:gd name="T14" fmla="*/ 117 w 235"/>
                <a:gd name="T15" fmla="*/ 0 h 235"/>
                <a:gd name="T16" fmla="*/ 34 w 235"/>
                <a:gd name="T17" fmla="*/ 34 h 235"/>
                <a:gd name="T18" fmla="*/ 0 w 235"/>
                <a:gd name="T19" fmla="*/ 117 h 235"/>
                <a:gd name="T20" fmla="*/ 34 w 235"/>
                <a:gd name="T21" fmla="*/ 200 h 235"/>
                <a:gd name="T22" fmla="*/ 117 w 235"/>
                <a:gd name="T23" fmla="*/ 235 h 235"/>
                <a:gd name="T24" fmla="*/ 200 w 235"/>
                <a:gd name="T25" fmla="*/ 200 h 235"/>
                <a:gd name="T26" fmla="*/ 235 w 235"/>
                <a:gd name="T27" fmla="*/ 117 h 235"/>
                <a:gd name="T28" fmla="*/ 200 w 235"/>
                <a:gd name="T29" fmla="*/ 34 h 235"/>
                <a:gd name="T30" fmla="*/ 117 w 235"/>
                <a:gd name="T3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" h="235">
                  <a:moveTo>
                    <a:pt x="117" y="218"/>
                  </a:moveTo>
                  <a:cubicBezTo>
                    <a:pt x="92" y="218"/>
                    <a:pt x="66" y="208"/>
                    <a:pt x="46" y="188"/>
                  </a:cubicBezTo>
                  <a:cubicBezTo>
                    <a:pt x="7" y="149"/>
                    <a:pt x="7" y="86"/>
                    <a:pt x="46" y="47"/>
                  </a:cubicBezTo>
                  <a:cubicBezTo>
                    <a:pt x="66" y="27"/>
                    <a:pt x="92" y="17"/>
                    <a:pt x="117" y="17"/>
                  </a:cubicBezTo>
                  <a:cubicBezTo>
                    <a:pt x="143" y="17"/>
                    <a:pt x="169" y="27"/>
                    <a:pt x="188" y="47"/>
                  </a:cubicBezTo>
                  <a:cubicBezTo>
                    <a:pt x="227" y="86"/>
                    <a:pt x="227" y="149"/>
                    <a:pt x="188" y="188"/>
                  </a:cubicBezTo>
                  <a:cubicBezTo>
                    <a:pt x="169" y="208"/>
                    <a:pt x="143" y="218"/>
                    <a:pt x="117" y="218"/>
                  </a:cubicBezTo>
                  <a:moveTo>
                    <a:pt x="117" y="0"/>
                  </a:moveTo>
                  <a:cubicBezTo>
                    <a:pt x="87" y="0"/>
                    <a:pt x="57" y="12"/>
                    <a:pt x="34" y="34"/>
                  </a:cubicBezTo>
                  <a:cubicBezTo>
                    <a:pt x="11" y="57"/>
                    <a:pt x="0" y="87"/>
                    <a:pt x="0" y="117"/>
                  </a:cubicBezTo>
                  <a:cubicBezTo>
                    <a:pt x="0" y="147"/>
                    <a:pt x="11" y="178"/>
                    <a:pt x="34" y="200"/>
                  </a:cubicBezTo>
                  <a:cubicBezTo>
                    <a:pt x="57" y="223"/>
                    <a:pt x="87" y="235"/>
                    <a:pt x="117" y="235"/>
                  </a:cubicBezTo>
                  <a:cubicBezTo>
                    <a:pt x="147" y="235"/>
                    <a:pt x="177" y="223"/>
                    <a:pt x="200" y="200"/>
                  </a:cubicBezTo>
                  <a:cubicBezTo>
                    <a:pt x="223" y="178"/>
                    <a:pt x="235" y="147"/>
                    <a:pt x="235" y="117"/>
                  </a:cubicBezTo>
                  <a:cubicBezTo>
                    <a:pt x="235" y="87"/>
                    <a:pt x="223" y="57"/>
                    <a:pt x="200" y="34"/>
                  </a:cubicBezTo>
                  <a:cubicBezTo>
                    <a:pt x="177" y="12"/>
                    <a:pt x="147" y="0"/>
                    <a:pt x="117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29"/>
            <p:cNvSpPr>
              <a:spLocks noEditPoints="1"/>
            </p:cNvSpPr>
            <p:nvPr/>
          </p:nvSpPr>
          <p:spPr bwMode="auto">
            <a:xfrm>
              <a:off x="7605713" y="1827213"/>
              <a:ext cx="1225550" cy="1169988"/>
            </a:xfrm>
            <a:custGeom>
              <a:avLst/>
              <a:gdLst>
                <a:gd name="T0" fmla="*/ 132 w 277"/>
                <a:gd name="T1" fmla="*/ 261 h 264"/>
                <a:gd name="T2" fmla="*/ 41 w 277"/>
                <a:gd name="T3" fmla="*/ 223 h 264"/>
                <a:gd name="T4" fmla="*/ 4 w 277"/>
                <a:gd name="T5" fmla="*/ 132 h 264"/>
                <a:gd name="T6" fmla="*/ 41 w 277"/>
                <a:gd name="T7" fmla="*/ 41 h 264"/>
                <a:gd name="T8" fmla="*/ 132 w 277"/>
                <a:gd name="T9" fmla="*/ 4 h 264"/>
                <a:gd name="T10" fmla="*/ 223 w 277"/>
                <a:gd name="T11" fmla="*/ 41 h 264"/>
                <a:gd name="T12" fmla="*/ 223 w 277"/>
                <a:gd name="T13" fmla="*/ 223 h 264"/>
                <a:gd name="T14" fmla="*/ 132 w 277"/>
                <a:gd name="T15" fmla="*/ 261 h 264"/>
                <a:gd name="T16" fmla="*/ 132 w 277"/>
                <a:gd name="T17" fmla="*/ 0 h 264"/>
                <a:gd name="T18" fmla="*/ 39 w 277"/>
                <a:gd name="T19" fmla="*/ 39 h 264"/>
                <a:gd name="T20" fmla="*/ 0 w 277"/>
                <a:gd name="T21" fmla="*/ 132 h 264"/>
                <a:gd name="T22" fmla="*/ 39 w 277"/>
                <a:gd name="T23" fmla="*/ 226 h 264"/>
                <a:gd name="T24" fmla="*/ 132 w 277"/>
                <a:gd name="T25" fmla="*/ 264 h 264"/>
                <a:gd name="T26" fmla="*/ 226 w 277"/>
                <a:gd name="T27" fmla="*/ 226 h 264"/>
                <a:gd name="T28" fmla="*/ 226 w 277"/>
                <a:gd name="T29" fmla="*/ 39 h 264"/>
                <a:gd name="T30" fmla="*/ 132 w 277"/>
                <a:gd name="T3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64">
                  <a:moveTo>
                    <a:pt x="132" y="261"/>
                  </a:moveTo>
                  <a:cubicBezTo>
                    <a:pt x="98" y="261"/>
                    <a:pt x="66" y="248"/>
                    <a:pt x="41" y="223"/>
                  </a:cubicBezTo>
                  <a:cubicBezTo>
                    <a:pt x="17" y="199"/>
                    <a:pt x="4" y="167"/>
                    <a:pt x="4" y="132"/>
                  </a:cubicBezTo>
                  <a:cubicBezTo>
                    <a:pt x="4" y="98"/>
                    <a:pt x="17" y="66"/>
                    <a:pt x="41" y="41"/>
                  </a:cubicBezTo>
                  <a:cubicBezTo>
                    <a:pt x="66" y="17"/>
                    <a:pt x="98" y="4"/>
                    <a:pt x="132" y="4"/>
                  </a:cubicBezTo>
                  <a:cubicBezTo>
                    <a:pt x="167" y="4"/>
                    <a:pt x="199" y="17"/>
                    <a:pt x="223" y="41"/>
                  </a:cubicBezTo>
                  <a:cubicBezTo>
                    <a:pt x="274" y="92"/>
                    <a:pt x="274" y="173"/>
                    <a:pt x="223" y="223"/>
                  </a:cubicBezTo>
                  <a:cubicBezTo>
                    <a:pt x="199" y="248"/>
                    <a:pt x="167" y="261"/>
                    <a:pt x="132" y="261"/>
                  </a:cubicBezTo>
                  <a:moveTo>
                    <a:pt x="132" y="0"/>
                  </a:moveTo>
                  <a:cubicBezTo>
                    <a:pt x="97" y="0"/>
                    <a:pt x="64" y="14"/>
                    <a:pt x="39" y="39"/>
                  </a:cubicBezTo>
                  <a:cubicBezTo>
                    <a:pt x="14" y="64"/>
                    <a:pt x="0" y="97"/>
                    <a:pt x="0" y="132"/>
                  </a:cubicBezTo>
                  <a:cubicBezTo>
                    <a:pt x="0" y="168"/>
                    <a:pt x="14" y="201"/>
                    <a:pt x="39" y="226"/>
                  </a:cubicBezTo>
                  <a:cubicBezTo>
                    <a:pt x="64" y="251"/>
                    <a:pt x="97" y="264"/>
                    <a:pt x="132" y="264"/>
                  </a:cubicBezTo>
                  <a:cubicBezTo>
                    <a:pt x="168" y="264"/>
                    <a:pt x="201" y="251"/>
                    <a:pt x="226" y="226"/>
                  </a:cubicBezTo>
                  <a:cubicBezTo>
                    <a:pt x="277" y="174"/>
                    <a:pt x="277" y="91"/>
                    <a:pt x="226" y="39"/>
                  </a:cubicBezTo>
                  <a:cubicBezTo>
                    <a:pt x="201" y="14"/>
                    <a:pt x="168" y="0"/>
                    <a:pt x="132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7704138" y="1970088"/>
              <a:ext cx="973138" cy="889000"/>
            </a:xfrm>
            <a:custGeom>
              <a:avLst/>
              <a:gdLst>
                <a:gd name="T0" fmla="*/ 110 w 220"/>
                <a:gd name="T1" fmla="*/ 0 h 201"/>
                <a:gd name="T2" fmla="*/ 39 w 220"/>
                <a:gd name="T3" fmla="*/ 30 h 201"/>
                <a:gd name="T4" fmla="*/ 39 w 220"/>
                <a:gd name="T5" fmla="*/ 171 h 201"/>
                <a:gd name="T6" fmla="*/ 110 w 220"/>
                <a:gd name="T7" fmla="*/ 201 h 201"/>
                <a:gd name="T8" fmla="*/ 181 w 220"/>
                <a:gd name="T9" fmla="*/ 171 h 201"/>
                <a:gd name="T10" fmla="*/ 181 w 220"/>
                <a:gd name="T11" fmla="*/ 30 h 201"/>
                <a:gd name="T12" fmla="*/ 110 w 220"/>
                <a:gd name="T1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01">
                  <a:moveTo>
                    <a:pt x="110" y="0"/>
                  </a:moveTo>
                  <a:cubicBezTo>
                    <a:pt x="85" y="0"/>
                    <a:pt x="59" y="10"/>
                    <a:pt x="39" y="30"/>
                  </a:cubicBezTo>
                  <a:cubicBezTo>
                    <a:pt x="0" y="69"/>
                    <a:pt x="0" y="132"/>
                    <a:pt x="39" y="171"/>
                  </a:cubicBezTo>
                  <a:cubicBezTo>
                    <a:pt x="59" y="191"/>
                    <a:pt x="85" y="201"/>
                    <a:pt x="110" y="201"/>
                  </a:cubicBezTo>
                  <a:cubicBezTo>
                    <a:pt x="136" y="201"/>
                    <a:pt x="162" y="191"/>
                    <a:pt x="181" y="171"/>
                  </a:cubicBezTo>
                  <a:cubicBezTo>
                    <a:pt x="220" y="132"/>
                    <a:pt x="220" y="69"/>
                    <a:pt x="181" y="30"/>
                  </a:cubicBezTo>
                  <a:cubicBezTo>
                    <a:pt x="162" y="10"/>
                    <a:pt x="136" y="0"/>
                    <a:pt x="11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7521576" y="2682875"/>
              <a:ext cx="323850" cy="327025"/>
            </a:xfrm>
            <a:custGeom>
              <a:avLst/>
              <a:gdLst>
                <a:gd name="T0" fmla="*/ 23 w 204"/>
                <a:gd name="T1" fmla="*/ 0 h 206"/>
                <a:gd name="T2" fmla="*/ 0 w 204"/>
                <a:gd name="T3" fmla="*/ 206 h 206"/>
                <a:gd name="T4" fmla="*/ 204 w 204"/>
                <a:gd name="T5" fmla="*/ 184 h 206"/>
                <a:gd name="T6" fmla="*/ 23 w 204"/>
                <a:gd name="T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206">
                  <a:moveTo>
                    <a:pt x="23" y="0"/>
                  </a:moveTo>
                  <a:lnTo>
                    <a:pt x="0" y="206"/>
                  </a:lnTo>
                  <a:lnTo>
                    <a:pt x="204" y="18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7521576" y="2682875"/>
              <a:ext cx="323850" cy="327025"/>
            </a:xfrm>
            <a:custGeom>
              <a:avLst/>
              <a:gdLst>
                <a:gd name="T0" fmla="*/ 23 w 204"/>
                <a:gd name="T1" fmla="*/ 0 h 206"/>
                <a:gd name="T2" fmla="*/ 0 w 204"/>
                <a:gd name="T3" fmla="*/ 206 h 206"/>
                <a:gd name="T4" fmla="*/ 204 w 204"/>
                <a:gd name="T5" fmla="*/ 184 h 206"/>
                <a:gd name="T6" fmla="*/ 23 w 204"/>
                <a:gd name="T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206">
                  <a:moveTo>
                    <a:pt x="23" y="0"/>
                  </a:moveTo>
                  <a:lnTo>
                    <a:pt x="0" y="206"/>
                  </a:lnTo>
                  <a:lnTo>
                    <a:pt x="204" y="184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92855" y="2850413"/>
            <a:ext cx="899419" cy="790172"/>
            <a:chOff x="2894013" y="1827213"/>
            <a:chExt cx="1346200" cy="1182687"/>
          </a:xfrm>
        </p:grpSpPr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3000376" y="1893888"/>
              <a:ext cx="1039813" cy="1041400"/>
            </a:xfrm>
            <a:custGeom>
              <a:avLst/>
              <a:gdLst>
                <a:gd name="T0" fmla="*/ 117 w 235"/>
                <a:gd name="T1" fmla="*/ 218 h 235"/>
                <a:gd name="T2" fmla="*/ 46 w 235"/>
                <a:gd name="T3" fmla="*/ 188 h 235"/>
                <a:gd name="T4" fmla="*/ 46 w 235"/>
                <a:gd name="T5" fmla="*/ 47 h 235"/>
                <a:gd name="T6" fmla="*/ 117 w 235"/>
                <a:gd name="T7" fmla="*/ 17 h 235"/>
                <a:gd name="T8" fmla="*/ 188 w 235"/>
                <a:gd name="T9" fmla="*/ 47 h 235"/>
                <a:gd name="T10" fmla="*/ 188 w 235"/>
                <a:gd name="T11" fmla="*/ 188 h 235"/>
                <a:gd name="T12" fmla="*/ 117 w 235"/>
                <a:gd name="T13" fmla="*/ 218 h 235"/>
                <a:gd name="T14" fmla="*/ 117 w 235"/>
                <a:gd name="T15" fmla="*/ 0 h 235"/>
                <a:gd name="T16" fmla="*/ 34 w 235"/>
                <a:gd name="T17" fmla="*/ 34 h 235"/>
                <a:gd name="T18" fmla="*/ 0 w 235"/>
                <a:gd name="T19" fmla="*/ 117 h 235"/>
                <a:gd name="T20" fmla="*/ 34 w 235"/>
                <a:gd name="T21" fmla="*/ 200 h 235"/>
                <a:gd name="T22" fmla="*/ 117 w 235"/>
                <a:gd name="T23" fmla="*/ 235 h 235"/>
                <a:gd name="T24" fmla="*/ 200 w 235"/>
                <a:gd name="T25" fmla="*/ 200 h 235"/>
                <a:gd name="T26" fmla="*/ 235 w 235"/>
                <a:gd name="T27" fmla="*/ 117 h 235"/>
                <a:gd name="T28" fmla="*/ 200 w 235"/>
                <a:gd name="T29" fmla="*/ 34 h 235"/>
                <a:gd name="T30" fmla="*/ 117 w 235"/>
                <a:gd name="T3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" h="235">
                  <a:moveTo>
                    <a:pt x="117" y="218"/>
                  </a:moveTo>
                  <a:cubicBezTo>
                    <a:pt x="92" y="218"/>
                    <a:pt x="66" y="208"/>
                    <a:pt x="46" y="188"/>
                  </a:cubicBezTo>
                  <a:cubicBezTo>
                    <a:pt x="7" y="149"/>
                    <a:pt x="7" y="86"/>
                    <a:pt x="46" y="47"/>
                  </a:cubicBezTo>
                  <a:cubicBezTo>
                    <a:pt x="66" y="27"/>
                    <a:pt x="92" y="17"/>
                    <a:pt x="117" y="17"/>
                  </a:cubicBezTo>
                  <a:cubicBezTo>
                    <a:pt x="143" y="17"/>
                    <a:pt x="169" y="27"/>
                    <a:pt x="188" y="47"/>
                  </a:cubicBezTo>
                  <a:cubicBezTo>
                    <a:pt x="227" y="86"/>
                    <a:pt x="227" y="149"/>
                    <a:pt x="188" y="188"/>
                  </a:cubicBezTo>
                  <a:cubicBezTo>
                    <a:pt x="169" y="208"/>
                    <a:pt x="143" y="218"/>
                    <a:pt x="117" y="218"/>
                  </a:cubicBezTo>
                  <a:moveTo>
                    <a:pt x="117" y="0"/>
                  </a:moveTo>
                  <a:cubicBezTo>
                    <a:pt x="87" y="0"/>
                    <a:pt x="57" y="12"/>
                    <a:pt x="34" y="34"/>
                  </a:cubicBezTo>
                  <a:cubicBezTo>
                    <a:pt x="11" y="57"/>
                    <a:pt x="0" y="87"/>
                    <a:pt x="0" y="117"/>
                  </a:cubicBezTo>
                  <a:cubicBezTo>
                    <a:pt x="0" y="147"/>
                    <a:pt x="11" y="178"/>
                    <a:pt x="34" y="200"/>
                  </a:cubicBezTo>
                  <a:cubicBezTo>
                    <a:pt x="57" y="223"/>
                    <a:pt x="87" y="235"/>
                    <a:pt x="117" y="235"/>
                  </a:cubicBezTo>
                  <a:cubicBezTo>
                    <a:pt x="147" y="235"/>
                    <a:pt x="177" y="223"/>
                    <a:pt x="200" y="200"/>
                  </a:cubicBezTo>
                  <a:cubicBezTo>
                    <a:pt x="223" y="178"/>
                    <a:pt x="235" y="147"/>
                    <a:pt x="235" y="117"/>
                  </a:cubicBezTo>
                  <a:cubicBezTo>
                    <a:pt x="235" y="87"/>
                    <a:pt x="223" y="57"/>
                    <a:pt x="200" y="34"/>
                  </a:cubicBezTo>
                  <a:cubicBezTo>
                    <a:pt x="177" y="12"/>
                    <a:pt x="147" y="0"/>
                    <a:pt x="117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2894013" y="1827213"/>
              <a:ext cx="1265238" cy="1169988"/>
            </a:xfrm>
            <a:custGeom>
              <a:avLst/>
              <a:gdLst>
                <a:gd name="T0" fmla="*/ 141 w 286"/>
                <a:gd name="T1" fmla="*/ 261 h 264"/>
                <a:gd name="T2" fmla="*/ 50 w 286"/>
                <a:gd name="T3" fmla="*/ 223 h 264"/>
                <a:gd name="T4" fmla="*/ 50 w 286"/>
                <a:gd name="T5" fmla="*/ 41 h 264"/>
                <a:gd name="T6" fmla="*/ 141 w 286"/>
                <a:gd name="T7" fmla="*/ 4 h 264"/>
                <a:gd name="T8" fmla="*/ 232 w 286"/>
                <a:gd name="T9" fmla="*/ 41 h 264"/>
                <a:gd name="T10" fmla="*/ 232 w 286"/>
                <a:gd name="T11" fmla="*/ 223 h 264"/>
                <a:gd name="T12" fmla="*/ 141 w 286"/>
                <a:gd name="T13" fmla="*/ 261 h 264"/>
                <a:gd name="T14" fmla="*/ 141 w 286"/>
                <a:gd name="T15" fmla="*/ 0 h 264"/>
                <a:gd name="T16" fmla="*/ 48 w 286"/>
                <a:gd name="T17" fmla="*/ 39 h 264"/>
                <a:gd name="T18" fmla="*/ 9 w 286"/>
                <a:gd name="T19" fmla="*/ 132 h 264"/>
                <a:gd name="T20" fmla="*/ 48 w 286"/>
                <a:gd name="T21" fmla="*/ 226 h 264"/>
                <a:gd name="T22" fmla="*/ 141 w 286"/>
                <a:gd name="T23" fmla="*/ 264 h 264"/>
                <a:gd name="T24" fmla="*/ 141 w 286"/>
                <a:gd name="T25" fmla="*/ 264 h 264"/>
                <a:gd name="T26" fmla="*/ 235 w 286"/>
                <a:gd name="T27" fmla="*/ 226 h 264"/>
                <a:gd name="T28" fmla="*/ 235 w 286"/>
                <a:gd name="T29" fmla="*/ 39 h 264"/>
                <a:gd name="T30" fmla="*/ 141 w 286"/>
                <a:gd name="T3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6" h="264">
                  <a:moveTo>
                    <a:pt x="141" y="261"/>
                  </a:moveTo>
                  <a:cubicBezTo>
                    <a:pt x="107" y="261"/>
                    <a:pt x="75" y="248"/>
                    <a:pt x="50" y="223"/>
                  </a:cubicBezTo>
                  <a:cubicBezTo>
                    <a:pt x="0" y="173"/>
                    <a:pt x="0" y="92"/>
                    <a:pt x="50" y="41"/>
                  </a:cubicBezTo>
                  <a:cubicBezTo>
                    <a:pt x="75" y="17"/>
                    <a:pt x="107" y="4"/>
                    <a:pt x="141" y="4"/>
                  </a:cubicBezTo>
                  <a:cubicBezTo>
                    <a:pt x="176" y="4"/>
                    <a:pt x="208" y="17"/>
                    <a:pt x="232" y="41"/>
                  </a:cubicBezTo>
                  <a:cubicBezTo>
                    <a:pt x="283" y="92"/>
                    <a:pt x="283" y="173"/>
                    <a:pt x="232" y="223"/>
                  </a:cubicBezTo>
                  <a:cubicBezTo>
                    <a:pt x="208" y="248"/>
                    <a:pt x="176" y="261"/>
                    <a:pt x="141" y="261"/>
                  </a:cubicBezTo>
                  <a:moveTo>
                    <a:pt x="141" y="0"/>
                  </a:moveTo>
                  <a:cubicBezTo>
                    <a:pt x="106" y="0"/>
                    <a:pt x="73" y="14"/>
                    <a:pt x="48" y="39"/>
                  </a:cubicBezTo>
                  <a:cubicBezTo>
                    <a:pt x="23" y="64"/>
                    <a:pt x="9" y="97"/>
                    <a:pt x="9" y="132"/>
                  </a:cubicBezTo>
                  <a:cubicBezTo>
                    <a:pt x="9" y="168"/>
                    <a:pt x="23" y="201"/>
                    <a:pt x="48" y="226"/>
                  </a:cubicBezTo>
                  <a:cubicBezTo>
                    <a:pt x="73" y="251"/>
                    <a:pt x="106" y="264"/>
                    <a:pt x="141" y="264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77" y="264"/>
                    <a:pt x="210" y="251"/>
                    <a:pt x="235" y="226"/>
                  </a:cubicBezTo>
                  <a:cubicBezTo>
                    <a:pt x="286" y="174"/>
                    <a:pt x="286" y="91"/>
                    <a:pt x="235" y="39"/>
                  </a:cubicBezTo>
                  <a:cubicBezTo>
                    <a:pt x="210" y="14"/>
                    <a:pt x="177" y="0"/>
                    <a:pt x="141" y="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3032126" y="1970088"/>
              <a:ext cx="973138" cy="889000"/>
            </a:xfrm>
            <a:custGeom>
              <a:avLst/>
              <a:gdLst>
                <a:gd name="T0" fmla="*/ 110 w 220"/>
                <a:gd name="T1" fmla="*/ 0 h 201"/>
                <a:gd name="T2" fmla="*/ 39 w 220"/>
                <a:gd name="T3" fmla="*/ 30 h 201"/>
                <a:gd name="T4" fmla="*/ 39 w 220"/>
                <a:gd name="T5" fmla="*/ 171 h 201"/>
                <a:gd name="T6" fmla="*/ 110 w 220"/>
                <a:gd name="T7" fmla="*/ 201 h 201"/>
                <a:gd name="T8" fmla="*/ 181 w 220"/>
                <a:gd name="T9" fmla="*/ 171 h 201"/>
                <a:gd name="T10" fmla="*/ 181 w 220"/>
                <a:gd name="T11" fmla="*/ 30 h 201"/>
                <a:gd name="T12" fmla="*/ 110 w 220"/>
                <a:gd name="T1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01">
                  <a:moveTo>
                    <a:pt x="110" y="0"/>
                  </a:moveTo>
                  <a:cubicBezTo>
                    <a:pt x="85" y="0"/>
                    <a:pt x="59" y="10"/>
                    <a:pt x="39" y="30"/>
                  </a:cubicBezTo>
                  <a:cubicBezTo>
                    <a:pt x="0" y="69"/>
                    <a:pt x="0" y="132"/>
                    <a:pt x="39" y="171"/>
                  </a:cubicBezTo>
                  <a:cubicBezTo>
                    <a:pt x="59" y="191"/>
                    <a:pt x="85" y="201"/>
                    <a:pt x="110" y="201"/>
                  </a:cubicBezTo>
                  <a:cubicBezTo>
                    <a:pt x="136" y="201"/>
                    <a:pt x="162" y="191"/>
                    <a:pt x="181" y="171"/>
                  </a:cubicBezTo>
                  <a:cubicBezTo>
                    <a:pt x="220" y="132"/>
                    <a:pt x="220" y="69"/>
                    <a:pt x="181" y="30"/>
                  </a:cubicBezTo>
                  <a:cubicBezTo>
                    <a:pt x="162" y="10"/>
                    <a:pt x="136" y="0"/>
                    <a:pt x="1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3916363" y="2682875"/>
              <a:ext cx="323850" cy="327025"/>
            </a:xfrm>
            <a:custGeom>
              <a:avLst/>
              <a:gdLst>
                <a:gd name="T0" fmla="*/ 181 w 204"/>
                <a:gd name="T1" fmla="*/ 0 h 206"/>
                <a:gd name="T2" fmla="*/ 0 w 204"/>
                <a:gd name="T3" fmla="*/ 184 h 206"/>
                <a:gd name="T4" fmla="*/ 204 w 204"/>
                <a:gd name="T5" fmla="*/ 206 h 206"/>
                <a:gd name="T6" fmla="*/ 181 w 204"/>
                <a:gd name="T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206">
                  <a:moveTo>
                    <a:pt x="181" y="0"/>
                  </a:moveTo>
                  <a:lnTo>
                    <a:pt x="0" y="184"/>
                  </a:lnTo>
                  <a:lnTo>
                    <a:pt x="204" y="20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3916363" y="2682875"/>
              <a:ext cx="323850" cy="327025"/>
            </a:xfrm>
            <a:custGeom>
              <a:avLst/>
              <a:gdLst>
                <a:gd name="T0" fmla="*/ 181 w 204"/>
                <a:gd name="T1" fmla="*/ 0 h 206"/>
                <a:gd name="T2" fmla="*/ 0 w 204"/>
                <a:gd name="T3" fmla="*/ 184 h 206"/>
                <a:gd name="T4" fmla="*/ 204 w 204"/>
                <a:gd name="T5" fmla="*/ 206 h 206"/>
                <a:gd name="T6" fmla="*/ 181 w 204"/>
                <a:gd name="T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206">
                  <a:moveTo>
                    <a:pt x="181" y="0"/>
                  </a:moveTo>
                  <a:lnTo>
                    <a:pt x="0" y="184"/>
                  </a:lnTo>
                  <a:lnTo>
                    <a:pt x="204" y="206"/>
                  </a:lnTo>
                  <a:lnTo>
                    <a:pt x="1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83" name="Freeform 47"/>
          <p:cNvSpPr>
            <a:spLocks/>
          </p:cNvSpPr>
          <p:nvPr/>
        </p:nvSpPr>
        <p:spPr bwMode="auto">
          <a:xfrm>
            <a:off x="3480607" y="3837018"/>
            <a:ext cx="2665376" cy="1655651"/>
          </a:xfrm>
          <a:custGeom>
            <a:avLst/>
            <a:gdLst>
              <a:gd name="T0" fmla="*/ 2513 w 2513"/>
              <a:gd name="T1" fmla="*/ 0 h 1561"/>
              <a:gd name="T2" fmla="*/ 0 w 2513"/>
              <a:gd name="T3" fmla="*/ 0 h 1561"/>
              <a:gd name="T4" fmla="*/ 0 w 2513"/>
              <a:gd name="T5" fmla="*/ 1561 h 1561"/>
              <a:gd name="T6" fmla="*/ 2513 w 2513"/>
              <a:gd name="T7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13" h="1561">
                <a:moveTo>
                  <a:pt x="2513" y="0"/>
                </a:moveTo>
                <a:lnTo>
                  <a:pt x="0" y="0"/>
                </a:lnTo>
                <a:lnTo>
                  <a:pt x="0" y="1561"/>
                </a:lnTo>
                <a:lnTo>
                  <a:pt x="25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" name="TextBox 102"/>
          <p:cNvSpPr txBox="1"/>
          <p:nvPr/>
        </p:nvSpPr>
        <p:spPr>
          <a:xfrm>
            <a:off x="449573" y="2795829"/>
            <a:ext cx="1941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1600" dirty="0" smtClean="0"/>
              <a:t>Príklady dobrej praxe</a:t>
            </a:r>
            <a:endParaRPr lang="sk-SK" sz="1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74158" y="3051490"/>
            <a:ext cx="1817166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sk-SK" sz="1000" dirty="0"/>
              <a:t>najlepšou reklamou na svete je </a:t>
            </a:r>
            <a:r>
              <a:rPr lang="sk-SK" sz="1000" dirty="0" smtClean="0"/>
              <a:t>referencia</a:t>
            </a:r>
            <a:endParaRPr lang="en-GB" sz="800" dirty="0"/>
          </a:p>
          <a:p>
            <a:pPr algn="r">
              <a:lnSpc>
                <a:spcPct val="150000"/>
              </a:lnSpc>
            </a:pPr>
            <a:r>
              <a:rPr lang="en-US" sz="75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id-ID" sz="7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75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53517" y="4419871"/>
            <a:ext cx="1488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1600" dirty="0" smtClean="0"/>
              <a:t>Jednotný portál</a:t>
            </a:r>
            <a:endParaRPr lang="sk-SK" sz="1600" dirty="0"/>
          </a:p>
        </p:txBody>
      </p:sp>
      <p:sp>
        <p:nvSpPr>
          <p:cNvPr id="106" name="TextBox 105"/>
          <p:cNvSpPr txBox="1"/>
          <p:nvPr/>
        </p:nvSpPr>
        <p:spPr>
          <a:xfrm>
            <a:off x="292602" y="4664674"/>
            <a:ext cx="16425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sk-SK" sz="1000" dirty="0" smtClean="0"/>
              <a:t>jednotný </a:t>
            </a:r>
            <a:r>
              <a:rPr lang="sk-SK" sz="1000" dirty="0"/>
              <a:t>portál </a:t>
            </a:r>
            <a:r>
              <a:rPr lang="sk-SK" sz="1000" dirty="0" smtClean="0"/>
              <a:t>,ktorý </a:t>
            </a:r>
            <a:r>
              <a:rPr lang="sk-SK" sz="1000" dirty="0"/>
              <a:t>by </a:t>
            </a:r>
            <a:r>
              <a:rPr lang="sk-SK" sz="1000" dirty="0" smtClean="0"/>
              <a:t>sumarizoval výsledky </a:t>
            </a:r>
            <a:r>
              <a:rPr lang="sk-SK" sz="1000" dirty="0"/>
              <a:t>jednotlivých projektov</a:t>
            </a:r>
            <a:r>
              <a:rPr lang="en-GB" sz="1000" dirty="0"/>
              <a:t> </a:t>
            </a:r>
            <a:endParaRPr 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768805" y="2795829"/>
            <a:ext cx="1940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Riadená komunikácia</a:t>
            </a:r>
            <a:endParaRPr lang="sk-SK" sz="16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768804" y="3051490"/>
            <a:ext cx="21731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000" dirty="0"/>
              <a:t>riadená komunikácia vo forme osvety a vzdelávania ohľadom cieľov, výziev </a:t>
            </a:r>
            <a:r>
              <a:rPr lang="sk-SK" sz="1000" dirty="0" smtClean="0"/>
              <a:t/>
            </a:r>
            <a:br>
              <a:rPr lang="sk-SK" sz="1000" dirty="0" smtClean="0"/>
            </a:br>
            <a:r>
              <a:rPr lang="sk-SK" sz="1000" dirty="0" smtClean="0"/>
              <a:t>a </a:t>
            </a:r>
            <a:r>
              <a:rPr lang="sk-SK" sz="1000" dirty="0"/>
              <a:t>projektov politiky súdržnosti </a:t>
            </a:r>
            <a:r>
              <a:rPr lang="sk-SK" sz="1000" dirty="0" smtClean="0"/>
              <a:t>EÚ</a:t>
            </a:r>
            <a:endParaRPr 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80863" y="4419871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Médiá</a:t>
            </a:r>
            <a:endParaRPr lang="sk-SK" sz="1600" dirty="0"/>
          </a:p>
        </p:txBody>
      </p:sp>
      <p:sp>
        <p:nvSpPr>
          <p:cNvPr id="110" name="TextBox 109"/>
          <p:cNvSpPr txBox="1"/>
          <p:nvPr/>
        </p:nvSpPr>
        <p:spPr>
          <a:xfrm>
            <a:off x="7280862" y="4675532"/>
            <a:ext cx="1661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sk-SK" sz="1000" dirty="0"/>
              <a:t>médiá </a:t>
            </a:r>
            <a:r>
              <a:rPr lang="sk-SK" sz="1000" dirty="0" smtClean="0"/>
              <a:t>– zamerať </a:t>
            </a:r>
            <a:r>
              <a:rPr lang="sk-SK" sz="1000" dirty="0"/>
              <a:t>sa na prezentáciu </a:t>
            </a:r>
            <a:r>
              <a:rPr lang="sk-SK" sz="1000" dirty="0" smtClean="0"/>
              <a:t>pozitívnych výsledkov, priblížiť </a:t>
            </a:r>
            <a:r>
              <a:rPr lang="sk-SK" sz="1000" dirty="0"/>
              <a:t>reálne výsledky politiky </a:t>
            </a:r>
            <a:r>
              <a:rPr lang="sk-SK" sz="1000" dirty="0" smtClean="0"/>
              <a:t>súdržnosti</a:t>
            </a:r>
            <a:endParaRPr lang="en-GB" sz="1000" dirty="0"/>
          </a:p>
        </p:txBody>
      </p:sp>
      <p:sp>
        <p:nvSpPr>
          <p:cNvPr id="120" name="Freeform 55"/>
          <p:cNvSpPr>
            <a:spLocks/>
          </p:cNvSpPr>
          <p:nvPr/>
        </p:nvSpPr>
        <p:spPr bwMode="auto">
          <a:xfrm>
            <a:off x="2877161" y="3049393"/>
            <a:ext cx="266109" cy="329783"/>
          </a:xfrm>
          <a:custGeom>
            <a:avLst/>
            <a:gdLst>
              <a:gd name="T0" fmla="*/ 2 w 491"/>
              <a:gd name="T1" fmla="*/ 370 h 608"/>
              <a:gd name="T2" fmla="*/ 49 w 491"/>
              <a:gd name="T3" fmla="*/ 332 h 608"/>
              <a:gd name="T4" fmla="*/ 112 w 491"/>
              <a:gd name="T5" fmla="*/ 338 h 608"/>
              <a:gd name="T6" fmla="*/ 112 w 491"/>
              <a:gd name="T7" fmla="*/ 337 h 608"/>
              <a:gd name="T8" fmla="*/ 62 w 491"/>
              <a:gd name="T9" fmla="*/ 331 h 608"/>
              <a:gd name="T10" fmla="*/ 29 w 491"/>
              <a:gd name="T11" fmla="*/ 285 h 608"/>
              <a:gd name="T12" fmla="*/ 71 w 491"/>
              <a:gd name="T13" fmla="*/ 247 h 608"/>
              <a:gd name="T14" fmla="*/ 238 w 491"/>
              <a:gd name="T15" fmla="*/ 264 h 608"/>
              <a:gd name="T16" fmla="*/ 262 w 491"/>
              <a:gd name="T17" fmla="*/ 264 h 608"/>
              <a:gd name="T18" fmla="*/ 254 w 491"/>
              <a:gd name="T19" fmla="*/ 124 h 608"/>
              <a:gd name="T20" fmla="*/ 350 w 491"/>
              <a:gd name="T21" fmla="*/ 47 h 608"/>
              <a:gd name="T22" fmla="*/ 355 w 491"/>
              <a:gd name="T23" fmla="*/ 168 h 608"/>
              <a:gd name="T24" fmla="*/ 440 w 491"/>
              <a:gd name="T25" fmla="*/ 342 h 608"/>
              <a:gd name="T26" fmla="*/ 491 w 491"/>
              <a:gd name="T27" fmla="*/ 368 h 608"/>
              <a:gd name="T28" fmla="*/ 491 w 491"/>
              <a:gd name="T29" fmla="*/ 579 h 608"/>
              <a:gd name="T30" fmla="*/ 292 w 491"/>
              <a:gd name="T31" fmla="*/ 608 h 608"/>
              <a:gd name="T32" fmla="*/ 166 w 491"/>
              <a:gd name="T33" fmla="*/ 595 h 608"/>
              <a:gd name="T34" fmla="*/ 62 w 491"/>
              <a:gd name="T35" fmla="*/ 584 h 608"/>
              <a:gd name="T36" fmla="*/ 33 w 491"/>
              <a:gd name="T37" fmla="*/ 539 h 608"/>
              <a:gd name="T38" fmla="*/ 59 w 491"/>
              <a:gd name="T39" fmla="*/ 502 h 608"/>
              <a:gd name="T40" fmla="*/ 45 w 491"/>
              <a:gd name="T41" fmla="*/ 500 h 608"/>
              <a:gd name="T42" fmla="*/ 12 w 491"/>
              <a:gd name="T43" fmla="*/ 454 h 608"/>
              <a:gd name="T44" fmla="*/ 45 w 491"/>
              <a:gd name="T45" fmla="*/ 417 h 608"/>
              <a:gd name="T46" fmla="*/ 40 w 491"/>
              <a:gd name="T47" fmla="*/ 416 h 608"/>
              <a:gd name="T48" fmla="*/ 2 w 491"/>
              <a:gd name="T49" fmla="*/ 37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91" h="608">
                <a:moveTo>
                  <a:pt x="2" y="370"/>
                </a:moveTo>
                <a:cubicBezTo>
                  <a:pt x="5" y="347"/>
                  <a:pt x="25" y="330"/>
                  <a:pt x="49" y="332"/>
                </a:cubicBezTo>
                <a:cubicBezTo>
                  <a:pt x="112" y="338"/>
                  <a:pt x="112" y="338"/>
                  <a:pt x="112" y="338"/>
                </a:cubicBezTo>
                <a:cubicBezTo>
                  <a:pt x="112" y="337"/>
                  <a:pt x="112" y="337"/>
                  <a:pt x="112" y="337"/>
                </a:cubicBezTo>
                <a:cubicBezTo>
                  <a:pt x="62" y="331"/>
                  <a:pt x="62" y="331"/>
                  <a:pt x="62" y="331"/>
                </a:cubicBezTo>
                <a:cubicBezTo>
                  <a:pt x="42" y="329"/>
                  <a:pt x="27" y="309"/>
                  <a:pt x="29" y="285"/>
                </a:cubicBezTo>
                <a:cubicBezTo>
                  <a:pt x="32" y="262"/>
                  <a:pt x="50" y="245"/>
                  <a:pt x="71" y="247"/>
                </a:cubicBezTo>
                <a:cubicBezTo>
                  <a:pt x="238" y="264"/>
                  <a:pt x="238" y="264"/>
                  <a:pt x="238" y="264"/>
                </a:cubicBezTo>
                <a:cubicBezTo>
                  <a:pt x="262" y="264"/>
                  <a:pt x="262" y="264"/>
                  <a:pt x="262" y="264"/>
                </a:cubicBezTo>
                <a:cubicBezTo>
                  <a:pt x="262" y="264"/>
                  <a:pt x="228" y="249"/>
                  <a:pt x="254" y="124"/>
                </a:cubicBezTo>
                <a:cubicBezTo>
                  <a:pt x="280" y="0"/>
                  <a:pt x="350" y="47"/>
                  <a:pt x="350" y="47"/>
                </a:cubicBezTo>
                <a:cubicBezTo>
                  <a:pt x="350" y="47"/>
                  <a:pt x="351" y="153"/>
                  <a:pt x="355" y="168"/>
                </a:cubicBezTo>
                <a:cubicBezTo>
                  <a:pt x="359" y="183"/>
                  <a:pt x="440" y="342"/>
                  <a:pt x="440" y="342"/>
                </a:cubicBezTo>
                <a:cubicBezTo>
                  <a:pt x="440" y="351"/>
                  <a:pt x="491" y="359"/>
                  <a:pt x="491" y="368"/>
                </a:cubicBezTo>
                <a:cubicBezTo>
                  <a:pt x="490" y="441"/>
                  <a:pt x="491" y="503"/>
                  <a:pt x="491" y="579"/>
                </a:cubicBezTo>
                <a:cubicBezTo>
                  <a:pt x="437" y="565"/>
                  <a:pt x="408" y="608"/>
                  <a:pt x="292" y="608"/>
                </a:cubicBezTo>
                <a:cubicBezTo>
                  <a:pt x="254" y="608"/>
                  <a:pt x="206" y="601"/>
                  <a:pt x="166" y="595"/>
                </a:cubicBezTo>
                <a:cubicBezTo>
                  <a:pt x="62" y="584"/>
                  <a:pt x="62" y="584"/>
                  <a:pt x="62" y="584"/>
                </a:cubicBezTo>
                <a:cubicBezTo>
                  <a:pt x="44" y="582"/>
                  <a:pt x="31" y="562"/>
                  <a:pt x="33" y="539"/>
                </a:cubicBezTo>
                <a:cubicBezTo>
                  <a:pt x="35" y="521"/>
                  <a:pt x="46" y="506"/>
                  <a:pt x="59" y="502"/>
                </a:cubicBezTo>
                <a:cubicBezTo>
                  <a:pt x="45" y="500"/>
                  <a:pt x="45" y="500"/>
                  <a:pt x="45" y="500"/>
                </a:cubicBezTo>
                <a:cubicBezTo>
                  <a:pt x="25" y="498"/>
                  <a:pt x="10" y="478"/>
                  <a:pt x="12" y="454"/>
                </a:cubicBezTo>
                <a:cubicBezTo>
                  <a:pt x="14" y="434"/>
                  <a:pt x="28" y="420"/>
                  <a:pt x="45" y="417"/>
                </a:cubicBezTo>
                <a:cubicBezTo>
                  <a:pt x="40" y="416"/>
                  <a:pt x="40" y="416"/>
                  <a:pt x="40" y="416"/>
                </a:cubicBezTo>
                <a:cubicBezTo>
                  <a:pt x="17" y="414"/>
                  <a:pt x="0" y="393"/>
                  <a:pt x="2" y="3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8" name="Freeform 25"/>
          <p:cNvSpPr>
            <a:spLocks noEditPoints="1"/>
          </p:cNvSpPr>
          <p:nvPr/>
        </p:nvSpPr>
        <p:spPr bwMode="auto">
          <a:xfrm>
            <a:off x="4175323" y="2657037"/>
            <a:ext cx="694717" cy="695776"/>
          </a:xfrm>
          <a:custGeom>
            <a:avLst/>
            <a:gdLst>
              <a:gd name="T0" fmla="*/ 117 w 235"/>
              <a:gd name="T1" fmla="*/ 218 h 235"/>
              <a:gd name="T2" fmla="*/ 46 w 235"/>
              <a:gd name="T3" fmla="*/ 188 h 235"/>
              <a:gd name="T4" fmla="*/ 46 w 235"/>
              <a:gd name="T5" fmla="*/ 47 h 235"/>
              <a:gd name="T6" fmla="*/ 117 w 235"/>
              <a:gd name="T7" fmla="*/ 17 h 235"/>
              <a:gd name="T8" fmla="*/ 188 w 235"/>
              <a:gd name="T9" fmla="*/ 47 h 235"/>
              <a:gd name="T10" fmla="*/ 188 w 235"/>
              <a:gd name="T11" fmla="*/ 188 h 235"/>
              <a:gd name="T12" fmla="*/ 117 w 235"/>
              <a:gd name="T13" fmla="*/ 218 h 235"/>
              <a:gd name="T14" fmla="*/ 117 w 235"/>
              <a:gd name="T15" fmla="*/ 0 h 235"/>
              <a:gd name="T16" fmla="*/ 34 w 235"/>
              <a:gd name="T17" fmla="*/ 34 h 235"/>
              <a:gd name="T18" fmla="*/ 0 w 235"/>
              <a:gd name="T19" fmla="*/ 117 h 235"/>
              <a:gd name="T20" fmla="*/ 34 w 235"/>
              <a:gd name="T21" fmla="*/ 200 h 235"/>
              <a:gd name="T22" fmla="*/ 117 w 235"/>
              <a:gd name="T23" fmla="*/ 235 h 235"/>
              <a:gd name="T24" fmla="*/ 200 w 235"/>
              <a:gd name="T25" fmla="*/ 200 h 235"/>
              <a:gd name="T26" fmla="*/ 235 w 235"/>
              <a:gd name="T27" fmla="*/ 117 h 235"/>
              <a:gd name="T28" fmla="*/ 200 w 235"/>
              <a:gd name="T29" fmla="*/ 34 h 235"/>
              <a:gd name="T30" fmla="*/ 117 w 235"/>
              <a:gd name="T31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5" h="235">
                <a:moveTo>
                  <a:pt x="117" y="218"/>
                </a:moveTo>
                <a:cubicBezTo>
                  <a:pt x="92" y="218"/>
                  <a:pt x="66" y="208"/>
                  <a:pt x="46" y="188"/>
                </a:cubicBezTo>
                <a:cubicBezTo>
                  <a:pt x="7" y="149"/>
                  <a:pt x="7" y="86"/>
                  <a:pt x="46" y="47"/>
                </a:cubicBezTo>
                <a:cubicBezTo>
                  <a:pt x="66" y="27"/>
                  <a:pt x="92" y="17"/>
                  <a:pt x="117" y="17"/>
                </a:cubicBezTo>
                <a:cubicBezTo>
                  <a:pt x="143" y="17"/>
                  <a:pt x="169" y="27"/>
                  <a:pt x="188" y="47"/>
                </a:cubicBezTo>
                <a:cubicBezTo>
                  <a:pt x="227" y="86"/>
                  <a:pt x="227" y="149"/>
                  <a:pt x="188" y="188"/>
                </a:cubicBezTo>
                <a:cubicBezTo>
                  <a:pt x="169" y="208"/>
                  <a:pt x="143" y="218"/>
                  <a:pt x="117" y="218"/>
                </a:cubicBezTo>
                <a:moveTo>
                  <a:pt x="117" y="0"/>
                </a:moveTo>
                <a:cubicBezTo>
                  <a:pt x="87" y="0"/>
                  <a:pt x="57" y="12"/>
                  <a:pt x="34" y="34"/>
                </a:cubicBezTo>
                <a:cubicBezTo>
                  <a:pt x="11" y="57"/>
                  <a:pt x="0" y="87"/>
                  <a:pt x="0" y="117"/>
                </a:cubicBezTo>
                <a:cubicBezTo>
                  <a:pt x="0" y="147"/>
                  <a:pt x="11" y="178"/>
                  <a:pt x="34" y="200"/>
                </a:cubicBezTo>
                <a:cubicBezTo>
                  <a:pt x="57" y="223"/>
                  <a:pt x="87" y="235"/>
                  <a:pt x="117" y="235"/>
                </a:cubicBezTo>
                <a:cubicBezTo>
                  <a:pt x="147" y="235"/>
                  <a:pt x="177" y="223"/>
                  <a:pt x="200" y="200"/>
                </a:cubicBezTo>
                <a:cubicBezTo>
                  <a:pt x="223" y="178"/>
                  <a:pt x="235" y="147"/>
                  <a:pt x="235" y="117"/>
                </a:cubicBezTo>
                <a:cubicBezTo>
                  <a:pt x="235" y="87"/>
                  <a:pt x="223" y="57"/>
                  <a:pt x="200" y="34"/>
                </a:cubicBezTo>
                <a:cubicBezTo>
                  <a:pt x="177" y="12"/>
                  <a:pt x="147" y="0"/>
                  <a:pt x="117" y="0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9" name="Freeform 26"/>
          <p:cNvSpPr>
            <a:spLocks noEditPoints="1"/>
          </p:cNvSpPr>
          <p:nvPr/>
        </p:nvSpPr>
        <p:spPr bwMode="auto">
          <a:xfrm>
            <a:off x="4104260" y="2612490"/>
            <a:ext cx="845327" cy="781687"/>
          </a:xfrm>
          <a:custGeom>
            <a:avLst/>
            <a:gdLst>
              <a:gd name="T0" fmla="*/ 141 w 286"/>
              <a:gd name="T1" fmla="*/ 261 h 264"/>
              <a:gd name="T2" fmla="*/ 50 w 286"/>
              <a:gd name="T3" fmla="*/ 223 h 264"/>
              <a:gd name="T4" fmla="*/ 50 w 286"/>
              <a:gd name="T5" fmla="*/ 41 h 264"/>
              <a:gd name="T6" fmla="*/ 141 w 286"/>
              <a:gd name="T7" fmla="*/ 4 h 264"/>
              <a:gd name="T8" fmla="*/ 232 w 286"/>
              <a:gd name="T9" fmla="*/ 41 h 264"/>
              <a:gd name="T10" fmla="*/ 232 w 286"/>
              <a:gd name="T11" fmla="*/ 223 h 264"/>
              <a:gd name="T12" fmla="*/ 141 w 286"/>
              <a:gd name="T13" fmla="*/ 261 h 264"/>
              <a:gd name="T14" fmla="*/ 141 w 286"/>
              <a:gd name="T15" fmla="*/ 0 h 264"/>
              <a:gd name="T16" fmla="*/ 48 w 286"/>
              <a:gd name="T17" fmla="*/ 39 h 264"/>
              <a:gd name="T18" fmla="*/ 9 w 286"/>
              <a:gd name="T19" fmla="*/ 132 h 264"/>
              <a:gd name="T20" fmla="*/ 48 w 286"/>
              <a:gd name="T21" fmla="*/ 226 h 264"/>
              <a:gd name="T22" fmla="*/ 141 w 286"/>
              <a:gd name="T23" fmla="*/ 264 h 264"/>
              <a:gd name="T24" fmla="*/ 141 w 286"/>
              <a:gd name="T25" fmla="*/ 264 h 264"/>
              <a:gd name="T26" fmla="*/ 235 w 286"/>
              <a:gd name="T27" fmla="*/ 226 h 264"/>
              <a:gd name="T28" fmla="*/ 235 w 286"/>
              <a:gd name="T29" fmla="*/ 39 h 264"/>
              <a:gd name="T30" fmla="*/ 141 w 286"/>
              <a:gd name="T31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6" h="264">
                <a:moveTo>
                  <a:pt x="141" y="261"/>
                </a:moveTo>
                <a:cubicBezTo>
                  <a:pt x="107" y="261"/>
                  <a:pt x="75" y="248"/>
                  <a:pt x="50" y="223"/>
                </a:cubicBezTo>
                <a:cubicBezTo>
                  <a:pt x="0" y="173"/>
                  <a:pt x="0" y="92"/>
                  <a:pt x="50" y="41"/>
                </a:cubicBezTo>
                <a:cubicBezTo>
                  <a:pt x="75" y="17"/>
                  <a:pt x="107" y="4"/>
                  <a:pt x="141" y="4"/>
                </a:cubicBezTo>
                <a:cubicBezTo>
                  <a:pt x="176" y="4"/>
                  <a:pt x="208" y="17"/>
                  <a:pt x="232" y="41"/>
                </a:cubicBezTo>
                <a:cubicBezTo>
                  <a:pt x="283" y="92"/>
                  <a:pt x="283" y="173"/>
                  <a:pt x="232" y="223"/>
                </a:cubicBezTo>
                <a:cubicBezTo>
                  <a:pt x="208" y="248"/>
                  <a:pt x="176" y="261"/>
                  <a:pt x="141" y="261"/>
                </a:cubicBezTo>
                <a:moveTo>
                  <a:pt x="141" y="0"/>
                </a:moveTo>
                <a:cubicBezTo>
                  <a:pt x="106" y="0"/>
                  <a:pt x="73" y="14"/>
                  <a:pt x="48" y="39"/>
                </a:cubicBezTo>
                <a:cubicBezTo>
                  <a:pt x="23" y="64"/>
                  <a:pt x="9" y="97"/>
                  <a:pt x="9" y="132"/>
                </a:cubicBezTo>
                <a:cubicBezTo>
                  <a:pt x="9" y="168"/>
                  <a:pt x="23" y="201"/>
                  <a:pt x="48" y="226"/>
                </a:cubicBezTo>
                <a:cubicBezTo>
                  <a:pt x="73" y="251"/>
                  <a:pt x="106" y="264"/>
                  <a:pt x="141" y="264"/>
                </a:cubicBezTo>
                <a:cubicBezTo>
                  <a:pt x="141" y="264"/>
                  <a:pt x="141" y="264"/>
                  <a:pt x="141" y="264"/>
                </a:cubicBezTo>
                <a:cubicBezTo>
                  <a:pt x="177" y="264"/>
                  <a:pt x="210" y="251"/>
                  <a:pt x="235" y="226"/>
                </a:cubicBezTo>
                <a:cubicBezTo>
                  <a:pt x="286" y="174"/>
                  <a:pt x="286" y="91"/>
                  <a:pt x="235" y="39"/>
                </a:cubicBezTo>
                <a:cubicBezTo>
                  <a:pt x="210" y="14"/>
                  <a:pt x="177" y="0"/>
                  <a:pt x="141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0" name="Freeform 27"/>
          <p:cNvSpPr>
            <a:spLocks/>
          </p:cNvSpPr>
          <p:nvPr/>
        </p:nvSpPr>
        <p:spPr bwMode="auto">
          <a:xfrm>
            <a:off x="4196536" y="2707947"/>
            <a:ext cx="650170" cy="593955"/>
          </a:xfrm>
          <a:custGeom>
            <a:avLst/>
            <a:gdLst>
              <a:gd name="T0" fmla="*/ 110 w 220"/>
              <a:gd name="T1" fmla="*/ 0 h 201"/>
              <a:gd name="T2" fmla="*/ 39 w 220"/>
              <a:gd name="T3" fmla="*/ 30 h 201"/>
              <a:gd name="T4" fmla="*/ 39 w 220"/>
              <a:gd name="T5" fmla="*/ 171 h 201"/>
              <a:gd name="T6" fmla="*/ 110 w 220"/>
              <a:gd name="T7" fmla="*/ 201 h 201"/>
              <a:gd name="T8" fmla="*/ 181 w 220"/>
              <a:gd name="T9" fmla="*/ 171 h 201"/>
              <a:gd name="T10" fmla="*/ 181 w 220"/>
              <a:gd name="T11" fmla="*/ 30 h 201"/>
              <a:gd name="T12" fmla="*/ 110 w 220"/>
              <a:gd name="T13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0" h="201">
                <a:moveTo>
                  <a:pt x="110" y="0"/>
                </a:moveTo>
                <a:cubicBezTo>
                  <a:pt x="85" y="0"/>
                  <a:pt x="59" y="10"/>
                  <a:pt x="39" y="30"/>
                </a:cubicBezTo>
                <a:cubicBezTo>
                  <a:pt x="0" y="69"/>
                  <a:pt x="0" y="132"/>
                  <a:pt x="39" y="171"/>
                </a:cubicBezTo>
                <a:cubicBezTo>
                  <a:pt x="59" y="191"/>
                  <a:pt x="85" y="201"/>
                  <a:pt x="110" y="201"/>
                </a:cubicBezTo>
                <a:cubicBezTo>
                  <a:pt x="136" y="201"/>
                  <a:pt x="162" y="191"/>
                  <a:pt x="181" y="171"/>
                </a:cubicBezTo>
                <a:cubicBezTo>
                  <a:pt x="220" y="132"/>
                  <a:pt x="220" y="69"/>
                  <a:pt x="181" y="30"/>
                </a:cubicBezTo>
                <a:cubicBezTo>
                  <a:pt x="162" y="10"/>
                  <a:pt x="136" y="0"/>
                  <a:pt x="110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1" name="Freeform 39"/>
          <p:cNvSpPr>
            <a:spLocks/>
          </p:cNvSpPr>
          <p:nvPr/>
        </p:nvSpPr>
        <p:spPr bwMode="auto">
          <a:xfrm rot="2700000">
            <a:off x="4414007" y="3355850"/>
            <a:ext cx="216370" cy="218491"/>
          </a:xfrm>
          <a:custGeom>
            <a:avLst/>
            <a:gdLst>
              <a:gd name="T0" fmla="*/ 181 w 204"/>
              <a:gd name="T1" fmla="*/ 0 h 206"/>
              <a:gd name="T2" fmla="*/ 0 w 204"/>
              <a:gd name="T3" fmla="*/ 184 h 206"/>
              <a:gd name="T4" fmla="*/ 204 w 204"/>
              <a:gd name="T5" fmla="*/ 206 h 206"/>
              <a:gd name="T6" fmla="*/ 181 w 204"/>
              <a:gd name="T7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206">
                <a:moveTo>
                  <a:pt x="181" y="0"/>
                </a:moveTo>
                <a:lnTo>
                  <a:pt x="0" y="184"/>
                </a:lnTo>
                <a:lnTo>
                  <a:pt x="204" y="20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2" name="Freeform 40"/>
          <p:cNvSpPr>
            <a:spLocks/>
          </p:cNvSpPr>
          <p:nvPr/>
        </p:nvSpPr>
        <p:spPr bwMode="auto">
          <a:xfrm>
            <a:off x="4787309" y="3184171"/>
            <a:ext cx="216370" cy="218491"/>
          </a:xfrm>
          <a:custGeom>
            <a:avLst/>
            <a:gdLst>
              <a:gd name="T0" fmla="*/ 181 w 204"/>
              <a:gd name="T1" fmla="*/ 0 h 206"/>
              <a:gd name="T2" fmla="*/ 0 w 204"/>
              <a:gd name="T3" fmla="*/ 184 h 206"/>
              <a:gd name="T4" fmla="*/ 204 w 204"/>
              <a:gd name="T5" fmla="*/ 206 h 206"/>
              <a:gd name="T6" fmla="*/ 181 w 204"/>
              <a:gd name="T7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206">
                <a:moveTo>
                  <a:pt x="181" y="0"/>
                </a:moveTo>
                <a:lnTo>
                  <a:pt x="0" y="184"/>
                </a:lnTo>
                <a:lnTo>
                  <a:pt x="204" y="206"/>
                </a:lnTo>
                <a:lnTo>
                  <a:pt x="1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7" name="TextBox 76"/>
          <p:cNvSpPr txBox="1"/>
          <p:nvPr/>
        </p:nvSpPr>
        <p:spPr>
          <a:xfrm>
            <a:off x="3339846" y="1907405"/>
            <a:ext cx="2308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 smtClean="0"/>
              <a:t>Dôvera a transparentnosť</a:t>
            </a:r>
            <a:endParaRPr lang="sk-SK" sz="1600" dirty="0"/>
          </a:p>
        </p:txBody>
      </p:sp>
      <p:sp>
        <p:nvSpPr>
          <p:cNvPr id="79" name="TextBox 78"/>
          <p:cNvSpPr txBox="1"/>
          <p:nvPr/>
        </p:nvSpPr>
        <p:spPr>
          <a:xfrm>
            <a:off x="3438182" y="2189736"/>
            <a:ext cx="224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sk-SK" sz="1000" dirty="0"/>
              <a:t>posilniť dôveru k riadiacim orgánom </a:t>
            </a:r>
            <a:r>
              <a:rPr lang="sk-SK" sz="1000" dirty="0" smtClean="0"/>
              <a:t/>
            </a:r>
            <a:br>
              <a:rPr lang="sk-SK" sz="1000" dirty="0" smtClean="0"/>
            </a:br>
            <a:r>
              <a:rPr lang="sk-SK" sz="1000" dirty="0" smtClean="0"/>
              <a:t>a </a:t>
            </a:r>
            <a:r>
              <a:rPr lang="sk-SK" sz="1000" dirty="0"/>
              <a:t>ich transparentnosti </a:t>
            </a:r>
            <a:r>
              <a:rPr lang="en-US" sz="75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id-ID" sz="7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75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1" name="Group 80"/>
          <p:cNvGrpSpPr>
            <a:grpSpLocks noChangeAspect="1"/>
          </p:cNvGrpSpPr>
          <p:nvPr/>
        </p:nvGrpSpPr>
        <p:grpSpPr>
          <a:xfrm>
            <a:off x="6528352" y="4678006"/>
            <a:ext cx="360000" cy="274342"/>
            <a:chOff x="5212291" y="1983847"/>
            <a:chExt cx="493712" cy="376238"/>
          </a:xfrm>
        </p:grpSpPr>
        <p:sp>
          <p:nvSpPr>
            <p:cNvPr id="82" name="Freeform 62"/>
            <p:cNvSpPr>
              <a:spLocks noEditPoints="1"/>
            </p:cNvSpPr>
            <p:nvPr/>
          </p:nvSpPr>
          <p:spPr bwMode="auto">
            <a:xfrm>
              <a:off x="5277379" y="2039410"/>
              <a:ext cx="307975" cy="246063"/>
            </a:xfrm>
            <a:custGeom>
              <a:avLst/>
              <a:gdLst>
                <a:gd name="T0" fmla="*/ 74 w 82"/>
                <a:gd name="T1" fmla="*/ 3 h 65"/>
                <a:gd name="T2" fmla="*/ 41 w 82"/>
                <a:gd name="T3" fmla="*/ 0 h 65"/>
                <a:gd name="T4" fmla="*/ 8 w 82"/>
                <a:gd name="T5" fmla="*/ 3 h 65"/>
                <a:gd name="T6" fmla="*/ 5 w 82"/>
                <a:gd name="T7" fmla="*/ 6 h 65"/>
                <a:gd name="T8" fmla="*/ 5 w 82"/>
                <a:gd name="T9" fmla="*/ 59 h 65"/>
                <a:gd name="T10" fmla="*/ 8 w 82"/>
                <a:gd name="T11" fmla="*/ 62 h 65"/>
                <a:gd name="T12" fmla="*/ 41 w 82"/>
                <a:gd name="T13" fmla="*/ 65 h 65"/>
                <a:gd name="T14" fmla="*/ 74 w 82"/>
                <a:gd name="T15" fmla="*/ 62 h 65"/>
                <a:gd name="T16" fmla="*/ 77 w 82"/>
                <a:gd name="T17" fmla="*/ 59 h 65"/>
                <a:gd name="T18" fmla="*/ 77 w 82"/>
                <a:gd name="T19" fmla="*/ 6 h 65"/>
                <a:gd name="T20" fmla="*/ 74 w 82"/>
                <a:gd name="T21" fmla="*/ 3 h 65"/>
                <a:gd name="T22" fmla="*/ 73 w 82"/>
                <a:gd name="T23" fmla="*/ 58 h 65"/>
                <a:gd name="T24" fmla="*/ 9 w 82"/>
                <a:gd name="T25" fmla="*/ 58 h 65"/>
                <a:gd name="T26" fmla="*/ 9 w 82"/>
                <a:gd name="T27" fmla="*/ 7 h 65"/>
                <a:gd name="T28" fmla="*/ 73 w 82"/>
                <a:gd name="T29" fmla="*/ 7 h 65"/>
                <a:gd name="T30" fmla="*/ 73 w 82"/>
                <a:gd name="T31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65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0" y="24"/>
                    <a:pt x="0" y="41"/>
                    <a:pt x="5" y="59"/>
                  </a:cubicBezTo>
                  <a:cubicBezTo>
                    <a:pt x="6" y="60"/>
                    <a:pt x="7" y="61"/>
                    <a:pt x="8" y="62"/>
                  </a:cubicBezTo>
                  <a:cubicBezTo>
                    <a:pt x="19" y="64"/>
                    <a:pt x="30" y="65"/>
                    <a:pt x="41" y="65"/>
                  </a:cubicBezTo>
                  <a:cubicBezTo>
                    <a:pt x="52" y="65"/>
                    <a:pt x="63" y="64"/>
                    <a:pt x="74" y="62"/>
                  </a:cubicBezTo>
                  <a:cubicBezTo>
                    <a:pt x="75" y="61"/>
                    <a:pt x="76" y="60"/>
                    <a:pt x="77" y="59"/>
                  </a:cubicBezTo>
                  <a:cubicBezTo>
                    <a:pt x="82" y="41"/>
                    <a:pt x="82" y="24"/>
                    <a:pt x="77" y="6"/>
                  </a:cubicBezTo>
                  <a:cubicBezTo>
                    <a:pt x="76" y="5"/>
                    <a:pt x="75" y="4"/>
                    <a:pt x="74" y="3"/>
                  </a:cubicBezTo>
                  <a:close/>
                  <a:moveTo>
                    <a:pt x="73" y="58"/>
                  </a:moveTo>
                  <a:cubicBezTo>
                    <a:pt x="52" y="62"/>
                    <a:pt x="30" y="62"/>
                    <a:pt x="9" y="58"/>
                  </a:cubicBezTo>
                  <a:cubicBezTo>
                    <a:pt x="4" y="41"/>
                    <a:pt x="4" y="24"/>
                    <a:pt x="9" y="7"/>
                  </a:cubicBezTo>
                  <a:cubicBezTo>
                    <a:pt x="30" y="3"/>
                    <a:pt x="52" y="3"/>
                    <a:pt x="73" y="7"/>
                  </a:cubicBezTo>
                  <a:cubicBezTo>
                    <a:pt x="78" y="24"/>
                    <a:pt x="78" y="41"/>
                    <a:pt x="73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63"/>
            <p:cNvSpPr>
              <a:spLocks noEditPoints="1"/>
            </p:cNvSpPr>
            <p:nvPr/>
          </p:nvSpPr>
          <p:spPr bwMode="auto">
            <a:xfrm>
              <a:off x="5212291" y="1983847"/>
              <a:ext cx="493712" cy="376238"/>
            </a:xfrm>
            <a:custGeom>
              <a:avLst/>
              <a:gdLst>
                <a:gd name="T0" fmla="*/ 125 w 131"/>
                <a:gd name="T1" fmla="*/ 9 h 100"/>
                <a:gd name="T2" fmla="*/ 119 w 131"/>
                <a:gd name="T3" fmla="*/ 3 h 100"/>
                <a:gd name="T4" fmla="*/ 66 w 131"/>
                <a:gd name="T5" fmla="*/ 0 h 100"/>
                <a:gd name="T6" fmla="*/ 13 w 131"/>
                <a:gd name="T7" fmla="*/ 3 h 100"/>
                <a:gd name="T8" fmla="*/ 7 w 131"/>
                <a:gd name="T9" fmla="*/ 9 h 100"/>
                <a:gd name="T10" fmla="*/ 7 w 131"/>
                <a:gd name="T11" fmla="*/ 87 h 100"/>
                <a:gd name="T12" fmla="*/ 13 w 131"/>
                <a:gd name="T13" fmla="*/ 93 h 100"/>
                <a:gd name="T14" fmla="*/ 39 w 131"/>
                <a:gd name="T15" fmla="*/ 95 h 100"/>
                <a:gd name="T16" fmla="*/ 38 w 131"/>
                <a:gd name="T17" fmla="*/ 96 h 100"/>
                <a:gd name="T18" fmla="*/ 66 w 131"/>
                <a:gd name="T19" fmla="*/ 100 h 100"/>
                <a:gd name="T20" fmla="*/ 94 w 131"/>
                <a:gd name="T21" fmla="*/ 96 h 100"/>
                <a:gd name="T22" fmla="*/ 93 w 131"/>
                <a:gd name="T23" fmla="*/ 95 h 100"/>
                <a:gd name="T24" fmla="*/ 119 w 131"/>
                <a:gd name="T25" fmla="*/ 93 h 100"/>
                <a:gd name="T26" fmla="*/ 125 w 131"/>
                <a:gd name="T27" fmla="*/ 87 h 100"/>
                <a:gd name="T28" fmla="*/ 125 w 131"/>
                <a:gd name="T29" fmla="*/ 9 h 100"/>
                <a:gd name="T30" fmla="*/ 118 w 131"/>
                <a:gd name="T31" fmla="*/ 85 h 100"/>
                <a:gd name="T32" fmla="*/ 14 w 131"/>
                <a:gd name="T33" fmla="*/ 85 h 100"/>
                <a:gd name="T34" fmla="*/ 14 w 131"/>
                <a:gd name="T35" fmla="*/ 11 h 100"/>
                <a:gd name="T36" fmla="*/ 118 w 131"/>
                <a:gd name="T37" fmla="*/ 11 h 100"/>
                <a:gd name="T38" fmla="*/ 118 w 131"/>
                <a:gd name="T39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00">
                  <a:moveTo>
                    <a:pt x="125" y="9"/>
                  </a:moveTo>
                  <a:cubicBezTo>
                    <a:pt x="125" y="6"/>
                    <a:pt x="122" y="4"/>
                    <a:pt x="119" y="3"/>
                  </a:cubicBezTo>
                  <a:cubicBezTo>
                    <a:pt x="101" y="1"/>
                    <a:pt x="83" y="0"/>
                    <a:pt x="66" y="0"/>
                  </a:cubicBezTo>
                  <a:cubicBezTo>
                    <a:pt x="49" y="0"/>
                    <a:pt x="31" y="1"/>
                    <a:pt x="13" y="3"/>
                  </a:cubicBezTo>
                  <a:cubicBezTo>
                    <a:pt x="10" y="4"/>
                    <a:pt x="7" y="6"/>
                    <a:pt x="7" y="9"/>
                  </a:cubicBezTo>
                  <a:cubicBezTo>
                    <a:pt x="0" y="35"/>
                    <a:pt x="0" y="61"/>
                    <a:pt x="7" y="87"/>
                  </a:cubicBezTo>
                  <a:cubicBezTo>
                    <a:pt x="7" y="90"/>
                    <a:pt x="10" y="92"/>
                    <a:pt x="13" y="93"/>
                  </a:cubicBezTo>
                  <a:cubicBezTo>
                    <a:pt x="22" y="94"/>
                    <a:pt x="30" y="95"/>
                    <a:pt x="39" y="95"/>
                  </a:cubicBezTo>
                  <a:cubicBezTo>
                    <a:pt x="38" y="95"/>
                    <a:pt x="38" y="96"/>
                    <a:pt x="38" y="96"/>
                  </a:cubicBezTo>
                  <a:cubicBezTo>
                    <a:pt x="38" y="98"/>
                    <a:pt x="51" y="100"/>
                    <a:pt x="66" y="100"/>
                  </a:cubicBezTo>
                  <a:cubicBezTo>
                    <a:pt x="81" y="100"/>
                    <a:pt x="94" y="98"/>
                    <a:pt x="94" y="96"/>
                  </a:cubicBezTo>
                  <a:cubicBezTo>
                    <a:pt x="94" y="96"/>
                    <a:pt x="94" y="95"/>
                    <a:pt x="93" y="95"/>
                  </a:cubicBezTo>
                  <a:cubicBezTo>
                    <a:pt x="102" y="95"/>
                    <a:pt x="110" y="94"/>
                    <a:pt x="119" y="93"/>
                  </a:cubicBezTo>
                  <a:cubicBezTo>
                    <a:pt x="122" y="92"/>
                    <a:pt x="125" y="90"/>
                    <a:pt x="125" y="87"/>
                  </a:cubicBezTo>
                  <a:cubicBezTo>
                    <a:pt x="131" y="61"/>
                    <a:pt x="131" y="35"/>
                    <a:pt x="125" y="9"/>
                  </a:cubicBezTo>
                  <a:close/>
                  <a:moveTo>
                    <a:pt x="118" y="85"/>
                  </a:moveTo>
                  <a:cubicBezTo>
                    <a:pt x="83" y="89"/>
                    <a:pt x="49" y="89"/>
                    <a:pt x="14" y="85"/>
                  </a:cubicBezTo>
                  <a:cubicBezTo>
                    <a:pt x="9" y="60"/>
                    <a:pt x="9" y="36"/>
                    <a:pt x="14" y="11"/>
                  </a:cubicBezTo>
                  <a:cubicBezTo>
                    <a:pt x="49" y="7"/>
                    <a:pt x="83" y="7"/>
                    <a:pt x="118" y="11"/>
                  </a:cubicBezTo>
                  <a:cubicBezTo>
                    <a:pt x="123" y="36"/>
                    <a:pt x="123" y="60"/>
                    <a:pt x="118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64"/>
            <p:cNvSpPr>
              <a:spLocks noEditPoints="1"/>
            </p:cNvSpPr>
            <p:nvPr/>
          </p:nvSpPr>
          <p:spPr bwMode="auto">
            <a:xfrm>
              <a:off x="5596466" y="2058460"/>
              <a:ext cx="44450" cy="46038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8 w 12"/>
                <a:gd name="T13" fmla="*/ 6 h 12"/>
                <a:gd name="T14" fmla="*/ 6 w 12"/>
                <a:gd name="T15" fmla="*/ 8 h 12"/>
                <a:gd name="T16" fmla="*/ 4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65"/>
            <p:cNvSpPr>
              <a:spLocks/>
            </p:cNvSpPr>
            <p:nvPr/>
          </p:nvSpPr>
          <p:spPr bwMode="auto">
            <a:xfrm>
              <a:off x="5580591" y="2255310"/>
              <a:ext cx="60325" cy="14288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66"/>
            <p:cNvSpPr>
              <a:spLocks/>
            </p:cNvSpPr>
            <p:nvPr/>
          </p:nvSpPr>
          <p:spPr bwMode="auto">
            <a:xfrm>
              <a:off x="5596466" y="2209272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67"/>
            <p:cNvSpPr>
              <a:spLocks/>
            </p:cNvSpPr>
            <p:nvPr/>
          </p:nvSpPr>
          <p:spPr bwMode="auto">
            <a:xfrm>
              <a:off x="5596466" y="2164822"/>
              <a:ext cx="60325" cy="14288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68"/>
            <p:cNvSpPr>
              <a:spLocks/>
            </p:cNvSpPr>
            <p:nvPr/>
          </p:nvSpPr>
          <p:spPr bwMode="auto">
            <a:xfrm>
              <a:off x="5340879" y="2099735"/>
              <a:ext cx="90487" cy="65088"/>
            </a:xfrm>
            <a:custGeom>
              <a:avLst/>
              <a:gdLst>
                <a:gd name="T0" fmla="*/ 22 w 24"/>
                <a:gd name="T1" fmla="*/ 0 h 17"/>
                <a:gd name="T2" fmla="*/ 4 w 24"/>
                <a:gd name="T3" fmla="*/ 2 h 17"/>
                <a:gd name="T4" fmla="*/ 1 w 24"/>
                <a:gd name="T5" fmla="*/ 4 h 17"/>
                <a:gd name="T6" fmla="*/ 0 w 24"/>
                <a:gd name="T7" fmla="*/ 15 h 17"/>
                <a:gd name="T8" fmla="*/ 2 w 24"/>
                <a:gd name="T9" fmla="*/ 17 h 17"/>
                <a:gd name="T10" fmla="*/ 4 w 24"/>
                <a:gd name="T11" fmla="*/ 15 h 17"/>
                <a:gd name="T12" fmla="*/ 5 w 24"/>
                <a:gd name="T13" fmla="*/ 7 h 17"/>
                <a:gd name="T14" fmla="*/ 7 w 24"/>
                <a:gd name="T15" fmla="*/ 5 h 17"/>
                <a:gd name="T16" fmla="*/ 22 w 24"/>
                <a:gd name="T17" fmla="*/ 4 h 17"/>
                <a:gd name="T18" fmla="*/ 24 w 24"/>
                <a:gd name="T19" fmla="*/ 2 h 17"/>
                <a:gd name="T20" fmla="*/ 22 w 24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7">
                  <a:moveTo>
                    <a:pt x="22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1" name="Group 110"/>
          <p:cNvGrpSpPr>
            <a:grpSpLocks noChangeAspect="1"/>
          </p:cNvGrpSpPr>
          <p:nvPr/>
        </p:nvGrpSpPr>
        <p:grpSpPr>
          <a:xfrm>
            <a:off x="2293223" y="4670250"/>
            <a:ext cx="288000" cy="270892"/>
            <a:chOff x="8106304" y="3879322"/>
            <a:chExt cx="481012" cy="452438"/>
          </a:xfrm>
        </p:grpSpPr>
        <p:sp>
          <p:nvSpPr>
            <p:cNvPr id="112" name="Freeform 32"/>
            <p:cNvSpPr>
              <a:spLocks noEditPoints="1"/>
            </p:cNvSpPr>
            <p:nvPr/>
          </p:nvSpPr>
          <p:spPr bwMode="auto">
            <a:xfrm>
              <a:off x="8166629" y="3939647"/>
              <a:ext cx="361950" cy="241300"/>
            </a:xfrm>
            <a:custGeom>
              <a:avLst/>
              <a:gdLst>
                <a:gd name="T0" fmla="*/ 92 w 96"/>
                <a:gd name="T1" fmla="*/ 0 h 64"/>
                <a:gd name="T2" fmla="*/ 4 w 96"/>
                <a:gd name="T3" fmla="*/ 0 h 64"/>
                <a:gd name="T4" fmla="*/ 0 w 96"/>
                <a:gd name="T5" fmla="*/ 4 h 64"/>
                <a:gd name="T6" fmla="*/ 0 w 96"/>
                <a:gd name="T7" fmla="*/ 60 h 64"/>
                <a:gd name="T8" fmla="*/ 4 w 96"/>
                <a:gd name="T9" fmla="*/ 64 h 64"/>
                <a:gd name="T10" fmla="*/ 92 w 96"/>
                <a:gd name="T11" fmla="*/ 64 h 64"/>
                <a:gd name="T12" fmla="*/ 96 w 96"/>
                <a:gd name="T13" fmla="*/ 60 h 64"/>
                <a:gd name="T14" fmla="*/ 96 w 96"/>
                <a:gd name="T15" fmla="*/ 4 h 64"/>
                <a:gd name="T16" fmla="*/ 92 w 96"/>
                <a:gd name="T17" fmla="*/ 0 h 64"/>
                <a:gd name="T18" fmla="*/ 92 w 96"/>
                <a:gd name="T19" fmla="*/ 60 h 64"/>
                <a:gd name="T20" fmla="*/ 4 w 96"/>
                <a:gd name="T21" fmla="*/ 60 h 64"/>
                <a:gd name="T22" fmla="*/ 4 w 96"/>
                <a:gd name="T23" fmla="*/ 4 h 64"/>
                <a:gd name="T24" fmla="*/ 92 w 96"/>
                <a:gd name="T25" fmla="*/ 4 h 64"/>
                <a:gd name="T26" fmla="*/ 92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4" y="64"/>
                    <a:pt x="96" y="62"/>
                    <a:pt x="96" y="60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lose/>
                  <a:moveTo>
                    <a:pt x="92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2" y="4"/>
                    <a:pt x="92" y="4"/>
                    <a:pt x="92" y="4"/>
                  </a:cubicBezTo>
                  <a:lnTo>
                    <a:pt x="9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33"/>
            <p:cNvSpPr>
              <a:spLocks noEditPoints="1"/>
            </p:cNvSpPr>
            <p:nvPr/>
          </p:nvSpPr>
          <p:spPr bwMode="auto">
            <a:xfrm>
              <a:off x="8106304" y="3879322"/>
              <a:ext cx="481012" cy="452438"/>
            </a:xfrm>
            <a:custGeom>
              <a:avLst/>
              <a:gdLst>
                <a:gd name="T0" fmla="*/ 116 w 128"/>
                <a:gd name="T1" fmla="*/ 0 h 120"/>
                <a:gd name="T2" fmla="*/ 12 w 128"/>
                <a:gd name="T3" fmla="*/ 0 h 120"/>
                <a:gd name="T4" fmla="*/ 0 w 128"/>
                <a:gd name="T5" fmla="*/ 12 h 120"/>
                <a:gd name="T6" fmla="*/ 0 w 128"/>
                <a:gd name="T7" fmla="*/ 92 h 120"/>
                <a:gd name="T8" fmla="*/ 12 w 128"/>
                <a:gd name="T9" fmla="*/ 104 h 120"/>
                <a:gd name="T10" fmla="*/ 52 w 128"/>
                <a:gd name="T11" fmla="*/ 104 h 120"/>
                <a:gd name="T12" fmla="*/ 52 w 128"/>
                <a:gd name="T13" fmla="*/ 109 h 120"/>
                <a:gd name="T14" fmla="*/ 27 w 128"/>
                <a:gd name="T15" fmla="*/ 112 h 120"/>
                <a:gd name="T16" fmla="*/ 24 w 128"/>
                <a:gd name="T17" fmla="*/ 116 h 120"/>
                <a:gd name="T18" fmla="*/ 28 w 128"/>
                <a:gd name="T19" fmla="*/ 120 h 120"/>
                <a:gd name="T20" fmla="*/ 100 w 128"/>
                <a:gd name="T21" fmla="*/ 120 h 120"/>
                <a:gd name="T22" fmla="*/ 104 w 128"/>
                <a:gd name="T23" fmla="*/ 116 h 120"/>
                <a:gd name="T24" fmla="*/ 101 w 128"/>
                <a:gd name="T25" fmla="*/ 112 h 120"/>
                <a:gd name="T26" fmla="*/ 76 w 128"/>
                <a:gd name="T27" fmla="*/ 109 h 120"/>
                <a:gd name="T28" fmla="*/ 76 w 128"/>
                <a:gd name="T29" fmla="*/ 104 h 120"/>
                <a:gd name="T30" fmla="*/ 116 w 128"/>
                <a:gd name="T31" fmla="*/ 104 h 120"/>
                <a:gd name="T32" fmla="*/ 128 w 128"/>
                <a:gd name="T33" fmla="*/ 92 h 120"/>
                <a:gd name="T34" fmla="*/ 128 w 128"/>
                <a:gd name="T35" fmla="*/ 12 h 120"/>
                <a:gd name="T36" fmla="*/ 116 w 128"/>
                <a:gd name="T37" fmla="*/ 0 h 120"/>
                <a:gd name="T38" fmla="*/ 120 w 128"/>
                <a:gd name="T39" fmla="*/ 92 h 120"/>
                <a:gd name="T40" fmla="*/ 116 w 128"/>
                <a:gd name="T41" fmla="*/ 96 h 120"/>
                <a:gd name="T42" fmla="*/ 80 w 128"/>
                <a:gd name="T43" fmla="*/ 96 h 120"/>
                <a:gd name="T44" fmla="*/ 48 w 128"/>
                <a:gd name="T45" fmla="*/ 96 h 120"/>
                <a:gd name="T46" fmla="*/ 12 w 128"/>
                <a:gd name="T47" fmla="*/ 96 h 120"/>
                <a:gd name="T48" fmla="*/ 8 w 128"/>
                <a:gd name="T49" fmla="*/ 92 h 120"/>
                <a:gd name="T50" fmla="*/ 8 w 128"/>
                <a:gd name="T51" fmla="*/ 12 h 120"/>
                <a:gd name="T52" fmla="*/ 12 w 128"/>
                <a:gd name="T53" fmla="*/ 8 h 120"/>
                <a:gd name="T54" fmla="*/ 116 w 128"/>
                <a:gd name="T55" fmla="*/ 8 h 120"/>
                <a:gd name="T56" fmla="*/ 120 w 128"/>
                <a:gd name="T57" fmla="*/ 12 h 120"/>
                <a:gd name="T58" fmla="*/ 120 w 128"/>
                <a:gd name="T59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20"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5" y="113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20"/>
                    <a:pt x="104" y="118"/>
                    <a:pt x="104" y="116"/>
                  </a:cubicBezTo>
                  <a:cubicBezTo>
                    <a:pt x="104" y="114"/>
                    <a:pt x="103" y="113"/>
                    <a:pt x="101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92"/>
                  </a:moveTo>
                  <a:cubicBezTo>
                    <a:pt x="120" y="94"/>
                    <a:pt x="118" y="96"/>
                    <a:pt x="116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4" name="Group 113"/>
          <p:cNvGrpSpPr>
            <a:grpSpLocks noChangeAspect="1"/>
          </p:cNvGrpSpPr>
          <p:nvPr/>
        </p:nvGrpSpPr>
        <p:grpSpPr>
          <a:xfrm>
            <a:off x="5996924" y="3077745"/>
            <a:ext cx="288000" cy="288950"/>
            <a:chOff x="4198938" y="2905126"/>
            <a:chExt cx="481012" cy="482600"/>
          </a:xfrm>
          <a:solidFill>
            <a:schemeClr val="bg1"/>
          </a:solidFill>
        </p:grpSpPr>
        <p:sp>
          <p:nvSpPr>
            <p:cNvPr id="115" name="Freeform 57"/>
            <p:cNvSpPr>
              <a:spLocks noEditPoints="1"/>
            </p:cNvSpPr>
            <p:nvPr/>
          </p:nvSpPr>
          <p:spPr bwMode="auto">
            <a:xfrm>
              <a:off x="4198938" y="2905126"/>
              <a:ext cx="150812" cy="48260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58"/>
            <p:cNvSpPr>
              <a:spLocks noEditPoints="1"/>
            </p:cNvSpPr>
            <p:nvPr/>
          </p:nvSpPr>
          <p:spPr bwMode="auto">
            <a:xfrm>
              <a:off x="4529138" y="2905126"/>
              <a:ext cx="150812" cy="48260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59"/>
            <p:cNvSpPr>
              <a:spLocks noEditPoints="1"/>
            </p:cNvSpPr>
            <p:nvPr/>
          </p:nvSpPr>
          <p:spPr bwMode="auto">
            <a:xfrm>
              <a:off x="4364038" y="2905126"/>
              <a:ext cx="150812" cy="48260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19" name="Freeform 69"/>
          <p:cNvSpPr>
            <a:spLocks noChangeAspect="1" noEditPoints="1"/>
          </p:cNvSpPr>
          <p:nvPr/>
        </p:nvSpPr>
        <p:spPr bwMode="auto">
          <a:xfrm>
            <a:off x="4359621" y="2863754"/>
            <a:ext cx="324000" cy="262286"/>
          </a:xfrm>
          <a:custGeom>
            <a:avLst/>
            <a:gdLst>
              <a:gd name="T0" fmla="*/ 32 w 64"/>
              <a:gd name="T1" fmla="*/ 12 h 52"/>
              <a:gd name="T2" fmla="*/ 0 w 64"/>
              <a:gd name="T3" fmla="*/ 0 h 52"/>
              <a:gd name="T4" fmla="*/ 0 w 64"/>
              <a:gd name="T5" fmla="*/ 44 h 52"/>
              <a:gd name="T6" fmla="*/ 2 w 64"/>
              <a:gd name="T7" fmla="*/ 44 h 52"/>
              <a:gd name="T8" fmla="*/ 4 w 64"/>
              <a:gd name="T9" fmla="*/ 44 h 52"/>
              <a:gd name="T10" fmla="*/ 4 w 64"/>
              <a:gd name="T11" fmla="*/ 48 h 52"/>
              <a:gd name="T12" fmla="*/ 28 w 64"/>
              <a:gd name="T13" fmla="*/ 52 h 52"/>
              <a:gd name="T14" fmla="*/ 36 w 64"/>
              <a:gd name="T15" fmla="*/ 52 h 52"/>
              <a:gd name="T16" fmla="*/ 60 w 64"/>
              <a:gd name="T17" fmla="*/ 48 h 52"/>
              <a:gd name="T18" fmla="*/ 60 w 64"/>
              <a:gd name="T19" fmla="*/ 44 h 52"/>
              <a:gd name="T20" fmla="*/ 62 w 64"/>
              <a:gd name="T21" fmla="*/ 44 h 52"/>
              <a:gd name="T22" fmla="*/ 64 w 64"/>
              <a:gd name="T23" fmla="*/ 44 h 52"/>
              <a:gd name="T24" fmla="*/ 64 w 64"/>
              <a:gd name="T25" fmla="*/ 0 h 52"/>
              <a:gd name="T26" fmla="*/ 32 w 64"/>
              <a:gd name="T27" fmla="*/ 12 h 52"/>
              <a:gd name="T28" fmla="*/ 28 w 64"/>
              <a:gd name="T29" fmla="*/ 42 h 52"/>
              <a:gd name="T30" fmla="*/ 4 w 64"/>
              <a:gd name="T31" fmla="*/ 38 h 52"/>
              <a:gd name="T32" fmla="*/ 4 w 64"/>
              <a:gd name="T33" fmla="*/ 4 h 52"/>
              <a:gd name="T34" fmla="*/ 9 w 64"/>
              <a:gd name="T35" fmla="*/ 4 h 52"/>
              <a:gd name="T36" fmla="*/ 10 w 64"/>
              <a:gd name="T37" fmla="*/ 4 h 52"/>
              <a:gd name="T38" fmla="*/ 11 w 64"/>
              <a:gd name="T39" fmla="*/ 4 h 52"/>
              <a:gd name="T40" fmla="*/ 28 w 64"/>
              <a:gd name="T41" fmla="*/ 11 h 52"/>
              <a:gd name="T42" fmla="*/ 28 w 64"/>
              <a:gd name="T43" fmla="*/ 12 h 52"/>
              <a:gd name="T44" fmla="*/ 28 w 64"/>
              <a:gd name="T45" fmla="*/ 42 h 52"/>
              <a:gd name="T46" fmla="*/ 60 w 64"/>
              <a:gd name="T47" fmla="*/ 38 h 52"/>
              <a:gd name="T48" fmla="*/ 36 w 64"/>
              <a:gd name="T49" fmla="*/ 42 h 52"/>
              <a:gd name="T50" fmla="*/ 36 w 64"/>
              <a:gd name="T51" fmla="*/ 12 h 52"/>
              <a:gd name="T52" fmla="*/ 60 w 64"/>
              <a:gd name="T53" fmla="*/ 4 h 52"/>
              <a:gd name="T54" fmla="*/ 60 w 64"/>
              <a:gd name="T55" fmla="*/ 3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" h="52">
                <a:moveTo>
                  <a:pt x="32" y="12"/>
                </a:moveTo>
                <a:cubicBezTo>
                  <a:pt x="32" y="2"/>
                  <a:pt x="10" y="0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3" y="44"/>
                  <a:pt x="3" y="44"/>
                  <a:pt x="4" y="44"/>
                </a:cubicBezTo>
                <a:cubicBezTo>
                  <a:pt x="4" y="48"/>
                  <a:pt x="4" y="48"/>
                  <a:pt x="4" y="48"/>
                </a:cubicBezTo>
                <a:cubicBezTo>
                  <a:pt x="12" y="48"/>
                  <a:pt x="28" y="46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46"/>
                  <a:pt x="52" y="48"/>
                  <a:pt x="60" y="48"/>
                </a:cubicBezTo>
                <a:cubicBezTo>
                  <a:pt x="60" y="44"/>
                  <a:pt x="60" y="44"/>
                  <a:pt x="60" y="44"/>
                </a:cubicBezTo>
                <a:cubicBezTo>
                  <a:pt x="61" y="44"/>
                  <a:pt x="61" y="44"/>
                  <a:pt x="62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0"/>
                  <a:pt x="64" y="0"/>
                  <a:pt x="64" y="0"/>
                </a:cubicBezTo>
                <a:cubicBezTo>
                  <a:pt x="54" y="0"/>
                  <a:pt x="32" y="2"/>
                  <a:pt x="32" y="12"/>
                </a:cubicBezTo>
                <a:close/>
                <a:moveTo>
                  <a:pt x="28" y="42"/>
                </a:moveTo>
                <a:cubicBezTo>
                  <a:pt x="22" y="38"/>
                  <a:pt x="11" y="38"/>
                  <a:pt x="4" y="38"/>
                </a:cubicBezTo>
                <a:cubicBezTo>
                  <a:pt x="4" y="4"/>
                  <a:pt x="4" y="4"/>
                  <a:pt x="4" y="4"/>
                </a:cubicBezTo>
                <a:cubicBezTo>
                  <a:pt x="6" y="4"/>
                  <a:pt x="8" y="4"/>
                  <a:pt x="9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9" y="5"/>
                  <a:pt x="27" y="7"/>
                  <a:pt x="28" y="11"/>
                </a:cubicBezTo>
                <a:cubicBezTo>
                  <a:pt x="28" y="12"/>
                  <a:pt x="28" y="12"/>
                  <a:pt x="28" y="12"/>
                </a:cubicBezTo>
                <a:lnTo>
                  <a:pt x="28" y="42"/>
                </a:lnTo>
                <a:close/>
                <a:moveTo>
                  <a:pt x="60" y="38"/>
                </a:moveTo>
                <a:cubicBezTo>
                  <a:pt x="53" y="38"/>
                  <a:pt x="42" y="38"/>
                  <a:pt x="36" y="4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40" y="4"/>
                  <a:pt x="60" y="4"/>
                </a:cubicBezTo>
                <a:lnTo>
                  <a:pt x="60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1" name="TextBox 120"/>
          <p:cNvSpPr txBox="1"/>
          <p:nvPr/>
        </p:nvSpPr>
        <p:spPr>
          <a:xfrm>
            <a:off x="1136822" y="1253097"/>
            <a:ext cx="66602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53% pozitívne hodnotí prínos jednotnej komunikačnej stratégie. Dôležité je zamerať sa na jej obsah, formu prezentovania jej výstupov, či ich načasovanie.</a:t>
            </a:r>
            <a:endParaRPr lang="sk-SK" sz="13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432597" y="3545520"/>
            <a:ext cx="2310624" cy="2285325"/>
            <a:chOff x="4222570" y="3268989"/>
            <a:chExt cx="3746861" cy="3515306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22570" y="3268989"/>
              <a:ext cx="3746861" cy="3515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3" name="Group 72"/>
            <p:cNvGrpSpPr/>
            <p:nvPr/>
          </p:nvGrpSpPr>
          <p:grpSpPr>
            <a:xfrm>
              <a:off x="4640809" y="3702483"/>
              <a:ext cx="3029172" cy="1710230"/>
              <a:chOff x="4640809" y="3464358"/>
              <a:chExt cx="3029172" cy="1710230"/>
            </a:xfrm>
          </p:grpSpPr>
          <p:sp>
            <p:nvSpPr>
              <p:cNvPr id="74" name="Rectangle 44"/>
              <p:cNvSpPr>
                <a:spLocks noChangeArrowheads="1"/>
              </p:cNvSpPr>
              <p:nvPr/>
            </p:nvSpPr>
            <p:spPr bwMode="auto">
              <a:xfrm>
                <a:off x="4640809" y="3464358"/>
                <a:ext cx="3029172" cy="171023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Freeform 46"/>
              <p:cNvSpPr>
                <a:spLocks/>
              </p:cNvSpPr>
              <p:nvPr/>
            </p:nvSpPr>
            <p:spPr bwMode="auto">
              <a:xfrm>
                <a:off x="4640809" y="3464358"/>
                <a:ext cx="3029172" cy="1710230"/>
              </a:xfrm>
              <a:custGeom>
                <a:avLst/>
                <a:gdLst>
                  <a:gd name="T0" fmla="*/ 2513 w 2513"/>
                  <a:gd name="T1" fmla="*/ 0 h 1561"/>
                  <a:gd name="T2" fmla="*/ 0 w 2513"/>
                  <a:gd name="T3" fmla="*/ 0 h 1561"/>
                  <a:gd name="T4" fmla="*/ 0 w 2513"/>
                  <a:gd name="T5" fmla="*/ 1561 h 1561"/>
                  <a:gd name="T6" fmla="*/ 2513 w 2513"/>
                  <a:gd name="T7" fmla="*/ 0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13" h="1561">
                    <a:moveTo>
                      <a:pt x="2513" y="0"/>
                    </a:moveTo>
                    <a:lnTo>
                      <a:pt x="0" y="0"/>
                    </a:lnTo>
                    <a:lnTo>
                      <a:pt x="0" y="1561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76" name="Rectangle 269"/>
          <p:cNvSpPr/>
          <p:nvPr/>
        </p:nvSpPr>
        <p:spPr>
          <a:xfrm rot="16200000">
            <a:off x="2217435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8" name="Rectangle 270"/>
          <p:cNvSpPr/>
          <p:nvPr/>
        </p:nvSpPr>
        <p:spPr>
          <a:xfrm rot="16200000">
            <a:off x="5265434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80" name="Rectangle 271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90" name="Rectangle 273"/>
          <p:cNvSpPr/>
          <p:nvPr/>
        </p:nvSpPr>
        <p:spPr>
          <a:xfrm rot="16200000">
            <a:off x="662535" y="5944448"/>
            <a:ext cx="251018" cy="15760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91" name="Rectangle 274"/>
          <p:cNvSpPr/>
          <p:nvPr/>
        </p:nvSpPr>
        <p:spPr>
          <a:xfrm rot="16200000">
            <a:off x="3736575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92" name="Rectangle 272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186"/>
          <p:cNvSpPr txBox="1"/>
          <p:nvPr/>
        </p:nvSpPr>
        <p:spPr>
          <a:xfrm>
            <a:off x="625136" y="589335"/>
            <a:ext cx="775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latin typeface="+mj-lt"/>
              </a:rPr>
              <a:t>Programy centrálne riadené na úrovni EÚ </a:t>
            </a:r>
            <a:endParaRPr lang="sk-SK" sz="3600" b="1" dirty="0">
              <a:latin typeface="+mj-lt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802480" y="1295764"/>
            <a:ext cx="3561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Pozitívne prvky centrálne riadených programov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958" name="Group 957"/>
          <p:cNvGrpSpPr/>
          <p:nvPr/>
        </p:nvGrpSpPr>
        <p:grpSpPr>
          <a:xfrm>
            <a:off x="5526036" y="1880576"/>
            <a:ext cx="3617964" cy="2789127"/>
            <a:chOff x="2205852" y="180074"/>
            <a:chExt cx="6832601" cy="5267315"/>
          </a:xfrm>
          <a:solidFill>
            <a:schemeClr val="bg1">
              <a:lumMod val="95000"/>
            </a:schemeClr>
          </a:solidFill>
        </p:grpSpPr>
        <p:grpSp>
          <p:nvGrpSpPr>
            <p:cNvPr id="959" name="Group 205"/>
            <p:cNvGrpSpPr>
              <a:grpSpLocks/>
            </p:cNvGrpSpPr>
            <p:nvPr/>
          </p:nvGrpSpPr>
          <p:grpSpPr bwMode="auto">
            <a:xfrm>
              <a:off x="2205852" y="180074"/>
              <a:ext cx="6832601" cy="5267315"/>
              <a:chOff x="1348" y="129"/>
              <a:chExt cx="4304" cy="3318"/>
            </a:xfrm>
            <a:grpFill/>
          </p:grpSpPr>
          <p:sp>
            <p:nvSpPr>
              <p:cNvPr id="996" name="Freeform 5"/>
              <p:cNvSpPr>
                <a:spLocks/>
              </p:cNvSpPr>
              <p:nvPr/>
            </p:nvSpPr>
            <p:spPr bwMode="auto">
              <a:xfrm>
                <a:off x="2997" y="1588"/>
                <a:ext cx="30" cy="105"/>
              </a:xfrm>
              <a:custGeom>
                <a:avLst/>
                <a:gdLst>
                  <a:gd name="T0" fmla="*/ 10 w 15"/>
                  <a:gd name="T1" fmla="*/ 3 h 52"/>
                  <a:gd name="T2" fmla="*/ 10 w 15"/>
                  <a:gd name="T3" fmla="*/ 8 h 52"/>
                  <a:gd name="T4" fmla="*/ 9 w 15"/>
                  <a:gd name="T5" fmla="*/ 12 h 52"/>
                  <a:gd name="T6" fmla="*/ 8 w 15"/>
                  <a:gd name="T7" fmla="*/ 17 h 52"/>
                  <a:gd name="T8" fmla="*/ 6 w 15"/>
                  <a:gd name="T9" fmla="*/ 21 h 52"/>
                  <a:gd name="T10" fmla="*/ 4 w 15"/>
                  <a:gd name="T11" fmla="*/ 24 h 52"/>
                  <a:gd name="T12" fmla="*/ 4 w 15"/>
                  <a:gd name="T13" fmla="*/ 28 h 52"/>
                  <a:gd name="T14" fmla="*/ 2 w 15"/>
                  <a:gd name="T15" fmla="*/ 33 h 52"/>
                  <a:gd name="T16" fmla="*/ 1 w 15"/>
                  <a:gd name="T17" fmla="*/ 38 h 52"/>
                  <a:gd name="T18" fmla="*/ 2 w 15"/>
                  <a:gd name="T19" fmla="*/ 42 h 52"/>
                  <a:gd name="T20" fmla="*/ 3 w 15"/>
                  <a:gd name="T21" fmla="*/ 45 h 52"/>
                  <a:gd name="T22" fmla="*/ 3 w 15"/>
                  <a:gd name="T23" fmla="*/ 51 h 52"/>
                  <a:gd name="T24" fmla="*/ 5 w 15"/>
                  <a:gd name="T25" fmla="*/ 52 h 52"/>
                  <a:gd name="T26" fmla="*/ 5 w 15"/>
                  <a:gd name="T27" fmla="*/ 49 h 52"/>
                  <a:gd name="T28" fmla="*/ 6 w 15"/>
                  <a:gd name="T29" fmla="*/ 43 h 52"/>
                  <a:gd name="T30" fmla="*/ 5 w 15"/>
                  <a:gd name="T31" fmla="*/ 40 h 52"/>
                  <a:gd name="T32" fmla="*/ 8 w 15"/>
                  <a:gd name="T33" fmla="*/ 35 h 52"/>
                  <a:gd name="T34" fmla="*/ 7 w 15"/>
                  <a:gd name="T35" fmla="*/ 31 h 52"/>
                  <a:gd name="T36" fmla="*/ 9 w 15"/>
                  <a:gd name="T37" fmla="*/ 26 h 52"/>
                  <a:gd name="T38" fmla="*/ 10 w 15"/>
                  <a:gd name="T39" fmla="*/ 24 h 52"/>
                  <a:gd name="T40" fmla="*/ 10 w 15"/>
                  <a:gd name="T41" fmla="*/ 21 h 52"/>
                  <a:gd name="T42" fmla="*/ 10 w 15"/>
                  <a:gd name="T43" fmla="*/ 17 h 52"/>
                  <a:gd name="T44" fmla="*/ 12 w 15"/>
                  <a:gd name="T45" fmla="*/ 14 h 52"/>
                  <a:gd name="T46" fmla="*/ 13 w 15"/>
                  <a:gd name="T47" fmla="*/ 11 h 52"/>
                  <a:gd name="T48" fmla="*/ 13 w 15"/>
                  <a:gd name="T49" fmla="*/ 7 h 52"/>
                  <a:gd name="T50" fmla="*/ 12 w 15"/>
                  <a:gd name="T51" fmla="*/ 5 h 52"/>
                  <a:gd name="T52" fmla="*/ 14 w 15"/>
                  <a:gd name="T53" fmla="*/ 4 h 52"/>
                  <a:gd name="T54" fmla="*/ 15 w 15"/>
                  <a:gd name="T55" fmla="*/ 1 h 52"/>
                  <a:gd name="T56" fmla="*/ 12 w 15"/>
                  <a:gd name="T57" fmla="*/ 0 h 52"/>
                  <a:gd name="T58" fmla="*/ 10 w 15"/>
                  <a:gd name="T59" fmla="*/ 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" h="52">
                    <a:moveTo>
                      <a:pt x="10" y="3"/>
                    </a:moveTo>
                    <a:cubicBezTo>
                      <a:pt x="10" y="4"/>
                      <a:pt x="10" y="7"/>
                      <a:pt x="10" y="8"/>
                    </a:cubicBezTo>
                    <a:cubicBezTo>
                      <a:pt x="11" y="8"/>
                      <a:pt x="9" y="12"/>
                      <a:pt x="9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20"/>
                      <a:pt x="6" y="21"/>
                    </a:cubicBezTo>
                    <a:cubicBezTo>
                      <a:pt x="6" y="21"/>
                      <a:pt x="5" y="23"/>
                      <a:pt x="4" y="24"/>
                    </a:cubicBezTo>
                    <a:cubicBezTo>
                      <a:pt x="4" y="26"/>
                      <a:pt x="4" y="27"/>
                      <a:pt x="4" y="28"/>
                    </a:cubicBezTo>
                    <a:cubicBezTo>
                      <a:pt x="4" y="30"/>
                      <a:pt x="2" y="31"/>
                      <a:pt x="2" y="33"/>
                    </a:cubicBezTo>
                    <a:cubicBezTo>
                      <a:pt x="2" y="34"/>
                      <a:pt x="1" y="35"/>
                      <a:pt x="1" y="38"/>
                    </a:cubicBezTo>
                    <a:cubicBezTo>
                      <a:pt x="0" y="40"/>
                      <a:pt x="2" y="42"/>
                      <a:pt x="2" y="42"/>
                    </a:cubicBezTo>
                    <a:cubicBezTo>
                      <a:pt x="2" y="43"/>
                      <a:pt x="3" y="45"/>
                      <a:pt x="3" y="45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4" y="52"/>
                      <a:pt x="5" y="52"/>
                    </a:cubicBezTo>
                    <a:cubicBezTo>
                      <a:pt x="6" y="52"/>
                      <a:pt x="5" y="49"/>
                      <a:pt x="5" y="49"/>
                    </a:cubicBezTo>
                    <a:cubicBezTo>
                      <a:pt x="5" y="49"/>
                      <a:pt x="6" y="44"/>
                      <a:pt x="6" y="43"/>
                    </a:cubicBezTo>
                    <a:cubicBezTo>
                      <a:pt x="5" y="42"/>
                      <a:pt x="5" y="40"/>
                      <a:pt x="5" y="40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2" y="6"/>
                      <a:pt x="12" y="5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4" y="3"/>
                      <a:pt x="15" y="1"/>
                      <a:pt x="15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0" y="2"/>
                      <a:pt x="10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97" name="Freeform 6"/>
              <p:cNvSpPr>
                <a:spLocks/>
              </p:cNvSpPr>
              <p:nvPr/>
            </p:nvSpPr>
            <p:spPr bwMode="auto">
              <a:xfrm>
                <a:off x="3064" y="1524"/>
                <a:ext cx="52" cy="104"/>
              </a:xfrm>
              <a:custGeom>
                <a:avLst/>
                <a:gdLst>
                  <a:gd name="T0" fmla="*/ 21 w 26"/>
                  <a:gd name="T1" fmla="*/ 1 h 52"/>
                  <a:gd name="T2" fmla="*/ 20 w 26"/>
                  <a:gd name="T3" fmla="*/ 3 h 52"/>
                  <a:gd name="T4" fmla="*/ 17 w 26"/>
                  <a:gd name="T5" fmla="*/ 3 h 52"/>
                  <a:gd name="T6" fmla="*/ 15 w 26"/>
                  <a:gd name="T7" fmla="*/ 4 h 52"/>
                  <a:gd name="T8" fmla="*/ 15 w 26"/>
                  <a:gd name="T9" fmla="*/ 5 h 52"/>
                  <a:gd name="T10" fmla="*/ 12 w 26"/>
                  <a:gd name="T11" fmla="*/ 3 h 52"/>
                  <a:gd name="T12" fmla="*/ 10 w 26"/>
                  <a:gd name="T13" fmla="*/ 7 h 52"/>
                  <a:gd name="T14" fmla="*/ 8 w 26"/>
                  <a:gd name="T15" fmla="*/ 9 h 52"/>
                  <a:gd name="T16" fmla="*/ 7 w 26"/>
                  <a:gd name="T17" fmla="*/ 11 h 52"/>
                  <a:gd name="T18" fmla="*/ 6 w 26"/>
                  <a:gd name="T19" fmla="*/ 15 h 52"/>
                  <a:gd name="T20" fmla="*/ 1 w 26"/>
                  <a:gd name="T21" fmla="*/ 20 h 52"/>
                  <a:gd name="T22" fmla="*/ 1 w 26"/>
                  <a:gd name="T23" fmla="*/ 23 h 52"/>
                  <a:gd name="T24" fmla="*/ 1 w 26"/>
                  <a:gd name="T25" fmla="*/ 27 h 52"/>
                  <a:gd name="T26" fmla="*/ 3 w 26"/>
                  <a:gd name="T27" fmla="*/ 28 h 52"/>
                  <a:gd name="T28" fmla="*/ 4 w 26"/>
                  <a:gd name="T29" fmla="*/ 32 h 52"/>
                  <a:gd name="T30" fmla="*/ 1 w 26"/>
                  <a:gd name="T31" fmla="*/ 33 h 52"/>
                  <a:gd name="T32" fmla="*/ 2 w 26"/>
                  <a:gd name="T33" fmla="*/ 34 h 52"/>
                  <a:gd name="T34" fmla="*/ 4 w 26"/>
                  <a:gd name="T35" fmla="*/ 37 h 52"/>
                  <a:gd name="T36" fmla="*/ 6 w 26"/>
                  <a:gd name="T37" fmla="*/ 40 h 52"/>
                  <a:gd name="T38" fmla="*/ 7 w 26"/>
                  <a:gd name="T39" fmla="*/ 43 h 52"/>
                  <a:gd name="T40" fmla="*/ 5 w 26"/>
                  <a:gd name="T41" fmla="*/ 46 h 52"/>
                  <a:gd name="T42" fmla="*/ 4 w 26"/>
                  <a:gd name="T43" fmla="*/ 49 h 52"/>
                  <a:gd name="T44" fmla="*/ 8 w 26"/>
                  <a:gd name="T45" fmla="*/ 49 h 52"/>
                  <a:gd name="T46" fmla="*/ 10 w 26"/>
                  <a:gd name="T47" fmla="*/ 46 h 52"/>
                  <a:gd name="T48" fmla="*/ 10 w 26"/>
                  <a:gd name="T49" fmla="*/ 43 h 52"/>
                  <a:gd name="T50" fmla="*/ 12 w 26"/>
                  <a:gd name="T51" fmla="*/ 38 h 52"/>
                  <a:gd name="T52" fmla="*/ 15 w 26"/>
                  <a:gd name="T53" fmla="*/ 36 h 52"/>
                  <a:gd name="T54" fmla="*/ 17 w 26"/>
                  <a:gd name="T55" fmla="*/ 34 h 52"/>
                  <a:gd name="T56" fmla="*/ 17 w 26"/>
                  <a:gd name="T57" fmla="*/ 31 h 52"/>
                  <a:gd name="T58" fmla="*/ 18 w 26"/>
                  <a:gd name="T59" fmla="*/ 28 h 52"/>
                  <a:gd name="T60" fmla="*/ 20 w 26"/>
                  <a:gd name="T61" fmla="*/ 26 h 52"/>
                  <a:gd name="T62" fmla="*/ 19 w 26"/>
                  <a:gd name="T63" fmla="*/ 23 h 52"/>
                  <a:gd name="T64" fmla="*/ 17 w 26"/>
                  <a:gd name="T65" fmla="*/ 22 h 52"/>
                  <a:gd name="T66" fmla="*/ 17 w 26"/>
                  <a:gd name="T67" fmla="*/ 20 h 52"/>
                  <a:gd name="T68" fmla="*/ 16 w 26"/>
                  <a:gd name="T69" fmla="*/ 16 h 52"/>
                  <a:gd name="T70" fmla="*/ 17 w 26"/>
                  <a:gd name="T71" fmla="*/ 14 h 52"/>
                  <a:gd name="T72" fmla="*/ 20 w 26"/>
                  <a:gd name="T73" fmla="*/ 11 h 52"/>
                  <a:gd name="T74" fmla="*/ 21 w 26"/>
                  <a:gd name="T75" fmla="*/ 8 h 52"/>
                  <a:gd name="T76" fmla="*/ 22 w 26"/>
                  <a:gd name="T77" fmla="*/ 6 h 52"/>
                  <a:gd name="T78" fmla="*/ 25 w 26"/>
                  <a:gd name="T79" fmla="*/ 4 h 52"/>
                  <a:gd name="T80" fmla="*/ 25 w 26"/>
                  <a:gd name="T81" fmla="*/ 2 h 52"/>
                  <a:gd name="T82" fmla="*/ 25 w 26"/>
                  <a:gd name="T83" fmla="*/ 1 h 52"/>
                  <a:gd name="T84" fmla="*/ 21 w 26"/>
                  <a:gd name="T85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52">
                    <a:moveTo>
                      <a:pt x="21" y="1"/>
                    </a:move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17" y="3"/>
                      <a:pt x="17" y="3"/>
                    </a:cubicBezTo>
                    <a:cubicBezTo>
                      <a:pt x="16" y="3"/>
                      <a:pt x="15" y="3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2" y="3"/>
                      <a:pt x="12" y="3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6" y="10"/>
                      <a:pt x="7" y="11"/>
                    </a:cubicBezTo>
                    <a:cubicBezTo>
                      <a:pt x="7" y="13"/>
                      <a:pt x="7" y="13"/>
                      <a:pt x="6" y="15"/>
                    </a:cubicBezTo>
                    <a:cubicBezTo>
                      <a:pt x="4" y="17"/>
                      <a:pt x="1" y="20"/>
                      <a:pt x="1" y="20"/>
                    </a:cubicBezTo>
                    <a:cubicBezTo>
                      <a:pt x="1" y="20"/>
                      <a:pt x="0" y="22"/>
                      <a:pt x="1" y="23"/>
                    </a:cubicBezTo>
                    <a:cubicBezTo>
                      <a:pt x="1" y="23"/>
                      <a:pt x="1" y="25"/>
                      <a:pt x="1" y="27"/>
                    </a:cubicBezTo>
                    <a:cubicBezTo>
                      <a:pt x="2" y="28"/>
                      <a:pt x="3" y="27"/>
                      <a:pt x="3" y="28"/>
                    </a:cubicBezTo>
                    <a:cubicBezTo>
                      <a:pt x="3" y="29"/>
                      <a:pt x="4" y="32"/>
                      <a:pt x="4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6" y="45"/>
                      <a:pt x="5" y="46"/>
                    </a:cubicBezTo>
                    <a:cubicBezTo>
                      <a:pt x="5" y="48"/>
                      <a:pt x="2" y="49"/>
                      <a:pt x="4" y="49"/>
                    </a:cubicBezTo>
                    <a:cubicBezTo>
                      <a:pt x="7" y="49"/>
                      <a:pt x="7" y="52"/>
                      <a:pt x="8" y="49"/>
                    </a:cubicBezTo>
                    <a:cubicBezTo>
                      <a:pt x="10" y="47"/>
                      <a:pt x="10" y="47"/>
                      <a:pt x="10" y="46"/>
                    </a:cubicBezTo>
                    <a:cubicBezTo>
                      <a:pt x="11" y="46"/>
                      <a:pt x="10" y="44"/>
                      <a:pt x="10" y="43"/>
                    </a:cubicBezTo>
                    <a:cubicBezTo>
                      <a:pt x="10" y="42"/>
                      <a:pt x="11" y="39"/>
                      <a:pt x="12" y="38"/>
                    </a:cubicBezTo>
                    <a:cubicBezTo>
                      <a:pt x="12" y="38"/>
                      <a:pt x="14" y="36"/>
                      <a:pt x="15" y="36"/>
                    </a:cubicBezTo>
                    <a:cubicBezTo>
                      <a:pt x="15" y="35"/>
                      <a:pt x="17" y="36"/>
                      <a:pt x="17" y="34"/>
                    </a:cubicBezTo>
                    <a:cubicBezTo>
                      <a:pt x="17" y="33"/>
                      <a:pt x="17" y="31"/>
                      <a:pt x="17" y="31"/>
                    </a:cubicBezTo>
                    <a:cubicBezTo>
                      <a:pt x="17" y="31"/>
                      <a:pt x="18" y="29"/>
                      <a:pt x="18" y="28"/>
                    </a:cubicBezTo>
                    <a:cubicBezTo>
                      <a:pt x="19" y="28"/>
                      <a:pt x="20" y="27"/>
                      <a:pt x="20" y="26"/>
                    </a:cubicBezTo>
                    <a:cubicBezTo>
                      <a:pt x="21" y="25"/>
                      <a:pt x="20" y="23"/>
                      <a:pt x="19" y="23"/>
                    </a:cubicBezTo>
                    <a:cubicBezTo>
                      <a:pt x="19" y="23"/>
                      <a:pt x="18" y="23"/>
                      <a:pt x="17" y="22"/>
                    </a:cubicBezTo>
                    <a:cubicBezTo>
                      <a:pt x="17" y="21"/>
                      <a:pt x="17" y="21"/>
                      <a:pt x="17" y="20"/>
                    </a:cubicBezTo>
                    <a:cubicBezTo>
                      <a:pt x="17" y="19"/>
                      <a:pt x="16" y="17"/>
                      <a:pt x="16" y="16"/>
                    </a:cubicBezTo>
                    <a:cubicBezTo>
                      <a:pt x="16" y="16"/>
                      <a:pt x="16" y="14"/>
                      <a:pt x="17" y="14"/>
                    </a:cubicBezTo>
                    <a:cubicBezTo>
                      <a:pt x="18" y="13"/>
                      <a:pt x="20" y="12"/>
                      <a:pt x="20" y="11"/>
                    </a:cubicBezTo>
                    <a:cubicBezTo>
                      <a:pt x="21" y="11"/>
                      <a:pt x="21" y="8"/>
                      <a:pt x="21" y="8"/>
                    </a:cubicBezTo>
                    <a:cubicBezTo>
                      <a:pt x="21" y="8"/>
                      <a:pt x="19" y="6"/>
                      <a:pt x="22" y="6"/>
                    </a:cubicBezTo>
                    <a:cubicBezTo>
                      <a:pt x="24" y="5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2"/>
                    </a:cubicBezTo>
                    <a:cubicBezTo>
                      <a:pt x="25" y="1"/>
                      <a:pt x="26" y="1"/>
                      <a:pt x="25" y="1"/>
                    </a:cubicBezTo>
                    <a:cubicBezTo>
                      <a:pt x="24" y="0"/>
                      <a:pt x="21" y="1"/>
                      <a:pt x="21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98" name="Freeform 7"/>
              <p:cNvSpPr>
                <a:spLocks/>
              </p:cNvSpPr>
              <p:nvPr/>
            </p:nvSpPr>
            <p:spPr bwMode="auto">
              <a:xfrm>
                <a:off x="2736" y="553"/>
                <a:ext cx="452" cy="1228"/>
              </a:xfrm>
              <a:custGeom>
                <a:avLst/>
                <a:gdLst>
                  <a:gd name="T0" fmla="*/ 169 w 225"/>
                  <a:gd name="T1" fmla="*/ 413 h 612"/>
                  <a:gd name="T2" fmla="*/ 175 w 225"/>
                  <a:gd name="T3" fmla="*/ 405 h 612"/>
                  <a:gd name="T4" fmla="*/ 160 w 225"/>
                  <a:gd name="T5" fmla="*/ 389 h 612"/>
                  <a:gd name="T6" fmla="*/ 140 w 225"/>
                  <a:gd name="T7" fmla="*/ 374 h 612"/>
                  <a:gd name="T8" fmla="*/ 129 w 225"/>
                  <a:gd name="T9" fmla="*/ 366 h 612"/>
                  <a:gd name="T10" fmla="*/ 121 w 225"/>
                  <a:gd name="T11" fmla="*/ 341 h 612"/>
                  <a:gd name="T12" fmla="*/ 128 w 225"/>
                  <a:gd name="T13" fmla="*/ 329 h 612"/>
                  <a:gd name="T14" fmla="*/ 125 w 225"/>
                  <a:gd name="T15" fmla="*/ 302 h 612"/>
                  <a:gd name="T16" fmla="*/ 131 w 225"/>
                  <a:gd name="T17" fmla="*/ 283 h 612"/>
                  <a:gd name="T18" fmla="*/ 141 w 225"/>
                  <a:gd name="T19" fmla="*/ 268 h 612"/>
                  <a:gd name="T20" fmla="*/ 150 w 225"/>
                  <a:gd name="T21" fmla="*/ 255 h 612"/>
                  <a:gd name="T22" fmla="*/ 159 w 225"/>
                  <a:gd name="T23" fmla="*/ 245 h 612"/>
                  <a:gd name="T24" fmla="*/ 170 w 225"/>
                  <a:gd name="T25" fmla="*/ 233 h 612"/>
                  <a:gd name="T26" fmla="*/ 180 w 225"/>
                  <a:gd name="T27" fmla="*/ 211 h 612"/>
                  <a:gd name="T28" fmla="*/ 187 w 225"/>
                  <a:gd name="T29" fmla="*/ 191 h 612"/>
                  <a:gd name="T30" fmla="*/ 178 w 225"/>
                  <a:gd name="T31" fmla="*/ 177 h 612"/>
                  <a:gd name="T32" fmla="*/ 185 w 225"/>
                  <a:gd name="T33" fmla="*/ 161 h 612"/>
                  <a:gd name="T34" fmla="*/ 188 w 225"/>
                  <a:gd name="T35" fmla="*/ 148 h 612"/>
                  <a:gd name="T36" fmla="*/ 196 w 225"/>
                  <a:gd name="T37" fmla="*/ 140 h 612"/>
                  <a:gd name="T38" fmla="*/ 210 w 225"/>
                  <a:gd name="T39" fmla="*/ 133 h 612"/>
                  <a:gd name="T40" fmla="*/ 216 w 225"/>
                  <a:gd name="T41" fmla="*/ 138 h 612"/>
                  <a:gd name="T42" fmla="*/ 221 w 225"/>
                  <a:gd name="T43" fmla="*/ 133 h 612"/>
                  <a:gd name="T44" fmla="*/ 224 w 225"/>
                  <a:gd name="T45" fmla="*/ 130 h 612"/>
                  <a:gd name="T46" fmla="*/ 212 w 225"/>
                  <a:gd name="T47" fmla="*/ 97 h 612"/>
                  <a:gd name="T48" fmla="*/ 199 w 225"/>
                  <a:gd name="T49" fmla="*/ 63 h 612"/>
                  <a:gd name="T50" fmla="*/ 188 w 225"/>
                  <a:gd name="T51" fmla="*/ 34 h 612"/>
                  <a:gd name="T52" fmla="*/ 162 w 225"/>
                  <a:gd name="T53" fmla="*/ 21 h 612"/>
                  <a:gd name="T54" fmla="*/ 145 w 225"/>
                  <a:gd name="T55" fmla="*/ 4 h 612"/>
                  <a:gd name="T56" fmla="*/ 134 w 225"/>
                  <a:gd name="T57" fmla="*/ 23 h 612"/>
                  <a:gd name="T58" fmla="*/ 103 w 225"/>
                  <a:gd name="T59" fmla="*/ 52 h 612"/>
                  <a:gd name="T60" fmla="*/ 76 w 225"/>
                  <a:gd name="T61" fmla="*/ 76 h 612"/>
                  <a:gd name="T62" fmla="*/ 67 w 225"/>
                  <a:gd name="T63" fmla="*/ 133 h 612"/>
                  <a:gd name="T64" fmla="*/ 54 w 225"/>
                  <a:gd name="T65" fmla="*/ 178 h 612"/>
                  <a:gd name="T66" fmla="*/ 46 w 225"/>
                  <a:gd name="T67" fmla="*/ 231 h 612"/>
                  <a:gd name="T68" fmla="*/ 15 w 225"/>
                  <a:gd name="T69" fmla="*/ 281 h 612"/>
                  <a:gd name="T70" fmla="*/ 28 w 225"/>
                  <a:gd name="T71" fmla="*/ 343 h 612"/>
                  <a:gd name="T72" fmla="*/ 24 w 225"/>
                  <a:gd name="T73" fmla="*/ 378 h 612"/>
                  <a:gd name="T74" fmla="*/ 23 w 225"/>
                  <a:gd name="T75" fmla="*/ 410 h 612"/>
                  <a:gd name="T76" fmla="*/ 13 w 225"/>
                  <a:gd name="T77" fmla="*/ 426 h 612"/>
                  <a:gd name="T78" fmla="*/ 10 w 225"/>
                  <a:gd name="T79" fmla="*/ 458 h 612"/>
                  <a:gd name="T80" fmla="*/ 2 w 225"/>
                  <a:gd name="T81" fmla="*/ 474 h 612"/>
                  <a:gd name="T82" fmla="*/ 11 w 225"/>
                  <a:gd name="T83" fmla="*/ 483 h 612"/>
                  <a:gd name="T84" fmla="*/ 13 w 225"/>
                  <a:gd name="T85" fmla="*/ 498 h 612"/>
                  <a:gd name="T86" fmla="*/ 18 w 225"/>
                  <a:gd name="T87" fmla="*/ 510 h 612"/>
                  <a:gd name="T88" fmla="*/ 24 w 225"/>
                  <a:gd name="T89" fmla="*/ 523 h 612"/>
                  <a:gd name="T90" fmla="*/ 40 w 225"/>
                  <a:gd name="T91" fmla="*/ 553 h 612"/>
                  <a:gd name="T92" fmla="*/ 40 w 225"/>
                  <a:gd name="T93" fmla="*/ 563 h 612"/>
                  <a:gd name="T94" fmla="*/ 45 w 225"/>
                  <a:gd name="T95" fmla="*/ 586 h 612"/>
                  <a:gd name="T96" fmla="*/ 49 w 225"/>
                  <a:gd name="T97" fmla="*/ 608 h 612"/>
                  <a:gd name="T98" fmla="*/ 67 w 225"/>
                  <a:gd name="T99" fmla="*/ 606 h 612"/>
                  <a:gd name="T100" fmla="*/ 84 w 225"/>
                  <a:gd name="T101" fmla="*/ 604 h 612"/>
                  <a:gd name="T102" fmla="*/ 82 w 225"/>
                  <a:gd name="T103" fmla="*/ 588 h 612"/>
                  <a:gd name="T104" fmla="*/ 96 w 225"/>
                  <a:gd name="T105" fmla="*/ 583 h 612"/>
                  <a:gd name="T106" fmla="*/ 105 w 225"/>
                  <a:gd name="T107" fmla="*/ 573 h 612"/>
                  <a:gd name="T108" fmla="*/ 129 w 225"/>
                  <a:gd name="T109" fmla="*/ 547 h 612"/>
                  <a:gd name="T110" fmla="*/ 132 w 225"/>
                  <a:gd name="T111" fmla="*/ 502 h 612"/>
                  <a:gd name="T112" fmla="*/ 129 w 225"/>
                  <a:gd name="T113" fmla="*/ 472 h 612"/>
                  <a:gd name="T114" fmla="*/ 145 w 225"/>
                  <a:gd name="T115" fmla="*/ 452 h 612"/>
                  <a:gd name="T116" fmla="*/ 151 w 225"/>
                  <a:gd name="T117" fmla="*/ 449 h 612"/>
                  <a:gd name="T118" fmla="*/ 164 w 225"/>
                  <a:gd name="T119" fmla="*/ 433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5" h="612">
                    <a:moveTo>
                      <a:pt x="162" y="432"/>
                    </a:moveTo>
                    <a:cubicBezTo>
                      <a:pt x="161" y="430"/>
                      <a:pt x="161" y="430"/>
                      <a:pt x="161" y="430"/>
                    </a:cubicBezTo>
                    <a:cubicBezTo>
                      <a:pt x="161" y="430"/>
                      <a:pt x="162" y="428"/>
                      <a:pt x="162" y="429"/>
                    </a:cubicBezTo>
                    <a:cubicBezTo>
                      <a:pt x="163" y="430"/>
                      <a:pt x="164" y="432"/>
                      <a:pt x="164" y="432"/>
                    </a:cubicBezTo>
                    <a:cubicBezTo>
                      <a:pt x="165" y="431"/>
                      <a:pt x="167" y="429"/>
                      <a:pt x="167" y="429"/>
                    </a:cubicBezTo>
                    <a:cubicBezTo>
                      <a:pt x="168" y="427"/>
                      <a:pt x="162" y="424"/>
                      <a:pt x="160" y="423"/>
                    </a:cubicBezTo>
                    <a:cubicBezTo>
                      <a:pt x="160" y="420"/>
                      <a:pt x="168" y="416"/>
                      <a:pt x="169" y="415"/>
                    </a:cubicBezTo>
                    <a:cubicBezTo>
                      <a:pt x="169" y="414"/>
                      <a:pt x="169" y="413"/>
                      <a:pt x="169" y="413"/>
                    </a:cubicBezTo>
                    <a:cubicBezTo>
                      <a:pt x="169" y="412"/>
                      <a:pt x="168" y="412"/>
                      <a:pt x="168" y="412"/>
                    </a:cubicBezTo>
                    <a:cubicBezTo>
                      <a:pt x="167" y="413"/>
                      <a:pt x="167" y="414"/>
                      <a:pt x="166" y="414"/>
                    </a:cubicBezTo>
                    <a:cubicBezTo>
                      <a:pt x="166" y="414"/>
                      <a:pt x="165" y="414"/>
                      <a:pt x="165" y="414"/>
                    </a:cubicBezTo>
                    <a:cubicBezTo>
                      <a:pt x="165" y="414"/>
                      <a:pt x="164" y="412"/>
                      <a:pt x="165" y="412"/>
                    </a:cubicBezTo>
                    <a:cubicBezTo>
                      <a:pt x="165" y="411"/>
                      <a:pt x="164" y="411"/>
                      <a:pt x="166" y="410"/>
                    </a:cubicBezTo>
                    <a:cubicBezTo>
                      <a:pt x="167" y="409"/>
                      <a:pt x="167" y="409"/>
                      <a:pt x="168" y="409"/>
                    </a:cubicBezTo>
                    <a:cubicBezTo>
                      <a:pt x="169" y="408"/>
                      <a:pt x="169" y="408"/>
                      <a:pt x="170" y="408"/>
                    </a:cubicBezTo>
                    <a:cubicBezTo>
                      <a:pt x="171" y="408"/>
                      <a:pt x="175" y="405"/>
                      <a:pt x="175" y="405"/>
                    </a:cubicBezTo>
                    <a:cubicBezTo>
                      <a:pt x="175" y="403"/>
                      <a:pt x="175" y="403"/>
                      <a:pt x="175" y="403"/>
                    </a:cubicBezTo>
                    <a:cubicBezTo>
                      <a:pt x="175" y="403"/>
                      <a:pt x="174" y="401"/>
                      <a:pt x="173" y="401"/>
                    </a:cubicBezTo>
                    <a:cubicBezTo>
                      <a:pt x="173" y="401"/>
                      <a:pt x="169" y="398"/>
                      <a:pt x="169" y="398"/>
                    </a:cubicBezTo>
                    <a:cubicBezTo>
                      <a:pt x="169" y="398"/>
                      <a:pt x="168" y="398"/>
                      <a:pt x="168" y="397"/>
                    </a:cubicBezTo>
                    <a:cubicBezTo>
                      <a:pt x="167" y="397"/>
                      <a:pt x="166" y="395"/>
                      <a:pt x="166" y="395"/>
                    </a:cubicBezTo>
                    <a:cubicBezTo>
                      <a:pt x="164" y="392"/>
                      <a:pt x="163" y="394"/>
                      <a:pt x="160" y="393"/>
                    </a:cubicBezTo>
                    <a:cubicBezTo>
                      <a:pt x="159" y="393"/>
                      <a:pt x="158" y="390"/>
                      <a:pt x="158" y="390"/>
                    </a:cubicBezTo>
                    <a:cubicBezTo>
                      <a:pt x="158" y="390"/>
                      <a:pt x="160" y="390"/>
                      <a:pt x="160" y="389"/>
                    </a:cubicBezTo>
                    <a:cubicBezTo>
                      <a:pt x="160" y="388"/>
                      <a:pt x="158" y="386"/>
                      <a:pt x="158" y="386"/>
                    </a:cubicBezTo>
                    <a:cubicBezTo>
                      <a:pt x="156" y="384"/>
                      <a:pt x="156" y="384"/>
                      <a:pt x="156" y="384"/>
                    </a:cubicBezTo>
                    <a:cubicBezTo>
                      <a:pt x="154" y="381"/>
                      <a:pt x="154" y="388"/>
                      <a:pt x="151" y="382"/>
                    </a:cubicBezTo>
                    <a:cubicBezTo>
                      <a:pt x="151" y="382"/>
                      <a:pt x="151" y="382"/>
                      <a:pt x="150" y="380"/>
                    </a:cubicBezTo>
                    <a:cubicBezTo>
                      <a:pt x="149" y="379"/>
                      <a:pt x="146" y="377"/>
                      <a:pt x="146" y="377"/>
                    </a:cubicBezTo>
                    <a:cubicBezTo>
                      <a:pt x="146" y="377"/>
                      <a:pt x="146" y="375"/>
                      <a:pt x="145" y="374"/>
                    </a:cubicBezTo>
                    <a:cubicBezTo>
                      <a:pt x="145" y="374"/>
                      <a:pt x="144" y="372"/>
                      <a:pt x="144" y="372"/>
                    </a:cubicBezTo>
                    <a:cubicBezTo>
                      <a:pt x="140" y="374"/>
                      <a:pt x="140" y="374"/>
                      <a:pt x="140" y="374"/>
                    </a:cubicBezTo>
                    <a:cubicBezTo>
                      <a:pt x="138" y="377"/>
                      <a:pt x="138" y="377"/>
                      <a:pt x="138" y="377"/>
                    </a:cubicBezTo>
                    <a:cubicBezTo>
                      <a:pt x="138" y="377"/>
                      <a:pt x="137" y="376"/>
                      <a:pt x="137" y="375"/>
                    </a:cubicBezTo>
                    <a:cubicBezTo>
                      <a:pt x="137" y="375"/>
                      <a:pt x="137" y="372"/>
                      <a:pt x="137" y="372"/>
                    </a:cubicBezTo>
                    <a:cubicBezTo>
                      <a:pt x="137" y="372"/>
                      <a:pt x="135" y="371"/>
                      <a:pt x="134" y="371"/>
                    </a:cubicBezTo>
                    <a:cubicBezTo>
                      <a:pt x="134" y="371"/>
                      <a:pt x="131" y="371"/>
                      <a:pt x="131" y="371"/>
                    </a:cubicBezTo>
                    <a:cubicBezTo>
                      <a:pt x="128" y="370"/>
                      <a:pt x="128" y="370"/>
                      <a:pt x="128" y="370"/>
                    </a:cubicBezTo>
                    <a:cubicBezTo>
                      <a:pt x="128" y="368"/>
                      <a:pt x="128" y="368"/>
                      <a:pt x="128" y="368"/>
                    </a:cubicBezTo>
                    <a:cubicBezTo>
                      <a:pt x="128" y="368"/>
                      <a:pt x="129" y="367"/>
                      <a:pt x="129" y="366"/>
                    </a:cubicBezTo>
                    <a:cubicBezTo>
                      <a:pt x="129" y="365"/>
                      <a:pt x="127" y="363"/>
                      <a:pt x="127" y="363"/>
                    </a:cubicBezTo>
                    <a:cubicBezTo>
                      <a:pt x="127" y="361"/>
                      <a:pt x="127" y="361"/>
                      <a:pt x="127" y="361"/>
                    </a:cubicBezTo>
                    <a:cubicBezTo>
                      <a:pt x="124" y="359"/>
                      <a:pt x="124" y="359"/>
                      <a:pt x="124" y="359"/>
                    </a:cubicBezTo>
                    <a:cubicBezTo>
                      <a:pt x="124" y="359"/>
                      <a:pt x="125" y="356"/>
                      <a:pt x="125" y="356"/>
                    </a:cubicBezTo>
                    <a:cubicBezTo>
                      <a:pt x="125" y="355"/>
                      <a:pt x="123" y="348"/>
                      <a:pt x="123" y="348"/>
                    </a:cubicBezTo>
                    <a:cubicBezTo>
                      <a:pt x="123" y="348"/>
                      <a:pt x="124" y="344"/>
                      <a:pt x="124" y="344"/>
                    </a:cubicBezTo>
                    <a:cubicBezTo>
                      <a:pt x="124" y="344"/>
                      <a:pt x="123" y="341"/>
                      <a:pt x="123" y="341"/>
                    </a:cubicBezTo>
                    <a:cubicBezTo>
                      <a:pt x="121" y="341"/>
                      <a:pt x="121" y="341"/>
                      <a:pt x="121" y="341"/>
                    </a:cubicBezTo>
                    <a:cubicBezTo>
                      <a:pt x="121" y="337"/>
                      <a:pt x="121" y="337"/>
                      <a:pt x="121" y="337"/>
                    </a:cubicBezTo>
                    <a:cubicBezTo>
                      <a:pt x="121" y="335"/>
                      <a:pt x="121" y="335"/>
                      <a:pt x="121" y="335"/>
                    </a:cubicBezTo>
                    <a:cubicBezTo>
                      <a:pt x="120" y="333"/>
                      <a:pt x="120" y="333"/>
                      <a:pt x="120" y="333"/>
                    </a:cubicBezTo>
                    <a:cubicBezTo>
                      <a:pt x="120" y="333"/>
                      <a:pt x="121" y="332"/>
                      <a:pt x="122" y="332"/>
                    </a:cubicBezTo>
                    <a:cubicBezTo>
                      <a:pt x="122" y="332"/>
                      <a:pt x="122" y="329"/>
                      <a:pt x="122" y="329"/>
                    </a:cubicBezTo>
                    <a:cubicBezTo>
                      <a:pt x="122" y="329"/>
                      <a:pt x="123" y="327"/>
                      <a:pt x="123" y="327"/>
                    </a:cubicBezTo>
                    <a:cubicBezTo>
                      <a:pt x="123" y="327"/>
                      <a:pt x="126" y="329"/>
                      <a:pt x="126" y="329"/>
                    </a:cubicBezTo>
                    <a:cubicBezTo>
                      <a:pt x="126" y="329"/>
                      <a:pt x="128" y="330"/>
                      <a:pt x="128" y="329"/>
                    </a:cubicBezTo>
                    <a:cubicBezTo>
                      <a:pt x="128" y="328"/>
                      <a:pt x="128" y="326"/>
                      <a:pt x="128" y="326"/>
                    </a:cubicBezTo>
                    <a:cubicBezTo>
                      <a:pt x="128" y="326"/>
                      <a:pt x="126" y="324"/>
                      <a:pt x="125" y="324"/>
                    </a:cubicBezTo>
                    <a:cubicBezTo>
                      <a:pt x="125" y="323"/>
                      <a:pt x="125" y="319"/>
                      <a:pt x="125" y="319"/>
                    </a:cubicBezTo>
                    <a:cubicBezTo>
                      <a:pt x="125" y="319"/>
                      <a:pt x="124" y="316"/>
                      <a:pt x="124" y="316"/>
                    </a:cubicBezTo>
                    <a:cubicBezTo>
                      <a:pt x="124" y="316"/>
                      <a:pt x="125" y="314"/>
                      <a:pt x="125" y="314"/>
                    </a:cubicBezTo>
                    <a:cubicBezTo>
                      <a:pt x="126" y="308"/>
                      <a:pt x="126" y="308"/>
                      <a:pt x="126" y="308"/>
                    </a:cubicBezTo>
                    <a:cubicBezTo>
                      <a:pt x="126" y="304"/>
                      <a:pt x="126" y="304"/>
                      <a:pt x="126" y="304"/>
                    </a:cubicBezTo>
                    <a:cubicBezTo>
                      <a:pt x="125" y="302"/>
                      <a:pt x="125" y="302"/>
                      <a:pt x="125" y="302"/>
                    </a:cubicBezTo>
                    <a:cubicBezTo>
                      <a:pt x="124" y="300"/>
                      <a:pt x="124" y="300"/>
                      <a:pt x="124" y="300"/>
                    </a:cubicBezTo>
                    <a:cubicBezTo>
                      <a:pt x="122" y="298"/>
                      <a:pt x="122" y="298"/>
                      <a:pt x="122" y="298"/>
                    </a:cubicBezTo>
                    <a:cubicBezTo>
                      <a:pt x="124" y="294"/>
                      <a:pt x="124" y="294"/>
                      <a:pt x="124" y="294"/>
                    </a:cubicBezTo>
                    <a:cubicBezTo>
                      <a:pt x="126" y="293"/>
                      <a:pt x="126" y="293"/>
                      <a:pt x="126" y="293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31" y="289"/>
                      <a:pt x="131" y="289"/>
                    </a:cubicBezTo>
                    <a:cubicBezTo>
                      <a:pt x="131" y="288"/>
                      <a:pt x="131" y="285"/>
                      <a:pt x="131" y="285"/>
                    </a:cubicBezTo>
                    <a:cubicBezTo>
                      <a:pt x="131" y="283"/>
                      <a:pt x="131" y="283"/>
                      <a:pt x="131" y="283"/>
                    </a:cubicBezTo>
                    <a:cubicBezTo>
                      <a:pt x="133" y="284"/>
                      <a:pt x="133" y="284"/>
                      <a:pt x="133" y="284"/>
                    </a:cubicBezTo>
                    <a:cubicBezTo>
                      <a:pt x="132" y="281"/>
                      <a:pt x="132" y="281"/>
                      <a:pt x="132" y="281"/>
                    </a:cubicBezTo>
                    <a:cubicBezTo>
                      <a:pt x="132" y="281"/>
                      <a:pt x="133" y="279"/>
                      <a:pt x="133" y="279"/>
                    </a:cubicBezTo>
                    <a:cubicBezTo>
                      <a:pt x="134" y="279"/>
                      <a:pt x="135" y="278"/>
                      <a:pt x="135" y="278"/>
                    </a:cubicBezTo>
                    <a:cubicBezTo>
                      <a:pt x="135" y="278"/>
                      <a:pt x="136" y="275"/>
                      <a:pt x="136" y="275"/>
                    </a:cubicBezTo>
                    <a:cubicBezTo>
                      <a:pt x="136" y="275"/>
                      <a:pt x="137" y="276"/>
                      <a:pt x="138" y="275"/>
                    </a:cubicBezTo>
                    <a:cubicBezTo>
                      <a:pt x="139" y="274"/>
                      <a:pt x="139" y="274"/>
                      <a:pt x="139" y="273"/>
                    </a:cubicBezTo>
                    <a:cubicBezTo>
                      <a:pt x="139" y="272"/>
                      <a:pt x="141" y="268"/>
                      <a:pt x="141" y="268"/>
                    </a:cubicBezTo>
                    <a:cubicBezTo>
                      <a:pt x="141" y="268"/>
                      <a:pt x="141" y="267"/>
                      <a:pt x="141" y="267"/>
                    </a:cubicBezTo>
                    <a:cubicBezTo>
                      <a:pt x="142" y="267"/>
                      <a:pt x="144" y="267"/>
                      <a:pt x="143" y="266"/>
                    </a:cubicBezTo>
                    <a:cubicBezTo>
                      <a:pt x="143" y="265"/>
                      <a:pt x="141" y="263"/>
                      <a:pt x="141" y="263"/>
                    </a:cubicBezTo>
                    <a:cubicBezTo>
                      <a:pt x="143" y="260"/>
                      <a:pt x="143" y="260"/>
                      <a:pt x="143" y="260"/>
                    </a:cubicBezTo>
                    <a:cubicBezTo>
                      <a:pt x="143" y="260"/>
                      <a:pt x="146" y="258"/>
                      <a:pt x="146" y="258"/>
                    </a:cubicBezTo>
                    <a:cubicBezTo>
                      <a:pt x="146" y="258"/>
                      <a:pt x="147" y="259"/>
                      <a:pt x="147" y="258"/>
                    </a:cubicBezTo>
                    <a:cubicBezTo>
                      <a:pt x="148" y="258"/>
                      <a:pt x="148" y="257"/>
                      <a:pt x="149" y="257"/>
                    </a:cubicBezTo>
                    <a:cubicBezTo>
                      <a:pt x="149" y="257"/>
                      <a:pt x="150" y="256"/>
                      <a:pt x="150" y="255"/>
                    </a:cubicBezTo>
                    <a:cubicBezTo>
                      <a:pt x="151" y="255"/>
                      <a:pt x="152" y="253"/>
                      <a:pt x="152" y="253"/>
                    </a:cubicBezTo>
                    <a:cubicBezTo>
                      <a:pt x="152" y="252"/>
                      <a:pt x="153" y="248"/>
                      <a:pt x="153" y="248"/>
                    </a:cubicBezTo>
                    <a:cubicBezTo>
                      <a:pt x="153" y="246"/>
                      <a:pt x="153" y="246"/>
                      <a:pt x="153" y="246"/>
                    </a:cubicBezTo>
                    <a:cubicBezTo>
                      <a:pt x="154" y="245"/>
                      <a:pt x="154" y="245"/>
                      <a:pt x="154" y="245"/>
                    </a:cubicBezTo>
                    <a:cubicBezTo>
                      <a:pt x="156" y="243"/>
                      <a:pt x="156" y="243"/>
                      <a:pt x="156" y="243"/>
                    </a:cubicBezTo>
                    <a:cubicBezTo>
                      <a:pt x="156" y="243"/>
                      <a:pt x="157" y="243"/>
                      <a:pt x="157" y="243"/>
                    </a:cubicBezTo>
                    <a:cubicBezTo>
                      <a:pt x="157" y="244"/>
                      <a:pt x="157" y="245"/>
                      <a:pt x="157" y="245"/>
                    </a:cubicBezTo>
                    <a:cubicBezTo>
                      <a:pt x="159" y="245"/>
                      <a:pt x="159" y="245"/>
                      <a:pt x="159" y="245"/>
                    </a:cubicBezTo>
                    <a:cubicBezTo>
                      <a:pt x="159" y="245"/>
                      <a:pt x="159" y="244"/>
                      <a:pt x="159" y="244"/>
                    </a:cubicBezTo>
                    <a:cubicBezTo>
                      <a:pt x="159" y="245"/>
                      <a:pt x="160" y="245"/>
                      <a:pt x="160" y="245"/>
                    </a:cubicBezTo>
                    <a:cubicBezTo>
                      <a:pt x="160" y="245"/>
                      <a:pt x="161" y="243"/>
                      <a:pt x="161" y="243"/>
                    </a:cubicBezTo>
                    <a:cubicBezTo>
                      <a:pt x="161" y="240"/>
                      <a:pt x="161" y="240"/>
                      <a:pt x="161" y="240"/>
                    </a:cubicBezTo>
                    <a:cubicBezTo>
                      <a:pt x="161" y="240"/>
                      <a:pt x="163" y="239"/>
                      <a:pt x="163" y="238"/>
                    </a:cubicBezTo>
                    <a:cubicBezTo>
                      <a:pt x="164" y="237"/>
                      <a:pt x="166" y="234"/>
                      <a:pt x="166" y="234"/>
                    </a:cubicBezTo>
                    <a:cubicBezTo>
                      <a:pt x="168" y="234"/>
                      <a:pt x="168" y="234"/>
                      <a:pt x="168" y="234"/>
                    </a:cubicBezTo>
                    <a:cubicBezTo>
                      <a:pt x="168" y="234"/>
                      <a:pt x="169" y="233"/>
                      <a:pt x="170" y="233"/>
                    </a:cubicBezTo>
                    <a:cubicBezTo>
                      <a:pt x="170" y="233"/>
                      <a:pt x="173" y="230"/>
                      <a:pt x="173" y="230"/>
                    </a:cubicBezTo>
                    <a:cubicBezTo>
                      <a:pt x="173" y="230"/>
                      <a:pt x="173" y="229"/>
                      <a:pt x="173" y="228"/>
                    </a:cubicBezTo>
                    <a:cubicBezTo>
                      <a:pt x="174" y="228"/>
                      <a:pt x="175" y="227"/>
                      <a:pt x="175" y="227"/>
                    </a:cubicBezTo>
                    <a:cubicBezTo>
                      <a:pt x="175" y="227"/>
                      <a:pt x="177" y="223"/>
                      <a:pt x="177" y="223"/>
                    </a:cubicBezTo>
                    <a:cubicBezTo>
                      <a:pt x="178" y="223"/>
                      <a:pt x="178" y="223"/>
                      <a:pt x="178" y="222"/>
                    </a:cubicBezTo>
                    <a:cubicBezTo>
                      <a:pt x="178" y="221"/>
                      <a:pt x="179" y="218"/>
                      <a:pt x="179" y="218"/>
                    </a:cubicBezTo>
                    <a:cubicBezTo>
                      <a:pt x="180" y="216"/>
                      <a:pt x="180" y="216"/>
                      <a:pt x="180" y="216"/>
                    </a:cubicBezTo>
                    <a:cubicBezTo>
                      <a:pt x="180" y="211"/>
                      <a:pt x="180" y="211"/>
                      <a:pt x="180" y="211"/>
                    </a:cubicBezTo>
                    <a:cubicBezTo>
                      <a:pt x="182" y="207"/>
                      <a:pt x="182" y="207"/>
                      <a:pt x="182" y="207"/>
                    </a:cubicBezTo>
                    <a:cubicBezTo>
                      <a:pt x="182" y="207"/>
                      <a:pt x="183" y="205"/>
                      <a:pt x="183" y="205"/>
                    </a:cubicBezTo>
                    <a:cubicBezTo>
                      <a:pt x="183" y="205"/>
                      <a:pt x="184" y="203"/>
                      <a:pt x="185" y="203"/>
                    </a:cubicBezTo>
                    <a:cubicBezTo>
                      <a:pt x="185" y="202"/>
                      <a:pt x="187" y="199"/>
                      <a:pt x="187" y="199"/>
                    </a:cubicBezTo>
                    <a:cubicBezTo>
                      <a:pt x="187" y="199"/>
                      <a:pt x="188" y="197"/>
                      <a:pt x="188" y="196"/>
                    </a:cubicBezTo>
                    <a:cubicBezTo>
                      <a:pt x="188" y="196"/>
                      <a:pt x="188" y="196"/>
                      <a:pt x="188" y="196"/>
                    </a:cubicBezTo>
                    <a:cubicBezTo>
                      <a:pt x="188" y="194"/>
                      <a:pt x="188" y="194"/>
                      <a:pt x="188" y="194"/>
                    </a:cubicBezTo>
                    <a:cubicBezTo>
                      <a:pt x="187" y="191"/>
                      <a:pt x="187" y="191"/>
                      <a:pt x="187" y="191"/>
                    </a:cubicBezTo>
                    <a:cubicBezTo>
                      <a:pt x="183" y="188"/>
                      <a:pt x="183" y="188"/>
                      <a:pt x="183" y="188"/>
                    </a:cubicBezTo>
                    <a:cubicBezTo>
                      <a:pt x="181" y="188"/>
                      <a:pt x="181" y="188"/>
                      <a:pt x="181" y="188"/>
                    </a:cubicBezTo>
                    <a:cubicBezTo>
                      <a:pt x="180" y="186"/>
                      <a:pt x="180" y="186"/>
                      <a:pt x="180" y="186"/>
                    </a:cubicBezTo>
                    <a:cubicBezTo>
                      <a:pt x="181" y="185"/>
                      <a:pt x="181" y="185"/>
                      <a:pt x="181" y="185"/>
                    </a:cubicBezTo>
                    <a:cubicBezTo>
                      <a:pt x="179" y="182"/>
                      <a:pt x="179" y="182"/>
                      <a:pt x="179" y="182"/>
                    </a:cubicBezTo>
                    <a:cubicBezTo>
                      <a:pt x="178" y="181"/>
                      <a:pt x="178" y="181"/>
                      <a:pt x="178" y="181"/>
                    </a:cubicBezTo>
                    <a:cubicBezTo>
                      <a:pt x="177" y="179"/>
                      <a:pt x="177" y="179"/>
                      <a:pt x="177" y="179"/>
                    </a:cubicBezTo>
                    <a:cubicBezTo>
                      <a:pt x="177" y="179"/>
                      <a:pt x="178" y="177"/>
                      <a:pt x="178" y="177"/>
                    </a:cubicBezTo>
                    <a:cubicBezTo>
                      <a:pt x="178" y="177"/>
                      <a:pt x="179" y="176"/>
                      <a:pt x="179" y="175"/>
                    </a:cubicBezTo>
                    <a:cubicBezTo>
                      <a:pt x="179" y="175"/>
                      <a:pt x="181" y="173"/>
                      <a:pt x="181" y="173"/>
                    </a:cubicBezTo>
                    <a:cubicBezTo>
                      <a:pt x="181" y="173"/>
                      <a:pt x="182" y="171"/>
                      <a:pt x="182" y="170"/>
                    </a:cubicBezTo>
                    <a:cubicBezTo>
                      <a:pt x="182" y="170"/>
                      <a:pt x="183" y="170"/>
                      <a:pt x="183" y="169"/>
                    </a:cubicBezTo>
                    <a:cubicBezTo>
                      <a:pt x="183" y="168"/>
                      <a:pt x="182" y="165"/>
                      <a:pt x="182" y="165"/>
                    </a:cubicBezTo>
                    <a:cubicBezTo>
                      <a:pt x="182" y="165"/>
                      <a:pt x="182" y="163"/>
                      <a:pt x="183" y="162"/>
                    </a:cubicBezTo>
                    <a:cubicBezTo>
                      <a:pt x="183" y="162"/>
                      <a:pt x="183" y="161"/>
                      <a:pt x="183" y="161"/>
                    </a:cubicBezTo>
                    <a:cubicBezTo>
                      <a:pt x="183" y="161"/>
                      <a:pt x="185" y="161"/>
                      <a:pt x="185" y="161"/>
                    </a:cubicBezTo>
                    <a:cubicBezTo>
                      <a:pt x="186" y="162"/>
                      <a:pt x="186" y="160"/>
                      <a:pt x="186" y="160"/>
                    </a:cubicBezTo>
                    <a:cubicBezTo>
                      <a:pt x="186" y="160"/>
                      <a:pt x="186" y="157"/>
                      <a:pt x="185" y="157"/>
                    </a:cubicBezTo>
                    <a:cubicBezTo>
                      <a:pt x="185" y="157"/>
                      <a:pt x="184" y="156"/>
                      <a:pt x="184" y="156"/>
                    </a:cubicBezTo>
                    <a:cubicBezTo>
                      <a:pt x="184" y="156"/>
                      <a:pt x="184" y="155"/>
                      <a:pt x="184" y="155"/>
                    </a:cubicBezTo>
                    <a:cubicBezTo>
                      <a:pt x="185" y="155"/>
                      <a:pt x="186" y="154"/>
                      <a:pt x="186" y="154"/>
                    </a:cubicBezTo>
                    <a:cubicBezTo>
                      <a:pt x="189" y="153"/>
                      <a:pt x="189" y="153"/>
                      <a:pt x="189" y="153"/>
                    </a:cubicBezTo>
                    <a:cubicBezTo>
                      <a:pt x="188" y="150"/>
                      <a:pt x="188" y="150"/>
                      <a:pt x="188" y="150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8" y="148"/>
                      <a:pt x="191" y="149"/>
                      <a:pt x="191" y="149"/>
                    </a:cubicBezTo>
                    <a:cubicBezTo>
                      <a:pt x="191" y="149"/>
                      <a:pt x="191" y="151"/>
                      <a:pt x="192" y="151"/>
                    </a:cubicBezTo>
                    <a:cubicBezTo>
                      <a:pt x="193" y="150"/>
                      <a:pt x="193" y="149"/>
                      <a:pt x="193" y="149"/>
                    </a:cubicBezTo>
                    <a:cubicBezTo>
                      <a:pt x="193" y="149"/>
                      <a:pt x="193" y="147"/>
                      <a:pt x="194" y="147"/>
                    </a:cubicBezTo>
                    <a:cubicBezTo>
                      <a:pt x="196" y="148"/>
                      <a:pt x="197" y="146"/>
                      <a:pt x="197" y="146"/>
                    </a:cubicBezTo>
                    <a:cubicBezTo>
                      <a:pt x="197" y="146"/>
                      <a:pt x="199" y="144"/>
                      <a:pt x="199" y="144"/>
                    </a:cubicBezTo>
                    <a:cubicBezTo>
                      <a:pt x="199" y="144"/>
                      <a:pt x="199" y="141"/>
                      <a:pt x="198" y="141"/>
                    </a:cubicBezTo>
                    <a:cubicBezTo>
                      <a:pt x="197" y="141"/>
                      <a:pt x="197" y="141"/>
                      <a:pt x="196" y="140"/>
                    </a:cubicBezTo>
                    <a:cubicBezTo>
                      <a:pt x="196" y="139"/>
                      <a:pt x="197" y="139"/>
                      <a:pt x="198" y="138"/>
                    </a:cubicBezTo>
                    <a:cubicBezTo>
                      <a:pt x="199" y="138"/>
                      <a:pt x="199" y="139"/>
                      <a:pt x="200" y="138"/>
                    </a:cubicBezTo>
                    <a:cubicBezTo>
                      <a:pt x="201" y="137"/>
                      <a:pt x="202" y="136"/>
                      <a:pt x="202" y="136"/>
                    </a:cubicBezTo>
                    <a:cubicBezTo>
                      <a:pt x="202" y="135"/>
                      <a:pt x="204" y="135"/>
                      <a:pt x="204" y="135"/>
                    </a:cubicBezTo>
                    <a:cubicBezTo>
                      <a:pt x="207" y="134"/>
                      <a:pt x="207" y="134"/>
                      <a:pt x="207" y="134"/>
                    </a:cubicBezTo>
                    <a:cubicBezTo>
                      <a:pt x="207" y="132"/>
                      <a:pt x="207" y="132"/>
                      <a:pt x="207" y="132"/>
                    </a:cubicBezTo>
                    <a:cubicBezTo>
                      <a:pt x="207" y="132"/>
                      <a:pt x="209" y="132"/>
                      <a:pt x="209" y="132"/>
                    </a:cubicBezTo>
                    <a:cubicBezTo>
                      <a:pt x="209" y="132"/>
                      <a:pt x="210" y="133"/>
                      <a:pt x="210" y="133"/>
                    </a:cubicBezTo>
                    <a:cubicBezTo>
                      <a:pt x="210" y="133"/>
                      <a:pt x="211" y="133"/>
                      <a:pt x="212" y="132"/>
                    </a:cubicBezTo>
                    <a:cubicBezTo>
                      <a:pt x="212" y="132"/>
                      <a:pt x="211" y="131"/>
                      <a:pt x="212" y="131"/>
                    </a:cubicBezTo>
                    <a:cubicBezTo>
                      <a:pt x="213" y="132"/>
                      <a:pt x="213" y="132"/>
                      <a:pt x="213" y="132"/>
                    </a:cubicBezTo>
                    <a:cubicBezTo>
                      <a:pt x="213" y="133"/>
                      <a:pt x="214" y="133"/>
                      <a:pt x="214" y="133"/>
                    </a:cubicBezTo>
                    <a:cubicBezTo>
                      <a:pt x="214" y="133"/>
                      <a:pt x="215" y="134"/>
                      <a:pt x="215" y="134"/>
                    </a:cubicBezTo>
                    <a:cubicBezTo>
                      <a:pt x="216" y="134"/>
                      <a:pt x="216" y="135"/>
                      <a:pt x="216" y="136"/>
                    </a:cubicBezTo>
                    <a:cubicBezTo>
                      <a:pt x="216" y="136"/>
                      <a:pt x="216" y="136"/>
                      <a:pt x="216" y="137"/>
                    </a:cubicBez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6" y="138"/>
                      <a:pt x="218" y="140"/>
                      <a:pt x="218" y="139"/>
                    </a:cubicBezTo>
                    <a:cubicBezTo>
                      <a:pt x="218" y="139"/>
                      <a:pt x="218" y="139"/>
                      <a:pt x="218" y="138"/>
                    </a:cubicBezTo>
                    <a:cubicBezTo>
                      <a:pt x="218" y="136"/>
                      <a:pt x="218" y="136"/>
                      <a:pt x="218" y="135"/>
                    </a:cubicBezTo>
                    <a:cubicBezTo>
                      <a:pt x="218" y="134"/>
                      <a:pt x="216" y="132"/>
                      <a:pt x="217" y="132"/>
                    </a:cubicBezTo>
                    <a:cubicBezTo>
                      <a:pt x="217" y="132"/>
                      <a:pt x="217" y="131"/>
                      <a:pt x="218" y="131"/>
                    </a:cubicBezTo>
                    <a:cubicBezTo>
                      <a:pt x="219" y="131"/>
                      <a:pt x="218" y="130"/>
                      <a:pt x="219" y="131"/>
                    </a:cubicBezTo>
                    <a:cubicBezTo>
                      <a:pt x="220" y="132"/>
                      <a:pt x="220" y="132"/>
                      <a:pt x="221" y="133"/>
                    </a:cubicBezTo>
                    <a:cubicBezTo>
                      <a:pt x="221" y="133"/>
                      <a:pt x="221" y="132"/>
                      <a:pt x="221" y="133"/>
                    </a:cubicBezTo>
                    <a:cubicBezTo>
                      <a:pt x="222" y="133"/>
                      <a:pt x="222" y="134"/>
                      <a:pt x="222" y="135"/>
                    </a:cubicBezTo>
                    <a:cubicBezTo>
                      <a:pt x="222" y="135"/>
                      <a:pt x="222" y="136"/>
                      <a:pt x="222" y="136"/>
                    </a:cubicBezTo>
                    <a:cubicBezTo>
                      <a:pt x="222" y="137"/>
                      <a:pt x="224" y="139"/>
                      <a:pt x="224" y="139"/>
                    </a:cubicBezTo>
                    <a:cubicBezTo>
                      <a:pt x="224" y="139"/>
                      <a:pt x="225" y="137"/>
                      <a:pt x="225" y="137"/>
                    </a:cubicBezTo>
                    <a:cubicBezTo>
                      <a:pt x="225" y="137"/>
                      <a:pt x="225" y="136"/>
                      <a:pt x="225" y="135"/>
                    </a:cubicBezTo>
                    <a:cubicBezTo>
                      <a:pt x="225" y="135"/>
                      <a:pt x="225" y="134"/>
                      <a:pt x="225" y="134"/>
                    </a:cubicBezTo>
                    <a:cubicBezTo>
                      <a:pt x="225" y="134"/>
                      <a:pt x="223" y="131"/>
                      <a:pt x="223" y="131"/>
                    </a:cubicBezTo>
                    <a:cubicBezTo>
                      <a:pt x="223" y="131"/>
                      <a:pt x="223" y="131"/>
                      <a:pt x="224" y="130"/>
                    </a:cubicBezTo>
                    <a:cubicBezTo>
                      <a:pt x="224" y="130"/>
                      <a:pt x="224" y="129"/>
                      <a:pt x="225" y="129"/>
                    </a:cubicBezTo>
                    <a:cubicBezTo>
                      <a:pt x="219" y="119"/>
                      <a:pt x="219" y="119"/>
                      <a:pt x="219" y="119"/>
                    </a:cubicBezTo>
                    <a:cubicBezTo>
                      <a:pt x="211" y="113"/>
                      <a:pt x="211" y="113"/>
                      <a:pt x="211" y="113"/>
                    </a:cubicBezTo>
                    <a:cubicBezTo>
                      <a:pt x="211" y="108"/>
                      <a:pt x="211" y="108"/>
                      <a:pt x="211" y="108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09" y="105"/>
                      <a:pt x="209" y="101"/>
                      <a:pt x="210" y="100"/>
                    </a:cubicBezTo>
                    <a:cubicBezTo>
                      <a:pt x="211" y="100"/>
                      <a:pt x="211" y="98"/>
                      <a:pt x="212" y="97"/>
                    </a:cubicBezTo>
                    <a:cubicBezTo>
                      <a:pt x="211" y="96"/>
                      <a:pt x="211" y="94"/>
                      <a:pt x="211" y="92"/>
                    </a:cubicBezTo>
                    <a:cubicBezTo>
                      <a:pt x="211" y="92"/>
                      <a:pt x="212" y="88"/>
                      <a:pt x="212" y="88"/>
                    </a:cubicBezTo>
                    <a:cubicBezTo>
                      <a:pt x="211" y="85"/>
                      <a:pt x="211" y="85"/>
                      <a:pt x="211" y="85"/>
                    </a:cubicBezTo>
                    <a:cubicBezTo>
                      <a:pt x="202" y="73"/>
                      <a:pt x="202" y="73"/>
                      <a:pt x="202" y="73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01" y="66"/>
                      <a:pt x="201" y="66"/>
                      <a:pt x="201" y="66"/>
                    </a:cubicBezTo>
                    <a:cubicBezTo>
                      <a:pt x="201" y="65"/>
                      <a:pt x="201" y="64"/>
                      <a:pt x="201" y="63"/>
                    </a:cubicBezTo>
                    <a:cubicBezTo>
                      <a:pt x="199" y="63"/>
                      <a:pt x="199" y="63"/>
                      <a:pt x="199" y="63"/>
                    </a:cubicBezTo>
                    <a:cubicBezTo>
                      <a:pt x="196" y="59"/>
                      <a:pt x="196" y="59"/>
                      <a:pt x="196" y="59"/>
                    </a:cubicBezTo>
                    <a:cubicBezTo>
                      <a:pt x="197" y="54"/>
                      <a:pt x="197" y="54"/>
                      <a:pt x="197" y="54"/>
                    </a:cubicBezTo>
                    <a:cubicBezTo>
                      <a:pt x="195" y="44"/>
                      <a:pt x="195" y="44"/>
                      <a:pt x="195" y="44"/>
                    </a:cubicBezTo>
                    <a:cubicBezTo>
                      <a:pt x="196" y="40"/>
                      <a:pt x="196" y="40"/>
                      <a:pt x="196" y="40"/>
                    </a:cubicBezTo>
                    <a:cubicBezTo>
                      <a:pt x="193" y="39"/>
                      <a:pt x="193" y="39"/>
                      <a:pt x="193" y="39"/>
                    </a:cubicBezTo>
                    <a:cubicBezTo>
                      <a:pt x="190" y="35"/>
                      <a:pt x="190" y="35"/>
                      <a:pt x="190" y="35"/>
                    </a:cubicBezTo>
                    <a:cubicBezTo>
                      <a:pt x="190" y="35"/>
                      <a:pt x="190" y="35"/>
                      <a:pt x="190" y="35"/>
                    </a:cubicBezTo>
                    <a:cubicBezTo>
                      <a:pt x="189" y="35"/>
                      <a:pt x="188" y="35"/>
                      <a:pt x="188" y="34"/>
                    </a:cubicBezTo>
                    <a:cubicBezTo>
                      <a:pt x="188" y="34"/>
                      <a:pt x="187" y="33"/>
                      <a:pt x="183" y="27"/>
                    </a:cubicBezTo>
                    <a:cubicBezTo>
                      <a:pt x="177" y="25"/>
                      <a:pt x="177" y="25"/>
                      <a:pt x="177" y="25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4"/>
                      <a:pt x="170" y="24"/>
                      <a:pt x="169" y="24"/>
                    </a:cubicBezTo>
                    <a:cubicBezTo>
                      <a:pt x="168" y="24"/>
                      <a:pt x="167" y="24"/>
                      <a:pt x="166" y="22"/>
                    </a:cubicBezTo>
                    <a:cubicBezTo>
                      <a:pt x="166" y="21"/>
                      <a:pt x="165" y="21"/>
                      <a:pt x="165" y="20"/>
                    </a:cubicBezTo>
                    <a:cubicBezTo>
                      <a:pt x="162" y="21"/>
                      <a:pt x="162" y="21"/>
                      <a:pt x="162" y="21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59" y="17"/>
                      <a:pt x="159" y="17"/>
                      <a:pt x="158" y="17"/>
                    </a:cubicBezTo>
                    <a:cubicBezTo>
                      <a:pt x="157" y="17"/>
                      <a:pt x="155" y="16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39" y="1"/>
                      <a:pt x="139" y="0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3" y="2"/>
                      <a:pt x="133" y="2"/>
                    </a:cubicBezTo>
                    <a:cubicBezTo>
                      <a:pt x="133" y="3"/>
                      <a:pt x="136" y="10"/>
                      <a:pt x="136" y="12"/>
                    </a:cubicBezTo>
                    <a:cubicBezTo>
                      <a:pt x="137" y="13"/>
                      <a:pt x="137" y="18"/>
                      <a:pt x="134" y="23"/>
                    </a:cubicBezTo>
                    <a:cubicBezTo>
                      <a:pt x="137" y="25"/>
                      <a:pt x="137" y="25"/>
                      <a:pt x="137" y="25"/>
                    </a:cubicBezTo>
                    <a:cubicBezTo>
                      <a:pt x="134" y="30"/>
                      <a:pt x="134" y="30"/>
                      <a:pt x="134" y="30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31"/>
                      <a:pt x="124" y="30"/>
                      <a:pt x="123" y="29"/>
                    </a:cubicBezTo>
                    <a:cubicBezTo>
                      <a:pt x="122" y="28"/>
                      <a:pt x="119" y="26"/>
                      <a:pt x="117" y="27"/>
                    </a:cubicBezTo>
                    <a:cubicBezTo>
                      <a:pt x="116" y="27"/>
                      <a:pt x="105" y="27"/>
                      <a:pt x="105" y="27"/>
                    </a:cubicBezTo>
                    <a:cubicBezTo>
                      <a:pt x="102" y="30"/>
                      <a:pt x="104" y="47"/>
                      <a:pt x="104" y="49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91" y="48"/>
                      <a:pt x="91" y="48"/>
                      <a:pt x="91" y="48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7" y="55"/>
                      <a:pt x="84" y="58"/>
                      <a:pt x="84" y="59"/>
                    </a:cubicBezTo>
                    <a:cubicBezTo>
                      <a:pt x="84" y="60"/>
                      <a:pt x="82" y="63"/>
                      <a:pt x="82" y="64"/>
                    </a:cubicBezTo>
                    <a:cubicBezTo>
                      <a:pt x="82" y="64"/>
                      <a:pt x="83" y="70"/>
                      <a:pt x="83" y="70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6" y="80"/>
                      <a:pt x="79" y="85"/>
                      <a:pt x="80" y="86"/>
                    </a:cubicBezTo>
                    <a:cubicBezTo>
                      <a:pt x="81" y="87"/>
                      <a:pt x="82" y="94"/>
                      <a:pt x="82" y="94"/>
                    </a:cubicBezTo>
                    <a:cubicBezTo>
                      <a:pt x="82" y="94"/>
                      <a:pt x="80" y="99"/>
                      <a:pt x="79" y="101"/>
                    </a:cubicBezTo>
                    <a:cubicBezTo>
                      <a:pt x="78" y="103"/>
                      <a:pt x="72" y="111"/>
                      <a:pt x="72" y="111"/>
                    </a:cubicBezTo>
                    <a:cubicBezTo>
                      <a:pt x="68" y="121"/>
                      <a:pt x="68" y="121"/>
                      <a:pt x="68" y="121"/>
                    </a:cubicBezTo>
                    <a:cubicBezTo>
                      <a:pt x="68" y="129"/>
                      <a:pt x="68" y="129"/>
                      <a:pt x="68" y="129"/>
                    </a:cubicBezTo>
                    <a:cubicBezTo>
                      <a:pt x="67" y="133"/>
                      <a:pt x="67" y="133"/>
                      <a:pt x="67" y="133"/>
                    </a:cubicBezTo>
                    <a:cubicBezTo>
                      <a:pt x="62" y="138"/>
                      <a:pt x="62" y="138"/>
                      <a:pt x="62" y="138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52" y="142"/>
                      <a:pt x="52" y="142"/>
                      <a:pt x="52" y="142"/>
                    </a:cubicBezTo>
                    <a:cubicBezTo>
                      <a:pt x="56" y="155"/>
                      <a:pt x="56" y="155"/>
                      <a:pt x="56" y="155"/>
                    </a:cubicBezTo>
                    <a:cubicBezTo>
                      <a:pt x="54" y="161"/>
                      <a:pt x="54" y="161"/>
                      <a:pt x="54" y="161"/>
                    </a:cubicBezTo>
                    <a:cubicBezTo>
                      <a:pt x="53" y="167"/>
                      <a:pt x="53" y="167"/>
                      <a:pt x="53" y="167"/>
                    </a:cubicBezTo>
                    <a:cubicBezTo>
                      <a:pt x="53" y="167"/>
                      <a:pt x="52" y="172"/>
                      <a:pt x="53" y="173"/>
                    </a:cubicBezTo>
                    <a:cubicBezTo>
                      <a:pt x="54" y="174"/>
                      <a:pt x="54" y="178"/>
                      <a:pt x="54" y="178"/>
                    </a:cubicBezTo>
                    <a:cubicBezTo>
                      <a:pt x="51" y="180"/>
                      <a:pt x="51" y="180"/>
                      <a:pt x="51" y="180"/>
                    </a:cubicBezTo>
                    <a:cubicBezTo>
                      <a:pt x="52" y="185"/>
                      <a:pt x="52" y="185"/>
                      <a:pt x="52" y="185"/>
                    </a:cubicBezTo>
                    <a:cubicBezTo>
                      <a:pt x="39" y="205"/>
                      <a:pt x="39" y="205"/>
                      <a:pt x="39" y="205"/>
                    </a:cubicBezTo>
                    <a:cubicBezTo>
                      <a:pt x="42" y="210"/>
                      <a:pt x="42" y="210"/>
                      <a:pt x="42" y="210"/>
                    </a:cubicBezTo>
                    <a:cubicBezTo>
                      <a:pt x="49" y="211"/>
                      <a:pt x="49" y="211"/>
                      <a:pt x="49" y="211"/>
                    </a:cubicBezTo>
                    <a:cubicBezTo>
                      <a:pt x="50" y="224"/>
                      <a:pt x="50" y="224"/>
                      <a:pt x="50" y="224"/>
                    </a:cubicBezTo>
                    <a:cubicBezTo>
                      <a:pt x="47" y="230"/>
                      <a:pt x="47" y="230"/>
                      <a:pt x="47" y="230"/>
                    </a:cubicBezTo>
                    <a:cubicBezTo>
                      <a:pt x="46" y="231"/>
                      <a:pt x="46" y="231"/>
                      <a:pt x="46" y="231"/>
                    </a:cubicBezTo>
                    <a:cubicBezTo>
                      <a:pt x="27" y="233"/>
                      <a:pt x="27" y="233"/>
                      <a:pt x="27" y="233"/>
                    </a:cubicBezTo>
                    <a:cubicBezTo>
                      <a:pt x="16" y="246"/>
                      <a:pt x="16" y="246"/>
                      <a:pt x="16" y="246"/>
                    </a:cubicBezTo>
                    <a:cubicBezTo>
                      <a:pt x="15" y="254"/>
                      <a:pt x="15" y="254"/>
                      <a:pt x="15" y="254"/>
                    </a:cubicBezTo>
                    <a:cubicBezTo>
                      <a:pt x="15" y="259"/>
                      <a:pt x="15" y="259"/>
                      <a:pt x="15" y="259"/>
                    </a:cubicBezTo>
                    <a:cubicBezTo>
                      <a:pt x="15" y="259"/>
                      <a:pt x="12" y="263"/>
                      <a:pt x="11" y="264"/>
                    </a:cubicBezTo>
                    <a:cubicBezTo>
                      <a:pt x="11" y="265"/>
                      <a:pt x="11" y="270"/>
                      <a:pt x="11" y="270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15" y="281"/>
                      <a:pt x="15" y="281"/>
                      <a:pt x="15" y="281"/>
                    </a:cubicBezTo>
                    <a:cubicBezTo>
                      <a:pt x="13" y="284"/>
                      <a:pt x="13" y="284"/>
                      <a:pt x="13" y="284"/>
                    </a:cubicBezTo>
                    <a:cubicBezTo>
                      <a:pt x="14" y="289"/>
                      <a:pt x="14" y="289"/>
                      <a:pt x="14" y="289"/>
                    </a:cubicBezTo>
                    <a:cubicBezTo>
                      <a:pt x="14" y="289"/>
                      <a:pt x="15" y="291"/>
                      <a:pt x="14" y="292"/>
                    </a:cubicBezTo>
                    <a:cubicBezTo>
                      <a:pt x="13" y="293"/>
                      <a:pt x="13" y="295"/>
                      <a:pt x="13" y="296"/>
                    </a:cubicBezTo>
                    <a:cubicBezTo>
                      <a:pt x="13" y="297"/>
                      <a:pt x="19" y="308"/>
                      <a:pt x="19" y="308"/>
                    </a:cubicBezTo>
                    <a:cubicBezTo>
                      <a:pt x="20" y="333"/>
                      <a:pt x="20" y="333"/>
                      <a:pt x="20" y="333"/>
                    </a:cubicBezTo>
                    <a:cubicBezTo>
                      <a:pt x="22" y="339"/>
                      <a:pt x="22" y="339"/>
                      <a:pt x="22" y="339"/>
                    </a:cubicBezTo>
                    <a:cubicBezTo>
                      <a:pt x="28" y="343"/>
                      <a:pt x="28" y="343"/>
                      <a:pt x="28" y="343"/>
                    </a:cubicBezTo>
                    <a:cubicBezTo>
                      <a:pt x="32" y="348"/>
                      <a:pt x="32" y="348"/>
                      <a:pt x="32" y="348"/>
                    </a:cubicBezTo>
                    <a:cubicBezTo>
                      <a:pt x="33" y="354"/>
                      <a:pt x="33" y="354"/>
                      <a:pt x="33" y="354"/>
                    </a:cubicBezTo>
                    <a:cubicBezTo>
                      <a:pt x="33" y="354"/>
                      <a:pt x="32" y="360"/>
                      <a:pt x="32" y="361"/>
                    </a:cubicBezTo>
                    <a:cubicBezTo>
                      <a:pt x="32" y="362"/>
                      <a:pt x="28" y="361"/>
                      <a:pt x="28" y="361"/>
                    </a:cubicBezTo>
                    <a:cubicBezTo>
                      <a:pt x="24" y="362"/>
                      <a:pt x="24" y="362"/>
                      <a:pt x="24" y="362"/>
                    </a:cubicBezTo>
                    <a:cubicBezTo>
                      <a:pt x="20" y="366"/>
                      <a:pt x="20" y="366"/>
                      <a:pt x="20" y="366"/>
                    </a:cubicBezTo>
                    <a:cubicBezTo>
                      <a:pt x="21" y="371"/>
                      <a:pt x="21" y="371"/>
                      <a:pt x="21" y="371"/>
                    </a:cubicBezTo>
                    <a:cubicBezTo>
                      <a:pt x="24" y="378"/>
                      <a:pt x="24" y="378"/>
                      <a:pt x="24" y="378"/>
                    </a:cubicBezTo>
                    <a:cubicBezTo>
                      <a:pt x="29" y="384"/>
                      <a:pt x="29" y="384"/>
                      <a:pt x="29" y="384"/>
                    </a:cubicBezTo>
                    <a:cubicBezTo>
                      <a:pt x="30" y="389"/>
                      <a:pt x="30" y="389"/>
                      <a:pt x="30" y="389"/>
                    </a:cubicBezTo>
                    <a:cubicBezTo>
                      <a:pt x="28" y="394"/>
                      <a:pt x="28" y="394"/>
                      <a:pt x="28" y="394"/>
                    </a:cubicBezTo>
                    <a:cubicBezTo>
                      <a:pt x="26" y="396"/>
                      <a:pt x="26" y="396"/>
                      <a:pt x="26" y="396"/>
                    </a:cubicBezTo>
                    <a:cubicBezTo>
                      <a:pt x="28" y="400"/>
                      <a:pt x="28" y="400"/>
                      <a:pt x="28" y="400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28" y="404"/>
                      <a:pt x="26" y="407"/>
                      <a:pt x="26" y="407"/>
                    </a:cubicBezTo>
                    <a:cubicBezTo>
                      <a:pt x="26" y="408"/>
                      <a:pt x="23" y="410"/>
                      <a:pt x="23" y="410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18" y="414"/>
                      <a:pt x="18" y="414"/>
                      <a:pt x="18" y="414"/>
                    </a:cubicBezTo>
                    <a:cubicBezTo>
                      <a:pt x="18" y="414"/>
                      <a:pt x="17" y="413"/>
                      <a:pt x="16" y="413"/>
                    </a:cubicBezTo>
                    <a:cubicBezTo>
                      <a:pt x="15" y="414"/>
                      <a:pt x="14" y="415"/>
                      <a:pt x="14" y="415"/>
                    </a:cubicBezTo>
                    <a:cubicBezTo>
                      <a:pt x="14" y="418"/>
                      <a:pt x="14" y="418"/>
                      <a:pt x="14" y="418"/>
                    </a:cubicBezTo>
                    <a:cubicBezTo>
                      <a:pt x="16" y="420"/>
                      <a:pt x="16" y="420"/>
                      <a:pt x="16" y="420"/>
                    </a:cubicBezTo>
                    <a:cubicBezTo>
                      <a:pt x="15" y="424"/>
                      <a:pt x="15" y="424"/>
                      <a:pt x="15" y="424"/>
                    </a:cubicBezTo>
                    <a:cubicBezTo>
                      <a:pt x="13" y="426"/>
                      <a:pt x="13" y="426"/>
                      <a:pt x="13" y="426"/>
                    </a:cubicBezTo>
                    <a:cubicBezTo>
                      <a:pt x="10" y="427"/>
                      <a:pt x="10" y="427"/>
                      <a:pt x="10" y="427"/>
                    </a:cubicBezTo>
                    <a:cubicBezTo>
                      <a:pt x="11" y="432"/>
                      <a:pt x="11" y="432"/>
                      <a:pt x="11" y="432"/>
                    </a:cubicBezTo>
                    <a:cubicBezTo>
                      <a:pt x="15" y="437"/>
                      <a:pt x="15" y="437"/>
                      <a:pt x="15" y="437"/>
                    </a:cubicBezTo>
                    <a:cubicBezTo>
                      <a:pt x="15" y="442"/>
                      <a:pt x="15" y="442"/>
                      <a:pt x="15" y="442"/>
                    </a:cubicBezTo>
                    <a:cubicBezTo>
                      <a:pt x="12" y="447"/>
                      <a:pt x="12" y="447"/>
                      <a:pt x="12" y="447"/>
                    </a:cubicBezTo>
                    <a:cubicBezTo>
                      <a:pt x="12" y="453"/>
                      <a:pt x="12" y="453"/>
                      <a:pt x="12" y="453"/>
                    </a:cubicBezTo>
                    <a:cubicBezTo>
                      <a:pt x="11" y="457"/>
                      <a:pt x="11" y="457"/>
                      <a:pt x="11" y="457"/>
                    </a:cubicBezTo>
                    <a:cubicBezTo>
                      <a:pt x="10" y="458"/>
                      <a:pt x="10" y="458"/>
                      <a:pt x="10" y="458"/>
                    </a:cubicBezTo>
                    <a:cubicBezTo>
                      <a:pt x="7" y="458"/>
                      <a:pt x="7" y="458"/>
                      <a:pt x="7" y="458"/>
                    </a:cubicBezTo>
                    <a:cubicBezTo>
                      <a:pt x="7" y="458"/>
                      <a:pt x="7" y="453"/>
                      <a:pt x="6" y="453"/>
                    </a:cubicBezTo>
                    <a:cubicBezTo>
                      <a:pt x="6" y="452"/>
                      <a:pt x="1" y="448"/>
                      <a:pt x="1" y="448"/>
                    </a:cubicBezTo>
                    <a:cubicBezTo>
                      <a:pt x="0" y="452"/>
                      <a:pt x="0" y="452"/>
                      <a:pt x="0" y="452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58"/>
                      <a:pt x="1" y="461"/>
                      <a:pt x="1" y="462"/>
                    </a:cubicBezTo>
                    <a:cubicBezTo>
                      <a:pt x="2" y="463"/>
                      <a:pt x="3" y="468"/>
                      <a:pt x="3" y="468"/>
                    </a:cubicBezTo>
                    <a:cubicBezTo>
                      <a:pt x="2" y="474"/>
                      <a:pt x="2" y="474"/>
                      <a:pt x="2" y="474"/>
                    </a:cubicBezTo>
                    <a:cubicBezTo>
                      <a:pt x="2" y="474"/>
                      <a:pt x="3" y="478"/>
                      <a:pt x="4" y="478"/>
                    </a:cubicBezTo>
                    <a:cubicBezTo>
                      <a:pt x="4" y="479"/>
                      <a:pt x="4" y="482"/>
                      <a:pt x="4" y="482"/>
                    </a:cubicBezTo>
                    <a:cubicBezTo>
                      <a:pt x="7" y="481"/>
                      <a:pt x="7" y="481"/>
                      <a:pt x="7" y="481"/>
                    </a:cubicBezTo>
                    <a:cubicBezTo>
                      <a:pt x="7" y="479"/>
                      <a:pt x="7" y="479"/>
                      <a:pt x="7" y="479"/>
                    </a:cubicBezTo>
                    <a:cubicBezTo>
                      <a:pt x="9" y="482"/>
                      <a:pt x="9" y="482"/>
                      <a:pt x="9" y="482"/>
                    </a:cubicBezTo>
                    <a:cubicBezTo>
                      <a:pt x="9" y="482"/>
                      <a:pt x="8" y="483"/>
                      <a:pt x="9" y="483"/>
                    </a:cubicBezTo>
                    <a:cubicBezTo>
                      <a:pt x="10" y="482"/>
                      <a:pt x="12" y="481"/>
                      <a:pt x="12" y="481"/>
                    </a:cubicBezTo>
                    <a:cubicBezTo>
                      <a:pt x="11" y="483"/>
                      <a:pt x="11" y="483"/>
                      <a:pt x="11" y="483"/>
                    </a:cubicBezTo>
                    <a:cubicBezTo>
                      <a:pt x="9" y="486"/>
                      <a:pt x="9" y="486"/>
                      <a:pt x="9" y="486"/>
                    </a:cubicBezTo>
                    <a:cubicBezTo>
                      <a:pt x="10" y="487"/>
                      <a:pt x="10" y="487"/>
                      <a:pt x="10" y="487"/>
                    </a:cubicBezTo>
                    <a:cubicBezTo>
                      <a:pt x="12" y="488"/>
                      <a:pt x="12" y="488"/>
                      <a:pt x="12" y="488"/>
                    </a:cubicBezTo>
                    <a:cubicBezTo>
                      <a:pt x="9" y="492"/>
                      <a:pt x="9" y="492"/>
                      <a:pt x="9" y="492"/>
                    </a:cubicBezTo>
                    <a:cubicBezTo>
                      <a:pt x="9" y="492"/>
                      <a:pt x="11" y="494"/>
                      <a:pt x="11" y="495"/>
                    </a:cubicBezTo>
                    <a:cubicBezTo>
                      <a:pt x="11" y="495"/>
                      <a:pt x="15" y="492"/>
                      <a:pt x="15" y="492"/>
                    </a:cubicBezTo>
                    <a:cubicBezTo>
                      <a:pt x="15" y="492"/>
                      <a:pt x="15" y="493"/>
                      <a:pt x="15" y="494"/>
                    </a:cubicBezTo>
                    <a:cubicBezTo>
                      <a:pt x="15" y="495"/>
                      <a:pt x="12" y="497"/>
                      <a:pt x="13" y="498"/>
                    </a:cubicBezTo>
                    <a:cubicBezTo>
                      <a:pt x="13" y="499"/>
                      <a:pt x="18" y="498"/>
                      <a:pt x="17" y="498"/>
                    </a:cubicBezTo>
                    <a:cubicBezTo>
                      <a:pt x="16" y="499"/>
                      <a:pt x="16" y="501"/>
                      <a:pt x="16" y="501"/>
                    </a:cubicBezTo>
                    <a:cubicBezTo>
                      <a:pt x="16" y="501"/>
                      <a:pt x="14" y="503"/>
                      <a:pt x="15" y="504"/>
                    </a:cubicBezTo>
                    <a:cubicBezTo>
                      <a:pt x="16" y="504"/>
                      <a:pt x="18" y="505"/>
                      <a:pt x="18" y="506"/>
                    </a:cubicBezTo>
                    <a:cubicBezTo>
                      <a:pt x="17" y="506"/>
                      <a:pt x="15" y="508"/>
                      <a:pt x="15" y="508"/>
                    </a:cubicBezTo>
                    <a:cubicBezTo>
                      <a:pt x="15" y="508"/>
                      <a:pt x="14" y="510"/>
                      <a:pt x="15" y="510"/>
                    </a:cubicBezTo>
                    <a:cubicBezTo>
                      <a:pt x="16" y="511"/>
                      <a:pt x="18" y="511"/>
                      <a:pt x="18" y="511"/>
                    </a:cubicBezTo>
                    <a:cubicBezTo>
                      <a:pt x="18" y="511"/>
                      <a:pt x="18" y="510"/>
                      <a:pt x="18" y="510"/>
                    </a:cubicBezTo>
                    <a:cubicBezTo>
                      <a:pt x="18" y="511"/>
                      <a:pt x="17" y="513"/>
                      <a:pt x="17" y="513"/>
                    </a:cubicBezTo>
                    <a:cubicBezTo>
                      <a:pt x="17" y="513"/>
                      <a:pt x="17" y="514"/>
                      <a:pt x="17" y="515"/>
                    </a:cubicBezTo>
                    <a:cubicBezTo>
                      <a:pt x="18" y="515"/>
                      <a:pt x="20" y="515"/>
                      <a:pt x="20" y="515"/>
                    </a:cubicBezTo>
                    <a:cubicBezTo>
                      <a:pt x="20" y="515"/>
                      <a:pt x="20" y="516"/>
                      <a:pt x="20" y="517"/>
                    </a:cubicBezTo>
                    <a:cubicBezTo>
                      <a:pt x="20" y="518"/>
                      <a:pt x="20" y="520"/>
                      <a:pt x="19" y="521"/>
                    </a:cubicBezTo>
                    <a:cubicBezTo>
                      <a:pt x="19" y="521"/>
                      <a:pt x="20" y="523"/>
                      <a:pt x="20" y="523"/>
                    </a:cubicBezTo>
                    <a:cubicBezTo>
                      <a:pt x="20" y="523"/>
                      <a:pt x="19" y="524"/>
                      <a:pt x="21" y="524"/>
                    </a:cubicBezTo>
                    <a:cubicBezTo>
                      <a:pt x="23" y="524"/>
                      <a:pt x="23" y="523"/>
                      <a:pt x="24" y="523"/>
                    </a:cubicBezTo>
                    <a:cubicBezTo>
                      <a:pt x="24" y="523"/>
                      <a:pt x="25" y="524"/>
                      <a:pt x="25" y="525"/>
                    </a:cubicBezTo>
                    <a:cubicBezTo>
                      <a:pt x="25" y="526"/>
                      <a:pt x="26" y="527"/>
                      <a:pt x="26" y="528"/>
                    </a:cubicBezTo>
                    <a:cubicBezTo>
                      <a:pt x="26" y="529"/>
                      <a:pt x="29" y="537"/>
                      <a:pt x="29" y="537"/>
                    </a:cubicBezTo>
                    <a:cubicBezTo>
                      <a:pt x="29" y="537"/>
                      <a:pt x="30" y="540"/>
                      <a:pt x="31" y="541"/>
                    </a:cubicBezTo>
                    <a:cubicBezTo>
                      <a:pt x="31" y="542"/>
                      <a:pt x="32" y="543"/>
                      <a:pt x="32" y="543"/>
                    </a:cubicBezTo>
                    <a:cubicBezTo>
                      <a:pt x="33" y="544"/>
                      <a:pt x="35" y="546"/>
                      <a:pt x="35" y="546"/>
                    </a:cubicBezTo>
                    <a:cubicBezTo>
                      <a:pt x="37" y="547"/>
                      <a:pt x="37" y="547"/>
                      <a:pt x="37" y="547"/>
                    </a:cubicBezTo>
                    <a:cubicBezTo>
                      <a:pt x="40" y="553"/>
                      <a:pt x="40" y="553"/>
                      <a:pt x="40" y="553"/>
                    </a:cubicBezTo>
                    <a:cubicBezTo>
                      <a:pt x="40" y="553"/>
                      <a:pt x="42" y="555"/>
                      <a:pt x="43" y="555"/>
                    </a:cubicBezTo>
                    <a:cubicBezTo>
                      <a:pt x="43" y="555"/>
                      <a:pt x="45" y="553"/>
                      <a:pt x="45" y="553"/>
                    </a:cubicBezTo>
                    <a:cubicBezTo>
                      <a:pt x="45" y="553"/>
                      <a:pt x="47" y="554"/>
                      <a:pt x="47" y="555"/>
                    </a:cubicBezTo>
                    <a:cubicBezTo>
                      <a:pt x="47" y="555"/>
                      <a:pt x="45" y="559"/>
                      <a:pt x="46" y="560"/>
                    </a:cubicBezTo>
                    <a:cubicBezTo>
                      <a:pt x="46" y="560"/>
                      <a:pt x="46" y="562"/>
                      <a:pt x="46" y="562"/>
                    </a:cubicBezTo>
                    <a:cubicBezTo>
                      <a:pt x="45" y="563"/>
                      <a:pt x="45" y="563"/>
                      <a:pt x="45" y="563"/>
                    </a:cubicBezTo>
                    <a:cubicBezTo>
                      <a:pt x="43" y="564"/>
                      <a:pt x="43" y="564"/>
                      <a:pt x="43" y="564"/>
                    </a:cubicBezTo>
                    <a:cubicBezTo>
                      <a:pt x="40" y="563"/>
                      <a:pt x="40" y="563"/>
                      <a:pt x="40" y="563"/>
                    </a:cubicBezTo>
                    <a:cubicBezTo>
                      <a:pt x="39" y="566"/>
                      <a:pt x="39" y="566"/>
                      <a:pt x="39" y="566"/>
                    </a:cubicBezTo>
                    <a:cubicBezTo>
                      <a:pt x="42" y="568"/>
                      <a:pt x="42" y="568"/>
                      <a:pt x="42" y="568"/>
                    </a:cubicBezTo>
                    <a:cubicBezTo>
                      <a:pt x="42" y="568"/>
                      <a:pt x="44" y="570"/>
                      <a:pt x="44" y="570"/>
                    </a:cubicBezTo>
                    <a:cubicBezTo>
                      <a:pt x="44" y="571"/>
                      <a:pt x="45" y="574"/>
                      <a:pt x="44" y="574"/>
                    </a:cubicBezTo>
                    <a:cubicBezTo>
                      <a:pt x="44" y="574"/>
                      <a:pt x="40" y="573"/>
                      <a:pt x="40" y="573"/>
                    </a:cubicBezTo>
                    <a:cubicBezTo>
                      <a:pt x="40" y="573"/>
                      <a:pt x="39" y="576"/>
                      <a:pt x="39" y="576"/>
                    </a:cubicBezTo>
                    <a:cubicBezTo>
                      <a:pt x="39" y="577"/>
                      <a:pt x="38" y="577"/>
                      <a:pt x="39" y="579"/>
                    </a:cubicBezTo>
                    <a:cubicBezTo>
                      <a:pt x="41" y="581"/>
                      <a:pt x="45" y="586"/>
                      <a:pt x="45" y="586"/>
                    </a:cubicBezTo>
                    <a:cubicBezTo>
                      <a:pt x="45" y="586"/>
                      <a:pt x="48" y="591"/>
                      <a:pt x="48" y="591"/>
                    </a:cubicBezTo>
                    <a:cubicBezTo>
                      <a:pt x="48" y="591"/>
                      <a:pt x="50" y="594"/>
                      <a:pt x="50" y="595"/>
                    </a:cubicBezTo>
                    <a:cubicBezTo>
                      <a:pt x="51" y="595"/>
                      <a:pt x="51" y="598"/>
                      <a:pt x="51" y="598"/>
                    </a:cubicBezTo>
                    <a:cubicBezTo>
                      <a:pt x="50" y="599"/>
                      <a:pt x="50" y="599"/>
                      <a:pt x="50" y="599"/>
                    </a:cubicBezTo>
                    <a:cubicBezTo>
                      <a:pt x="49" y="602"/>
                      <a:pt x="49" y="602"/>
                      <a:pt x="49" y="602"/>
                    </a:cubicBezTo>
                    <a:cubicBezTo>
                      <a:pt x="49" y="604"/>
                      <a:pt x="49" y="604"/>
                      <a:pt x="49" y="604"/>
                    </a:cubicBezTo>
                    <a:cubicBezTo>
                      <a:pt x="49" y="606"/>
                      <a:pt x="49" y="606"/>
                      <a:pt x="49" y="606"/>
                    </a:cubicBezTo>
                    <a:cubicBezTo>
                      <a:pt x="49" y="608"/>
                      <a:pt x="49" y="608"/>
                      <a:pt x="49" y="608"/>
                    </a:cubicBezTo>
                    <a:cubicBezTo>
                      <a:pt x="47" y="610"/>
                      <a:pt x="47" y="610"/>
                      <a:pt x="47" y="610"/>
                    </a:cubicBezTo>
                    <a:cubicBezTo>
                      <a:pt x="51" y="611"/>
                      <a:pt x="51" y="611"/>
                      <a:pt x="51" y="611"/>
                    </a:cubicBezTo>
                    <a:cubicBezTo>
                      <a:pt x="56" y="610"/>
                      <a:pt x="56" y="610"/>
                      <a:pt x="56" y="610"/>
                    </a:cubicBezTo>
                    <a:cubicBezTo>
                      <a:pt x="56" y="610"/>
                      <a:pt x="56" y="611"/>
                      <a:pt x="57" y="612"/>
                    </a:cubicBezTo>
                    <a:cubicBezTo>
                      <a:pt x="58" y="612"/>
                      <a:pt x="61" y="612"/>
                      <a:pt x="61" y="612"/>
                    </a:cubicBezTo>
                    <a:cubicBezTo>
                      <a:pt x="65" y="610"/>
                      <a:pt x="65" y="610"/>
                      <a:pt x="65" y="610"/>
                    </a:cubicBezTo>
                    <a:cubicBezTo>
                      <a:pt x="67" y="609"/>
                      <a:pt x="67" y="609"/>
                      <a:pt x="67" y="609"/>
                    </a:cubicBezTo>
                    <a:cubicBezTo>
                      <a:pt x="67" y="606"/>
                      <a:pt x="67" y="606"/>
                      <a:pt x="67" y="606"/>
                    </a:cubicBezTo>
                    <a:cubicBezTo>
                      <a:pt x="67" y="606"/>
                      <a:pt x="68" y="604"/>
                      <a:pt x="69" y="604"/>
                    </a:cubicBezTo>
                    <a:cubicBezTo>
                      <a:pt x="69" y="604"/>
                      <a:pt x="72" y="605"/>
                      <a:pt x="72" y="605"/>
                    </a:cubicBezTo>
                    <a:cubicBezTo>
                      <a:pt x="72" y="605"/>
                      <a:pt x="74" y="605"/>
                      <a:pt x="74" y="606"/>
                    </a:cubicBezTo>
                    <a:cubicBezTo>
                      <a:pt x="74" y="606"/>
                      <a:pt x="76" y="607"/>
                      <a:pt x="76" y="607"/>
                    </a:cubicBezTo>
                    <a:cubicBezTo>
                      <a:pt x="79" y="607"/>
                      <a:pt x="79" y="607"/>
                      <a:pt x="79" y="607"/>
                    </a:cubicBezTo>
                    <a:cubicBezTo>
                      <a:pt x="81" y="607"/>
                      <a:pt x="81" y="607"/>
                      <a:pt x="81" y="607"/>
                    </a:cubicBezTo>
                    <a:cubicBezTo>
                      <a:pt x="84" y="606"/>
                      <a:pt x="84" y="606"/>
                      <a:pt x="84" y="606"/>
                    </a:cubicBezTo>
                    <a:cubicBezTo>
                      <a:pt x="84" y="606"/>
                      <a:pt x="83" y="604"/>
                      <a:pt x="84" y="604"/>
                    </a:cubicBezTo>
                    <a:cubicBezTo>
                      <a:pt x="85" y="604"/>
                      <a:pt x="87" y="605"/>
                      <a:pt x="87" y="605"/>
                    </a:cubicBezTo>
                    <a:cubicBezTo>
                      <a:pt x="87" y="605"/>
                      <a:pt x="88" y="606"/>
                      <a:pt x="88" y="606"/>
                    </a:cubicBezTo>
                    <a:cubicBezTo>
                      <a:pt x="89" y="606"/>
                      <a:pt x="91" y="604"/>
                      <a:pt x="90" y="603"/>
                    </a:cubicBezTo>
                    <a:cubicBezTo>
                      <a:pt x="89" y="602"/>
                      <a:pt x="86" y="601"/>
                      <a:pt x="86" y="601"/>
                    </a:cubicBezTo>
                    <a:cubicBezTo>
                      <a:pt x="86" y="601"/>
                      <a:pt x="84" y="599"/>
                      <a:pt x="84" y="598"/>
                    </a:cubicBezTo>
                    <a:cubicBezTo>
                      <a:pt x="84" y="597"/>
                      <a:pt x="83" y="595"/>
                      <a:pt x="82" y="594"/>
                    </a:cubicBezTo>
                    <a:cubicBezTo>
                      <a:pt x="81" y="594"/>
                      <a:pt x="81" y="593"/>
                      <a:pt x="81" y="591"/>
                    </a:cubicBezTo>
                    <a:cubicBezTo>
                      <a:pt x="81" y="589"/>
                      <a:pt x="82" y="588"/>
                      <a:pt x="82" y="588"/>
                    </a:cubicBezTo>
                    <a:cubicBezTo>
                      <a:pt x="82" y="587"/>
                      <a:pt x="81" y="584"/>
                      <a:pt x="81" y="584"/>
                    </a:cubicBezTo>
                    <a:cubicBezTo>
                      <a:pt x="81" y="584"/>
                      <a:pt x="81" y="583"/>
                      <a:pt x="83" y="581"/>
                    </a:cubicBezTo>
                    <a:cubicBezTo>
                      <a:pt x="85" y="579"/>
                      <a:pt x="86" y="578"/>
                      <a:pt x="86" y="579"/>
                    </a:cubicBezTo>
                    <a:cubicBezTo>
                      <a:pt x="87" y="579"/>
                      <a:pt x="89" y="581"/>
                      <a:pt x="89" y="581"/>
                    </a:cubicBezTo>
                    <a:cubicBezTo>
                      <a:pt x="90" y="582"/>
                      <a:pt x="91" y="582"/>
                      <a:pt x="91" y="583"/>
                    </a:cubicBezTo>
                    <a:cubicBezTo>
                      <a:pt x="91" y="583"/>
                      <a:pt x="91" y="584"/>
                      <a:pt x="92" y="584"/>
                    </a:cubicBezTo>
                    <a:cubicBezTo>
                      <a:pt x="93" y="584"/>
                      <a:pt x="94" y="584"/>
                      <a:pt x="94" y="584"/>
                    </a:cubicBezTo>
                    <a:cubicBezTo>
                      <a:pt x="94" y="584"/>
                      <a:pt x="96" y="584"/>
                      <a:pt x="96" y="583"/>
                    </a:cubicBezTo>
                    <a:cubicBezTo>
                      <a:pt x="95" y="583"/>
                      <a:pt x="95" y="580"/>
                      <a:pt x="94" y="580"/>
                    </a:cubicBezTo>
                    <a:cubicBezTo>
                      <a:pt x="94" y="580"/>
                      <a:pt x="93" y="578"/>
                      <a:pt x="93" y="578"/>
                    </a:cubicBezTo>
                    <a:cubicBezTo>
                      <a:pt x="93" y="578"/>
                      <a:pt x="94" y="578"/>
                      <a:pt x="92" y="577"/>
                    </a:cubicBezTo>
                    <a:cubicBezTo>
                      <a:pt x="90" y="575"/>
                      <a:pt x="89" y="575"/>
                      <a:pt x="91" y="574"/>
                    </a:cubicBezTo>
                    <a:cubicBezTo>
                      <a:pt x="92" y="573"/>
                      <a:pt x="95" y="573"/>
                      <a:pt x="95" y="573"/>
                    </a:cubicBezTo>
                    <a:cubicBezTo>
                      <a:pt x="98" y="573"/>
                      <a:pt x="98" y="573"/>
                      <a:pt x="98" y="573"/>
                    </a:cubicBezTo>
                    <a:cubicBezTo>
                      <a:pt x="98" y="573"/>
                      <a:pt x="99" y="572"/>
                      <a:pt x="101" y="572"/>
                    </a:cubicBezTo>
                    <a:cubicBezTo>
                      <a:pt x="102" y="573"/>
                      <a:pt x="105" y="573"/>
                      <a:pt x="105" y="573"/>
                    </a:cubicBezTo>
                    <a:cubicBezTo>
                      <a:pt x="109" y="573"/>
                      <a:pt x="109" y="573"/>
                      <a:pt x="109" y="573"/>
                    </a:cubicBezTo>
                    <a:cubicBezTo>
                      <a:pt x="111" y="571"/>
                      <a:pt x="111" y="571"/>
                      <a:pt x="111" y="571"/>
                    </a:cubicBezTo>
                    <a:cubicBezTo>
                      <a:pt x="114" y="573"/>
                      <a:pt x="114" y="573"/>
                      <a:pt x="114" y="573"/>
                    </a:cubicBezTo>
                    <a:cubicBezTo>
                      <a:pt x="114" y="573"/>
                      <a:pt x="114" y="573"/>
                      <a:pt x="116" y="573"/>
                    </a:cubicBezTo>
                    <a:cubicBezTo>
                      <a:pt x="118" y="574"/>
                      <a:pt x="120" y="572"/>
                      <a:pt x="121" y="572"/>
                    </a:cubicBezTo>
                    <a:cubicBezTo>
                      <a:pt x="121" y="571"/>
                      <a:pt x="124" y="566"/>
                      <a:pt x="124" y="566"/>
                    </a:cubicBezTo>
                    <a:cubicBezTo>
                      <a:pt x="127" y="549"/>
                      <a:pt x="127" y="549"/>
                      <a:pt x="127" y="549"/>
                    </a:cubicBezTo>
                    <a:cubicBezTo>
                      <a:pt x="127" y="549"/>
                      <a:pt x="129" y="547"/>
                      <a:pt x="129" y="547"/>
                    </a:cubicBezTo>
                    <a:cubicBezTo>
                      <a:pt x="129" y="546"/>
                      <a:pt x="129" y="540"/>
                      <a:pt x="129" y="540"/>
                    </a:cubicBezTo>
                    <a:cubicBezTo>
                      <a:pt x="129" y="539"/>
                      <a:pt x="131" y="533"/>
                      <a:pt x="131" y="533"/>
                    </a:cubicBezTo>
                    <a:cubicBezTo>
                      <a:pt x="131" y="533"/>
                      <a:pt x="134" y="531"/>
                      <a:pt x="133" y="528"/>
                    </a:cubicBezTo>
                    <a:cubicBezTo>
                      <a:pt x="131" y="526"/>
                      <a:pt x="130" y="523"/>
                      <a:pt x="130" y="523"/>
                    </a:cubicBezTo>
                    <a:cubicBezTo>
                      <a:pt x="130" y="523"/>
                      <a:pt x="129" y="518"/>
                      <a:pt x="130" y="518"/>
                    </a:cubicBezTo>
                    <a:cubicBezTo>
                      <a:pt x="130" y="517"/>
                      <a:pt x="133" y="513"/>
                      <a:pt x="133" y="513"/>
                    </a:cubicBezTo>
                    <a:cubicBezTo>
                      <a:pt x="130" y="505"/>
                      <a:pt x="130" y="505"/>
                      <a:pt x="130" y="505"/>
                    </a:cubicBezTo>
                    <a:cubicBezTo>
                      <a:pt x="130" y="505"/>
                      <a:pt x="132" y="503"/>
                      <a:pt x="132" y="502"/>
                    </a:cubicBezTo>
                    <a:cubicBezTo>
                      <a:pt x="132" y="502"/>
                      <a:pt x="131" y="495"/>
                      <a:pt x="131" y="495"/>
                    </a:cubicBezTo>
                    <a:cubicBezTo>
                      <a:pt x="130" y="492"/>
                      <a:pt x="130" y="492"/>
                      <a:pt x="130" y="492"/>
                    </a:cubicBezTo>
                    <a:cubicBezTo>
                      <a:pt x="130" y="492"/>
                      <a:pt x="133" y="489"/>
                      <a:pt x="133" y="488"/>
                    </a:cubicBezTo>
                    <a:cubicBezTo>
                      <a:pt x="133" y="487"/>
                      <a:pt x="132" y="483"/>
                      <a:pt x="132" y="483"/>
                    </a:cubicBezTo>
                    <a:cubicBezTo>
                      <a:pt x="131" y="478"/>
                      <a:pt x="131" y="478"/>
                      <a:pt x="131" y="478"/>
                    </a:cubicBezTo>
                    <a:cubicBezTo>
                      <a:pt x="131" y="478"/>
                      <a:pt x="132" y="477"/>
                      <a:pt x="132" y="476"/>
                    </a:cubicBezTo>
                    <a:cubicBezTo>
                      <a:pt x="131" y="475"/>
                      <a:pt x="130" y="474"/>
                      <a:pt x="130" y="474"/>
                    </a:cubicBezTo>
                    <a:cubicBezTo>
                      <a:pt x="129" y="472"/>
                      <a:pt x="129" y="472"/>
                      <a:pt x="129" y="472"/>
                    </a:cubicBezTo>
                    <a:cubicBezTo>
                      <a:pt x="130" y="471"/>
                      <a:pt x="130" y="471"/>
                      <a:pt x="130" y="471"/>
                    </a:cubicBezTo>
                    <a:cubicBezTo>
                      <a:pt x="133" y="469"/>
                      <a:pt x="133" y="469"/>
                      <a:pt x="133" y="469"/>
                    </a:cubicBezTo>
                    <a:cubicBezTo>
                      <a:pt x="131" y="465"/>
                      <a:pt x="131" y="465"/>
                      <a:pt x="131" y="465"/>
                    </a:cubicBezTo>
                    <a:cubicBezTo>
                      <a:pt x="128" y="464"/>
                      <a:pt x="128" y="464"/>
                      <a:pt x="128" y="464"/>
                    </a:cubicBezTo>
                    <a:cubicBezTo>
                      <a:pt x="128" y="464"/>
                      <a:pt x="128" y="462"/>
                      <a:pt x="129" y="462"/>
                    </a:cubicBezTo>
                    <a:cubicBezTo>
                      <a:pt x="130" y="462"/>
                      <a:pt x="136" y="459"/>
                      <a:pt x="136" y="459"/>
                    </a:cubicBezTo>
                    <a:cubicBezTo>
                      <a:pt x="136" y="459"/>
                      <a:pt x="138" y="456"/>
                      <a:pt x="138" y="456"/>
                    </a:cubicBezTo>
                    <a:cubicBezTo>
                      <a:pt x="139" y="456"/>
                      <a:pt x="145" y="452"/>
                      <a:pt x="145" y="452"/>
                    </a:cubicBezTo>
                    <a:cubicBezTo>
                      <a:pt x="145" y="452"/>
                      <a:pt x="145" y="449"/>
                      <a:pt x="145" y="449"/>
                    </a:cubicBezTo>
                    <a:cubicBezTo>
                      <a:pt x="146" y="448"/>
                      <a:pt x="146" y="447"/>
                      <a:pt x="146" y="446"/>
                    </a:cubicBezTo>
                    <a:cubicBezTo>
                      <a:pt x="146" y="446"/>
                      <a:pt x="145" y="439"/>
                      <a:pt x="145" y="436"/>
                    </a:cubicBezTo>
                    <a:cubicBezTo>
                      <a:pt x="146" y="434"/>
                      <a:pt x="147" y="438"/>
                      <a:pt x="147" y="438"/>
                    </a:cubicBezTo>
                    <a:cubicBezTo>
                      <a:pt x="149" y="440"/>
                      <a:pt x="149" y="440"/>
                      <a:pt x="149" y="440"/>
                    </a:cubicBezTo>
                    <a:cubicBezTo>
                      <a:pt x="148" y="446"/>
                      <a:pt x="148" y="446"/>
                      <a:pt x="148" y="446"/>
                    </a:cubicBezTo>
                    <a:cubicBezTo>
                      <a:pt x="151" y="446"/>
                      <a:pt x="151" y="446"/>
                      <a:pt x="151" y="446"/>
                    </a:cubicBezTo>
                    <a:cubicBezTo>
                      <a:pt x="151" y="449"/>
                      <a:pt x="151" y="449"/>
                      <a:pt x="151" y="449"/>
                    </a:cubicBezTo>
                    <a:cubicBezTo>
                      <a:pt x="151" y="449"/>
                      <a:pt x="150" y="451"/>
                      <a:pt x="151" y="451"/>
                    </a:cubicBezTo>
                    <a:cubicBezTo>
                      <a:pt x="152" y="450"/>
                      <a:pt x="153" y="450"/>
                      <a:pt x="153" y="450"/>
                    </a:cubicBezTo>
                    <a:cubicBezTo>
                      <a:pt x="153" y="445"/>
                      <a:pt x="153" y="445"/>
                      <a:pt x="153" y="445"/>
                    </a:cubicBezTo>
                    <a:cubicBezTo>
                      <a:pt x="153" y="445"/>
                      <a:pt x="156" y="445"/>
                      <a:pt x="156" y="444"/>
                    </a:cubicBezTo>
                    <a:cubicBezTo>
                      <a:pt x="156" y="443"/>
                      <a:pt x="155" y="441"/>
                      <a:pt x="156" y="441"/>
                    </a:cubicBezTo>
                    <a:cubicBezTo>
                      <a:pt x="161" y="441"/>
                      <a:pt x="158" y="441"/>
                      <a:pt x="161" y="439"/>
                    </a:cubicBezTo>
                    <a:cubicBezTo>
                      <a:pt x="161" y="439"/>
                      <a:pt x="163" y="436"/>
                      <a:pt x="163" y="435"/>
                    </a:cubicBezTo>
                    <a:cubicBezTo>
                      <a:pt x="163" y="435"/>
                      <a:pt x="164" y="433"/>
                      <a:pt x="164" y="433"/>
                    </a:cubicBezTo>
                    <a:lnTo>
                      <a:pt x="162" y="43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99" name="Freeform 8"/>
              <p:cNvSpPr>
                <a:spLocks/>
              </p:cNvSpPr>
              <p:nvPr/>
            </p:nvSpPr>
            <p:spPr bwMode="auto">
              <a:xfrm>
                <a:off x="3224" y="1606"/>
                <a:ext cx="287" cy="219"/>
              </a:xfrm>
              <a:custGeom>
                <a:avLst/>
                <a:gdLst>
                  <a:gd name="T0" fmla="*/ 84 w 143"/>
                  <a:gd name="T1" fmla="*/ 108 h 109"/>
                  <a:gd name="T2" fmla="*/ 103 w 143"/>
                  <a:gd name="T3" fmla="*/ 104 h 109"/>
                  <a:gd name="T4" fmla="*/ 107 w 143"/>
                  <a:gd name="T5" fmla="*/ 97 h 109"/>
                  <a:gd name="T6" fmla="*/ 113 w 143"/>
                  <a:gd name="T7" fmla="*/ 93 h 109"/>
                  <a:gd name="T8" fmla="*/ 115 w 143"/>
                  <a:gd name="T9" fmla="*/ 90 h 109"/>
                  <a:gd name="T10" fmla="*/ 123 w 143"/>
                  <a:gd name="T11" fmla="*/ 85 h 109"/>
                  <a:gd name="T12" fmla="*/ 124 w 143"/>
                  <a:gd name="T13" fmla="*/ 72 h 109"/>
                  <a:gd name="T14" fmla="*/ 124 w 143"/>
                  <a:gd name="T15" fmla="*/ 59 h 109"/>
                  <a:gd name="T16" fmla="*/ 132 w 143"/>
                  <a:gd name="T17" fmla="*/ 47 h 109"/>
                  <a:gd name="T18" fmla="*/ 140 w 143"/>
                  <a:gd name="T19" fmla="*/ 41 h 109"/>
                  <a:gd name="T20" fmla="*/ 135 w 143"/>
                  <a:gd name="T21" fmla="*/ 39 h 109"/>
                  <a:gd name="T22" fmla="*/ 135 w 143"/>
                  <a:gd name="T23" fmla="*/ 23 h 109"/>
                  <a:gd name="T24" fmla="*/ 130 w 143"/>
                  <a:gd name="T25" fmla="*/ 22 h 109"/>
                  <a:gd name="T26" fmla="*/ 123 w 143"/>
                  <a:gd name="T27" fmla="*/ 17 h 109"/>
                  <a:gd name="T28" fmla="*/ 116 w 143"/>
                  <a:gd name="T29" fmla="*/ 11 h 109"/>
                  <a:gd name="T30" fmla="*/ 109 w 143"/>
                  <a:gd name="T31" fmla="*/ 8 h 109"/>
                  <a:gd name="T32" fmla="*/ 97 w 143"/>
                  <a:gd name="T33" fmla="*/ 10 h 109"/>
                  <a:gd name="T34" fmla="*/ 90 w 143"/>
                  <a:gd name="T35" fmla="*/ 4 h 109"/>
                  <a:gd name="T36" fmla="*/ 82 w 143"/>
                  <a:gd name="T37" fmla="*/ 7 h 109"/>
                  <a:gd name="T38" fmla="*/ 74 w 143"/>
                  <a:gd name="T39" fmla="*/ 11 h 109"/>
                  <a:gd name="T40" fmla="*/ 60 w 143"/>
                  <a:gd name="T41" fmla="*/ 10 h 109"/>
                  <a:gd name="T42" fmla="*/ 50 w 143"/>
                  <a:gd name="T43" fmla="*/ 11 h 109"/>
                  <a:gd name="T44" fmla="*/ 42 w 143"/>
                  <a:gd name="T45" fmla="*/ 11 h 109"/>
                  <a:gd name="T46" fmla="*/ 27 w 143"/>
                  <a:gd name="T47" fmla="*/ 15 h 109"/>
                  <a:gd name="T48" fmla="*/ 15 w 143"/>
                  <a:gd name="T49" fmla="*/ 21 h 109"/>
                  <a:gd name="T50" fmla="*/ 7 w 143"/>
                  <a:gd name="T51" fmla="*/ 26 h 109"/>
                  <a:gd name="T52" fmla="*/ 1 w 143"/>
                  <a:gd name="T53" fmla="*/ 34 h 109"/>
                  <a:gd name="T54" fmla="*/ 3 w 143"/>
                  <a:gd name="T55" fmla="*/ 43 h 109"/>
                  <a:gd name="T56" fmla="*/ 9 w 143"/>
                  <a:gd name="T57" fmla="*/ 55 h 109"/>
                  <a:gd name="T58" fmla="*/ 12 w 143"/>
                  <a:gd name="T59" fmla="*/ 64 h 109"/>
                  <a:gd name="T60" fmla="*/ 14 w 143"/>
                  <a:gd name="T61" fmla="*/ 64 h 109"/>
                  <a:gd name="T62" fmla="*/ 16 w 143"/>
                  <a:gd name="T63" fmla="*/ 65 h 109"/>
                  <a:gd name="T64" fmla="*/ 26 w 143"/>
                  <a:gd name="T65" fmla="*/ 70 h 109"/>
                  <a:gd name="T66" fmla="*/ 39 w 143"/>
                  <a:gd name="T67" fmla="*/ 68 h 109"/>
                  <a:gd name="T68" fmla="*/ 50 w 143"/>
                  <a:gd name="T69" fmla="*/ 70 h 109"/>
                  <a:gd name="T70" fmla="*/ 56 w 143"/>
                  <a:gd name="T71" fmla="*/ 76 h 109"/>
                  <a:gd name="T72" fmla="*/ 55 w 143"/>
                  <a:gd name="T73" fmla="*/ 83 h 109"/>
                  <a:gd name="T74" fmla="*/ 57 w 143"/>
                  <a:gd name="T75" fmla="*/ 95 h 109"/>
                  <a:gd name="T76" fmla="*/ 58 w 143"/>
                  <a:gd name="T77" fmla="*/ 95 h 109"/>
                  <a:gd name="T78" fmla="*/ 60 w 143"/>
                  <a:gd name="T79" fmla="*/ 93 h 109"/>
                  <a:gd name="T80" fmla="*/ 63 w 143"/>
                  <a:gd name="T81" fmla="*/ 94 h 109"/>
                  <a:gd name="T82" fmla="*/ 65 w 143"/>
                  <a:gd name="T83" fmla="*/ 97 h 109"/>
                  <a:gd name="T84" fmla="*/ 69 w 143"/>
                  <a:gd name="T85" fmla="*/ 97 h 109"/>
                  <a:gd name="T86" fmla="*/ 79 w 143"/>
                  <a:gd name="T87" fmla="*/ 10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3" h="109">
                    <a:moveTo>
                      <a:pt x="79" y="106"/>
                    </a:moveTo>
                    <a:cubicBezTo>
                      <a:pt x="80" y="109"/>
                      <a:pt x="80" y="109"/>
                      <a:pt x="80" y="109"/>
                    </a:cubicBezTo>
                    <a:cubicBezTo>
                      <a:pt x="84" y="108"/>
                      <a:pt x="84" y="108"/>
                      <a:pt x="84" y="108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8" y="101"/>
                      <a:pt x="108" y="101"/>
                      <a:pt x="108" y="101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6"/>
                      <a:pt x="108" y="93"/>
                      <a:pt x="111" y="93"/>
                    </a:cubicBezTo>
                    <a:cubicBezTo>
                      <a:pt x="112" y="93"/>
                      <a:pt x="112" y="93"/>
                      <a:pt x="113" y="93"/>
                    </a:cubicBezTo>
                    <a:cubicBezTo>
                      <a:pt x="114" y="93"/>
                      <a:pt x="114" y="93"/>
                      <a:pt x="114" y="93"/>
                    </a:cubicBezTo>
                    <a:cubicBezTo>
                      <a:pt x="115" y="92"/>
                      <a:pt x="115" y="92"/>
                      <a:pt x="115" y="92"/>
                    </a:cubicBezTo>
                    <a:cubicBezTo>
                      <a:pt x="115" y="90"/>
                      <a:pt x="115" y="90"/>
                      <a:pt x="115" y="90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5"/>
                      <a:pt x="123" y="85"/>
                      <a:pt x="123" y="85"/>
                    </a:cubicBezTo>
                    <a:cubicBezTo>
                      <a:pt x="123" y="85"/>
                      <a:pt x="123" y="85"/>
                      <a:pt x="123" y="85"/>
                    </a:cubicBezTo>
                    <a:cubicBezTo>
                      <a:pt x="123" y="84"/>
                      <a:pt x="122" y="83"/>
                      <a:pt x="123" y="82"/>
                    </a:cubicBezTo>
                    <a:cubicBezTo>
                      <a:pt x="124" y="76"/>
                      <a:pt x="124" y="76"/>
                      <a:pt x="124" y="76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23" y="65"/>
                      <a:pt x="123" y="65"/>
                      <a:pt x="123" y="65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6" y="55"/>
                      <a:pt x="126" y="55"/>
                      <a:pt x="126" y="5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47"/>
                      <a:pt x="132" y="47"/>
                      <a:pt x="132" y="47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41" y="43"/>
                      <a:pt x="141" y="43"/>
                      <a:pt x="141" y="43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3" y="40"/>
                      <a:pt x="143" y="40"/>
                      <a:pt x="143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5" y="39"/>
                      <a:pt x="135" y="39"/>
                      <a:pt x="135" y="39"/>
                    </a:cubicBezTo>
                    <a:cubicBezTo>
                      <a:pt x="135" y="33"/>
                      <a:pt x="135" y="33"/>
                      <a:pt x="135" y="33"/>
                    </a:cubicBezTo>
                    <a:cubicBezTo>
                      <a:pt x="136" y="29"/>
                      <a:pt x="136" y="29"/>
                      <a:pt x="136" y="29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5" y="23"/>
                      <a:pt x="135" y="22"/>
                      <a:pt x="135" y="22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5" y="2"/>
                      <a:pt x="85" y="2"/>
                    </a:cubicBezTo>
                    <a:cubicBezTo>
                      <a:pt x="84" y="2"/>
                      <a:pt x="82" y="7"/>
                      <a:pt x="82" y="7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7" y="8"/>
                      <a:pt x="74" y="11"/>
                      <a:pt x="74" y="11"/>
                    </a:cubicBezTo>
                    <a:cubicBezTo>
                      <a:pt x="73" y="12"/>
                      <a:pt x="70" y="10"/>
                      <a:pt x="70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0" y="10"/>
                      <a:pt x="60" y="10"/>
                    </a:cubicBezTo>
                    <a:cubicBezTo>
                      <a:pt x="59" y="9"/>
                      <a:pt x="59" y="11"/>
                      <a:pt x="59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49" y="15"/>
                      <a:pt x="48" y="16"/>
                    </a:cubicBezTo>
                    <a:cubicBezTo>
                      <a:pt x="47" y="16"/>
                      <a:pt x="45" y="13"/>
                      <a:pt x="44" y="12"/>
                    </a:cubicBezTo>
                    <a:cubicBezTo>
                      <a:pt x="44" y="12"/>
                      <a:pt x="42" y="11"/>
                      <a:pt x="42" y="11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3" y="14"/>
                      <a:pt x="32" y="14"/>
                    </a:cubicBezTo>
                    <a:cubicBezTo>
                      <a:pt x="32" y="14"/>
                      <a:pt x="27" y="15"/>
                      <a:pt x="2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3" y="33"/>
                      <a:pt x="1" y="34"/>
                    </a:cubicBezTo>
                    <a:cubicBezTo>
                      <a:pt x="0" y="34"/>
                      <a:pt x="2" y="35"/>
                      <a:pt x="2" y="35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4"/>
                      <a:pt x="14" y="64"/>
                      <a:pt x="15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3" y="73"/>
                      <a:pt x="54" y="74"/>
                    </a:cubicBezTo>
                    <a:cubicBezTo>
                      <a:pt x="55" y="75"/>
                      <a:pt x="56" y="76"/>
                      <a:pt x="56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9" y="94"/>
                      <a:pt x="59" y="94"/>
                      <a:pt x="60" y="93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62" y="93"/>
                      <a:pt x="63" y="94"/>
                      <a:pt x="63" y="94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6"/>
                      <a:pt x="64" y="96"/>
                      <a:pt x="65" y="97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6" y="97"/>
                      <a:pt x="67" y="97"/>
                      <a:pt x="69" y="97"/>
                    </a:cubicBezTo>
                    <a:cubicBezTo>
                      <a:pt x="72" y="97"/>
                      <a:pt x="74" y="97"/>
                      <a:pt x="75" y="99"/>
                    </a:cubicBezTo>
                    <a:cubicBezTo>
                      <a:pt x="75" y="100"/>
                      <a:pt x="75" y="101"/>
                      <a:pt x="76" y="103"/>
                    </a:cubicBezTo>
                    <a:lnTo>
                      <a:pt x="79" y="106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00" name="Freeform 9"/>
              <p:cNvSpPr>
                <a:spLocks/>
              </p:cNvSpPr>
              <p:nvPr/>
            </p:nvSpPr>
            <p:spPr bwMode="auto">
              <a:xfrm>
                <a:off x="4986" y="2544"/>
                <a:ext cx="28" cy="4"/>
              </a:xfrm>
              <a:custGeom>
                <a:avLst/>
                <a:gdLst>
                  <a:gd name="T0" fmla="*/ 12 w 14"/>
                  <a:gd name="T1" fmla="*/ 2 h 2"/>
                  <a:gd name="T2" fmla="*/ 12 w 14"/>
                  <a:gd name="T3" fmla="*/ 2 h 2"/>
                  <a:gd name="T4" fmla="*/ 12 w 14"/>
                  <a:gd name="T5" fmla="*/ 2 h 2"/>
                  <a:gd name="T6" fmla="*/ 12 w 14"/>
                  <a:gd name="T7" fmla="*/ 2 h 2"/>
                  <a:gd name="T8" fmla="*/ 13 w 14"/>
                  <a:gd name="T9" fmla="*/ 2 h 2"/>
                  <a:gd name="T10" fmla="*/ 13 w 14"/>
                  <a:gd name="T11" fmla="*/ 2 h 2"/>
                  <a:gd name="T12" fmla="*/ 13 w 14"/>
                  <a:gd name="T13" fmla="*/ 1 h 2"/>
                  <a:gd name="T14" fmla="*/ 13 w 14"/>
                  <a:gd name="T15" fmla="*/ 1 h 2"/>
                  <a:gd name="T16" fmla="*/ 13 w 14"/>
                  <a:gd name="T17" fmla="*/ 1 h 2"/>
                  <a:gd name="T18" fmla="*/ 13 w 14"/>
                  <a:gd name="T19" fmla="*/ 1 h 2"/>
                  <a:gd name="T20" fmla="*/ 13 w 14"/>
                  <a:gd name="T21" fmla="*/ 1 h 2"/>
                  <a:gd name="T22" fmla="*/ 13 w 14"/>
                  <a:gd name="T23" fmla="*/ 1 h 2"/>
                  <a:gd name="T24" fmla="*/ 13 w 14"/>
                  <a:gd name="T25" fmla="*/ 1 h 2"/>
                  <a:gd name="T26" fmla="*/ 13 w 14"/>
                  <a:gd name="T27" fmla="*/ 1 h 2"/>
                  <a:gd name="T28" fmla="*/ 13 w 14"/>
                  <a:gd name="T29" fmla="*/ 1 h 2"/>
                  <a:gd name="T30" fmla="*/ 13 w 14"/>
                  <a:gd name="T31" fmla="*/ 1 h 2"/>
                  <a:gd name="T32" fmla="*/ 13 w 14"/>
                  <a:gd name="T33" fmla="*/ 1 h 2"/>
                  <a:gd name="T34" fmla="*/ 13 w 14"/>
                  <a:gd name="T35" fmla="*/ 1 h 2"/>
                  <a:gd name="T36" fmla="*/ 13 w 14"/>
                  <a:gd name="T37" fmla="*/ 1 h 2"/>
                  <a:gd name="T38" fmla="*/ 13 w 14"/>
                  <a:gd name="T39" fmla="*/ 1 h 2"/>
                  <a:gd name="T40" fmla="*/ 13 w 14"/>
                  <a:gd name="T41" fmla="*/ 1 h 2"/>
                  <a:gd name="T42" fmla="*/ 13 w 14"/>
                  <a:gd name="T43" fmla="*/ 1 h 2"/>
                  <a:gd name="T44" fmla="*/ 13 w 14"/>
                  <a:gd name="T45" fmla="*/ 1 h 2"/>
                  <a:gd name="T46" fmla="*/ 14 w 14"/>
                  <a:gd name="T47" fmla="*/ 1 h 2"/>
                  <a:gd name="T48" fmla="*/ 14 w 14"/>
                  <a:gd name="T49" fmla="*/ 1 h 2"/>
                  <a:gd name="T50" fmla="*/ 14 w 14"/>
                  <a:gd name="T51" fmla="*/ 1 h 2"/>
                  <a:gd name="T52" fmla="*/ 14 w 14"/>
                  <a:gd name="T53" fmla="*/ 1 h 2"/>
                  <a:gd name="T54" fmla="*/ 0 w 14"/>
                  <a:gd name="T55" fmla="*/ 0 h 2"/>
                  <a:gd name="T56" fmla="*/ 0 w 14"/>
                  <a:gd name="T57" fmla="*/ 1 h 2"/>
                  <a:gd name="T58" fmla="*/ 12 w 14"/>
                  <a:gd name="T5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2">
                    <a:moveTo>
                      <a:pt x="12" y="2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9" y="2"/>
                      <a:pt x="12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01" name="Freeform 10"/>
              <p:cNvSpPr>
                <a:spLocks/>
              </p:cNvSpPr>
              <p:nvPr/>
            </p:nvSpPr>
            <p:spPr bwMode="auto">
              <a:xfrm>
                <a:off x="3778" y="2572"/>
                <a:ext cx="1280" cy="688"/>
              </a:xfrm>
              <a:custGeom>
                <a:avLst/>
                <a:gdLst>
                  <a:gd name="T0" fmla="*/ 608 w 638"/>
                  <a:gd name="T1" fmla="*/ 105 h 343"/>
                  <a:gd name="T2" fmla="*/ 576 w 638"/>
                  <a:gd name="T3" fmla="*/ 69 h 343"/>
                  <a:gd name="T4" fmla="*/ 578 w 638"/>
                  <a:gd name="T5" fmla="*/ 46 h 343"/>
                  <a:gd name="T6" fmla="*/ 553 w 638"/>
                  <a:gd name="T7" fmla="*/ 49 h 343"/>
                  <a:gd name="T8" fmla="*/ 544 w 638"/>
                  <a:gd name="T9" fmla="*/ 36 h 343"/>
                  <a:gd name="T10" fmla="*/ 541 w 638"/>
                  <a:gd name="T11" fmla="*/ 15 h 343"/>
                  <a:gd name="T12" fmla="*/ 523 w 638"/>
                  <a:gd name="T13" fmla="*/ 11 h 343"/>
                  <a:gd name="T14" fmla="*/ 501 w 638"/>
                  <a:gd name="T15" fmla="*/ 6 h 343"/>
                  <a:gd name="T16" fmla="*/ 465 w 638"/>
                  <a:gd name="T17" fmla="*/ 12 h 343"/>
                  <a:gd name="T18" fmla="*/ 448 w 638"/>
                  <a:gd name="T19" fmla="*/ 35 h 343"/>
                  <a:gd name="T20" fmla="*/ 426 w 638"/>
                  <a:gd name="T21" fmla="*/ 49 h 343"/>
                  <a:gd name="T22" fmla="*/ 401 w 638"/>
                  <a:gd name="T23" fmla="*/ 56 h 343"/>
                  <a:gd name="T24" fmla="*/ 378 w 638"/>
                  <a:gd name="T25" fmla="*/ 69 h 343"/>
                  <a:gd name="T26" fmla="*/ 355 w 638"/>
                  <a:gd name="T27" fmla="*/ 68 h 343"/>
                  <a:gd name="T28" fmla="*/ 330 w 638"/>
                  <a:gd name="T29" fmla="*/ 68 h 343"/>
                  <a:gd name="T30" fmla="*/ 304 w 638"/>
                  <a:gd name="T31" fmla="*/ 66 h 343"/>
                  <a:gd name="T32" fmla="*/ 274 w 638"/>
                  <a:gd name="T33" fmla="*/ 64 h 343"/>
                  <a:gd name="T34" fmla="*/ 240 w 638"/>
                  <a:gd name="T35" fmla="*/ 66 h 343"/>
                  <a:gd name="T36" fmla="*/ 178 w 638"/>
                  <a:gd name="T37" fmla="*/ 99 h 343"/>
                  <a:gd name="T38" fmla="*/ 162 w 638"/>
                  <a:gd name="T39" fmla="*/ 125 h 343"/>
                  <a:gd name="T40" fmla="*/ 107 w 638"/>
                  <a:gd name="T41" fmla="*/ 130 h 343"/>
                  <a:gd name="T42" fmla="*/ 64 w 638"/>
                  <a:gd name="T43" fmla="*/ 124 h 343"/>
                  <a:gd name="T44" fmla="*/ 45 w 638"/>
                  <a:gd name="T45" fmla="*/ 109 h 343"/>
                  <a:gd name="T46" fmla="*/ 18 w 638"/>
                  <a:gd name="T47" fmla="*/ 115 h 343"/>
                  <a:gd name="T48" fmla="*/ 1 w 638"/>
                  <a:gd name="T49" fmla="*/ 129 h 343"/>
                  <a:gd name="T50" fmla="*/ 8 w 638"/>
                  <a:gd name="T51" fmla="*/ 131 h 343"/>
                  <a:gd name="T52" fmla="*/ 19 w 638"/>
                  <a:gd name="T53" fmla="*/ 147 h 343"/>
                  <a:gd name="T54" fmla="*/ 10 w 638"/>
                  <a:gd name="T55" fmla="*/ 173 h 343"/>
                  <a:gd name="T56" fmla="*/ 8 w 638"/>
                  <a:gd name="T57" fmla="*/ 180 h 343"/>
                  <a:gd name="T58" fmla="*/ 18 w 638"/>
                  <a:gd name="T59" fmla="*/ 184 h 343"/>
                  <a:gd name="T60" fmla="*/ 11 w 638"/>
                  <a:gd name="T61" fmla="*/ 204 h 343"/>
                  <a:gd name="T62" fmla="*/ 24 w 638"/>
                  <a:gd name="T63" fmla="*/ 184 h 343"/>
                  <a:gd name="T64" fmla="*/ 54 w 638"/>
                  <a:gd name="T65" fmla="*/ 150 h 343"/>
                  <a:gd name="T66" fmla="*/ 103 w 638"/>
                  <a:gd name="T67" fmla="*/ 143 h 343"/>
                  <a:gd name="T68" fmla="*/ 107 w 638"/>
                  <a:gd name="T69" fmla="*/ 151 h 343"/>
                  <a:gd name="T70" fmla="*/ 104 w 638"/>
                  <a:gd name="T71" fmla="*/ 162 h 343"/>
                  <a:gd name="T72" fmla="*/ 73 w 638"/>
                  <a:gd name="T73" fmla="*/ 173 h 343"/>
                  <a:gd name="T74" fmla="*/ 60 w 638"/>
                  <a:gd name="T75" fmla="*/ 170 h 343"/>
                  <a:gd name="T76" fmla="*/ 46 w 638"/>
                  <a:gd name="T77" fmla="*/ 178 h 343"/>
                  <a:gd name="T78" fmla="*/ 27 w 638"/>
                  <a:gd name="T79" fmla="*/ 184 h 343"/>
                  <a:gd name="T80" fmla="*/ 15 w 638"/>
                  <a:gd name="T81" fmla="*/ 209 h 343"/>
                  <a:gd name="T82" fmla="*/ 23 w 638"/>
                  <a:gd name="T83" fmla="*/ 228 h 343"/>
                  <a:gd name="T84" fmla="*/ 38 w 638"/>
                  <a:gd name="T85" fmla="*/ 230 h 343"/>
                  <a:gd name="T86" fmla="*/ 48 w 638"/>
                  <a:gd name="T87" fmla="*/ 248 h 343"/>
                  <a:gd name="T88" fmla="*/ 46 w 638"/>
                  <a:gd name="T89" fmla="*/ 260 h 343"/>
                  <a:gd name="T90" fmla="*/ 46 w 638"/>
                  <a:gd name="T91" fmla="*/ 267 h 343"/>
                  <a:gd name="T92" fmla="*/ 39 w 638"/>
                  <a:gd name="T93" fmla="*/ 271 h 343"/>
                  <a:gd name="T94" fmla="*/ 46 w 638"/>
                  <a:gd name="T95" fmla="*/ 284 h 343"/>
                  <a:gd name="T96" fmla="*/ 71 w 638"/>
                  <a:gd name="T97" fmla="*/ 285 h 343"/>
                  <a:gd name="T98" fmla="*/ 69 w 638"/>
                  <a:gd name="T99" fmla="*/ 300 h 343"/>
                  <a:gd name="T100" fmla="*/ 80 w 638"/>
                  <a:gd name="T101" fmla="*/ 321 h 343"/>
                  <a:gd name="T102" fmla="*/ 103 w 638"/>
                  <a:gd name="T103" fmla="*/ 331 h 343"/>
                  <a:gd name="T104" fmla="*/ 142 w 638"/>
                  <a:gd name="T105" fmla="*/ 335 h 343"/>
                  <a:gd name="T106" fmla="*/ 209 w 638"/>
                  <a:gd name="T107" fmla="*/ 303 h 343"/>
                  <a:gd name="T108" fmla="*/ 300 w 638"/>
                  <a:gd name="T109" fmla="*/ 302 h 343"/>
                  <a:gd name="T110" fmla="*/ 352 w 638"/>
                  <a:gd name="T111" fmla="*/ 267 h 343"/>
                  <a:gd name="T112" fmla="*/ 379 w 638"/>
                  <a:gd name="T113" fmla="*/ 299 h 343"/>
                  <a:gd name="T114" fmla="*/ 400 w 638"/>
                  <a:gd name="T115" fmla="*/ 256 h 343"/>
                  <a:gd name="T116" fmla="*/ 504 w 638"/>
                  <a:gd name="T117" fmla="*/ 205 h 343"/>
                  <a:gd name="T118" fmla="*/ 562 w 638"/>
                  <a:gd name="T119" fmla="*/ 178 h 343"/>
                  <a:gd name="T120" fmla="*/ 619 w 638"/>
                  <a:gd name="T121" fmla="*/ 15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8" h="343">
                    <a:moveTo>
                      <a:pt x="636" y="140"/>
                    </a:moveTo>
                    <a:cubicBezTo>
                      <a:pt x="632" y="139"/>
                      <a:pt x="626" y="140"/>
                      <a:pt x="626" y="138"/>
                    </a:cubicBezTo>
                    <a:cubicBezTo>
                      <a:pt x="629" y="133"/>
                      <a:pt x="621" y="135"/>
                      <a:pt x="623" y="132"/>
                    </a:cubicBezTo>
                    <a:cubicBezTo>
                      <a:pt x="624" y="128"/>
                      <a:pt x="619" y="126"/>
                      <a:pt x="620" y="125"/>
                    </a:cubicBezTo>
                    <a:cubicBezTo>
                      <a:pt x="619" y="124"/>
                      <a:pt x="608" y="126"/>
                      <a:pt x="607" y="123"/>
                    </a:cubicBezTo>
                    <a:cubicBezTo>
                      <a:pt x="605" y="111"/>
                      <a:pt x="606" y="118"/>
                      <a:pt x="607" y="109"/>
                    </a:cubicBezTo>
                    <a:cubicBezTo>
                      <a:pt x="607" y="106"/>
                      <a:pt x="607" y="105"/>
                      <a:pt x="608" y="105"/>
                    </a:cubicBezTo>
                    <a:cubicBezTo>
                      <a:pt x="608" y="105"/>
                      <a:pt x="607" y="105"/>
                      <a:pt x="607" y="104"/>
                    </a:cubicBezTo>
                    <a:cubicBezTo>
                      <a:pt x="601" y="103"/>
                      <a:pt x="601" y="103"/>
                      <a:pt x="601" y="103"/>
                    </a:cubicBezTo>
                    <a:cubicBezTo>
                      <a:pt x="596" y="92"/>
                      <a:pt x="596" y="92"/>
                      <a:pt x="596" y="92"/>
                    </a:cubicBezTo>
                    <a:cubicBezTo>
                      <a:pt x="589" y="84"/>
                      <a:pt x="589" y="84"/>
                      <a:pt x="589" y="84"/>
                    </a:cubicBezTo>
                    <a:cubicBezTo>
                      <a:pt x="586" y="75"/>
                      <a:pt x="586" y="75"/>
                      <a:pt x="586" y="75"/>
                    </a:cubicBezTo>
                    <a:cubicBezTo>
                      <a:pt x="581" y="74"/>
                      <a:pt x="581" y="74"/>
                      <a:pt x="581" y="74"/>
                    </a:cubicBezTo>
                    <a:cubicBezTo>
                      <a:pt x="576" y="69"/>
                      <a:pt x="576" y="69"/>
                      <a:pt x="576" y="69"/>
                    </a:cubicBezTo>
                    <a:cubicBezTo>
                      <a:pt x="576" y="67"/>
                      <a:pt x="576" y="67"/>
                      <a:pt x="576" y="67"/>
                    </a:cubicBezTo>
                    <a:cubicBezTo>
                      <a:pt x="584" y="63"/>
                      <a:pt x="584" y="63"/>
                      <a:pt x="584" y="63"/>
                    </a:cubicBezTo>
                    <a:cubicBezTo>
                      <a:pt x="584" y="63"/>
                      <a:pt x="587" y="60"/>
                      <a:pt x="587" y="58"/>
                    </a:cubicBezTo>
                    <a:cubicBezTo>
                      <a:pt x="586" y="57"/>
                      <a:pt x="584" y="55"/>
                      <a:pt x="583" y="54"/>
                    </a:cubicBezTo>
                    <a:cubicBezTo>
                      <a:pt x="583" y="54"/>
                      <a:pt x="584" y="52"/>
                      <a:pt x="584" y="50"/>
                    </a:cubicBezTo>
                    <a:cubicBezTo>
                      <a:pt x="584" y="49"/>
                      <a:pt x="582" y="48"/>
                      <a:pt x="582" y="48"/>
                    </a:cubicBezTo>
                    <a:cubicBezTo>
                      <a:pt x="582" y="48"/>
                      <a:pt x="579" y="46"/>
                      <a:pt x="578" y="46"/>
                    </a:cubicBezTo>
                    <a:cubicBezTo>
                      <a:pt x="577" y="46"/>
                      <a:pt x="575" y="46"/>
                      <a:pt x="574" y="46"/>
                    </a:cubicBezTo>
                    <a:cubicBezTo>
                      <a:pt x="573" y="46"/>
                      <a:pt x="569" y="46"/>
                      <a:pt x="569" y="46"/>
                    </a:cubicBezTo>
                    <a:cubicBezTo>
                      <a:pt x="565" y="48"/>
                      <a:pt x="565" y="48"/>
                      <a:pt x="565" y="48"/>
                    </a:cubicBezTo>
                    <a:cubicBezTo>
                      <a:pt x="565" y="48"/>
                      <a:pt x="564" y="49"/>
                      <a:pt x="563" y="49"/>
                    </a:cubicBezTo>
                    <a:cubicBezTo>
                      <a:pt x="561" y="49"/>
                      <a:pt x="560" y="50"/>
                      <a:pt x="560" y="50"/>
                    </a:cubicBezTo>
                    <a:cubicBezTo>
                      <a:pt x="560" y="50"/>
                      <a:pt x="557" y="49"/>
                      <a:pt x="556" y="49"/>
                    </a:cubicBezTo>
                    <a:cubicBezTo>
                      <a:pt x="555" y="49"/>
                      <a:pt x="555" y="49"/>
                      <a:pt x="553" y="49"/>
                    </a:cubicBezTo>
                    <a:cubicBezTo>
                      <a:pt x="552" y="49"/>
                      <a:pt x="548" y="49"/>
                      <a:pt x="548" y="49"/>
                    </a:cubicBezTo>
                    <a:cubicBezTo>
                      <a:pt x="550" y="46"/>
                      <a:pt x="550" y="46"/>
                      <a:pt x="550" y="46"/>
                    </a:cubicBezTo>
                    <a:cubicBezTo>
                      <a:pt x="550" y="46"/>
                      <a:pt x="551" y="45"/>
                      <a:pt x="550" y="44"/>
                    </a:cubicBezTo>
                    <a:cubicBezTo>
                      <a:pt x="550" y="44"/>
                      <a:pt x="549" y="43"/>
                      <a:pt x="548" y="42"/>
                    </a:cubicBezTo>
                    <a:cubicBezTo>
                      <a:pt x="548" y="42"/>
                      <a:pt x="546" y="41"/>
                      <a:pt x="546" y="41"/>
                    </a:cubicBezTo>
                    <a:cubicBezTo>
                      <a:pt x="546" y="41"/>
                      <a:pt x="546" y="40"/>
                      <a:pt x="545" y="39"/>
                    </a:cubicBezTo>
                    <a:cubicBezTo>
                      <a:pt x="545" y="38"/>
                      <a:pt x="544" y="36"/>
                      <a:pt x="544" y="36"/>
                    </a:cubicBezTo>
                    <a:cubicBezTo>
                      <a:pt x="543" y="35"/>
                      <a:pt x="543" y="35"/>
                      <a:pt x="543" y="35"/>
                    </a:cubicBezTo>
                    <a:cubicBezTo>
                      <a:pt x="543" y="35"/>
                      <a:pt x="541" y="33"/>
                      <a:pt x="541" y="32"/>
                    </a:cubicBezTo>
                    <a:cubicBezTo>
                      <a:pt x="542" y="30"/>
                      <a:pt x="544" y="26"/>
                      <a:pt x="544" y="26"/>
                    </a:cubicBezTo>
                    <a:cubicBezTo>
                      <a:pt x="545" y="21"/>
                      <a:pt x="545" y="21"/>
                      <a:pt x="545" y="21"/>
                    </a:cubicBezTo>
                    <a:cubicBezTo>
                      <a:pt x="544" y="19"/>
                      <a:pt x="544" y="19"/>
                      <a:pt x="544" y="19"/>
                    </a:cubicBezTo>
                    <a:cubicBezTo>
                      <a:pt x="542" y="17"/>
                      <a:pt x="542" y="17"/>
                      <a:pt x="542" y="17"/>
                    </a:cubicBezTo>
                    <a:cubicBezTo>
                      <a:pt x="542" y="17"/>
                      <a:pt x="541" y="17"/>
                      <a:pt x="541" y="15"/>
                    </a:cubicBezTo>
                    <a:cubicBezTo>
                      <a:pt x="541" y="14"/>
                      <a:pt x="540" y="14"/>
                      <a:pt x="540" y="13"/>
                    </a:cubicBezTo>
                    <a:cubicBezTo>
                      <a:pt x="540" y="13"/>
                      <a:pt x="539" y="12"/>
                      <a:pt x="539" y="12"/>
                    </a:cubicBezTo>
                    <a:cubicBezTo>
                      <a:pt x="536" y="13"/>
                      <a:pt x="536" y="13"/>
                      <a:pt x="536" y="13"/>
                    </a:cubicBezTo>
                    <a:cubicBezTo>
                      <a:pt x="532" y="11"/>
                      <a:pt x="532" y="11"/>
                      <a:pt x="532" y="11"/>
                    </a:cubicBezTo>
                    <a:cubicBezTo>
                      <a:pt x="528" y="12"/>
                      <a:pt x="528" y="12"/>
                      <a:pt x="528" y="12"/>
                    </a:cubicBezTo>
                    <a:cubicBezTo>
                      <a:pt x="523" y="12"/>
                      <a:pt x="523" y="12"/>
                      <a:pt x="523" y="12"/>
                    </a:cubicBezTo>
                    <a:cubicBezTo>
                      <a:pt x="523" y="12"/>
                      <a:pt x="523" y="12"/>
                      <a:pt x="523" y="11"/>
                    </a:cubicBezTo>
                    <a:cubicBezTo>
                      <a:pt x="522" y="10"/>
                      <a:pt x="520" y="8"/>
                      <a:pt x="520" y="8"/>
                    </a:cubicBezTo>
                    <a:cubicBezTo>
                      <a:pt x="516" y="6"/>
                      <a:pt x="516" y="6"/>
                      <a:pt x="516" y="6"/>
                    </a:cubicBezTo>
                    <a:cubicBezTo>
                      <a:pt x="512" y="3"/>
                      <a:pt x="512" y="3"/>
                      <a:pt x="512" y="3"/>
                    </a:cubicBezTo>
                    <a:cubicBezTo>
                      <a:pt x="510" y="1"/>
                      <a:pt x="510" y="1"/>
                      <a:pt x="510" y="1"/>
                    </a:cubicBezTo>
                    <a:cubicBezTo>
                      <a:pt x="510" y="1"/>
                      <a:pt x="508" y="0"/>
                      <a:pt x="506" y="0"/>
                    </a:cubicBezTo>
                    <a:cubicBezTo>
                      <a:pt x="505" y="1"/>
                      <a:pt x="500" y="3"/>
                      <a:pt x="500" y="3"/>
                    </a:cubicBezTo>
                    <a:cubicBezTo>
                      <a:pt x="501" y="6"/>
                      <a:pt x="501" y="6"/>
                      <a:pt x="501" y="6"/>
                    </a:cubicBezTo>
                    <a:cubicBezTo>
                      <a:pt x="501" y="6"/>
                      <a:pt x="500" y="7"/>
                      <a:pt x="498" y="9"/>
                    </a:cubicBezTo>
                    <a:cubicBezTo>
                      <a:pt x="496" y="10"/>
                      <a:pt x="487" y="11"/>
                      <a:pt x="487" y="11"/>
                    </a:cubicBezTo>
                    <a:cubicBezTo>
                      <a:pt x="483" y="12"/>
                      <a:pt x="483" y="12"/>
                      <a:pt x="483" y="12"/>
                    </a:cubicBezTo>
                    <a:cubicBezTo>
                      <a:pt x="479" y="13"/>
                      <a:pt x="479" y="13"/>
                      <a:pt x="479" y="13"/>
                    </a:cubicBezTo>
                    <a:cubicBezTo>
                      <a:pt x="479" y="13"/>
                      <a:pt x="472" y="16"/>
                      <a:pt x="470" y="15"/>
                    </a:cubicBezTo>
                    <a:cubicBezTo>
                      <a:pt x="468" y="15"/>
                      <a:pt x="467" y="13"/>
                      <a:pt x="466" y="12"/>
                    </a:cubicBezTo>
                    <a:cubicBezTo>
                      <a:pt x="466" y="12"/>
                      <a:pt x="465" y="12"/>
                      <a:pt x="465" y="12"/>
                    </a:cubicBezTo>
                    <a:cubicBezTo>
                      <a:pt x="462" y="12"/>
                      <a:pt x="464" y="14"/>
                      <a:pt x="463" y="16"/>
                    </a:cubicBezTo>
                    <a:cubicBezTo>
                      <a:pt x="461" y="18"/>
                      <a:pt x="462" y="19"/>
                      <a:pt x="462" y="21"/>
                    </a:cubicBezTo>
                    <a:cubicBezTo>
                      <a:pt x="461" y="22"/>
                      <a:pt x="460" y="23"/>
                      <a:pt x="459" y="25"/>
                    </a:cubicBezTo>
                    <a:cubicBezTo>
                      <a:pt x="457" y="26"/>
                      <a:pt x="456" y="27"/>
                      <a:pt x="455" y="28"/>
                    </a:cubicBezTo>
                    <a:cubicBezTo>
                      <a:pt x="453" y="29"/>
                      <a:pt x="454" y="28"/>
                      <a:pt x="454" y="30"/>
                    </a:cubicBezTo>
                    <a:cubicBezTo>
                      <a:pt x="454" y="31"/>
                      <a:pt x="452" y="32"/>
                      <a:pt x="451" y="33"/>
                    </a:cubicBezTo>
                    <a:cubicBezTo>
                      <a:pt x="450" y="33"/>
                      <a:pt x="449" y="35"/>
                      <a:pt x="448" y="35"/>
                    </a:cubicBezTo>
                    <a:cubicBezTo>
                      <a:pt x="447" y="35"/>
                      <a:pt x="447" y="37"/>
                      <a:pt x="447" y="39"/>
                    </a:cubicBezTo>
                    <a:cubicBezTo>
                      <a:pt x="447" y="40"/>
                      <a:pt x="446" y="39"/>
                      <a:pt x="445" y="40"/>
                    </a:cubicBezTo>
                    <a:cubicBezTo>
                      <a:pt x="443" y="40"/>
                      <a:pt x="443" y="41"/>
                      <a:pt x="441" y="42"/>
                    </a:cubicBezTo>
                    <a:cubicBezTo>
                      <a:pt x="439" y="43"/>
                      <a:pt x="439" y="45"/>
                      <a:pt x="439" y="45"/>
                    </a:cubicBezTo>
                    <a:cubicBezTo>
                      <a:pt x="439" y="45"/>
                      <a:pt x="437" y="48"/>
                      <a:pt x="434" y="50"/>
                    </a:cubicBezTo>
                    <a:cubicBezTo>
                      <a:pt x="431" y="52"/>
                      <a:pt x="430" y="51"/>
                      <a:pt x="430" y="51"/>
                    </a:cubicBezTo>
                    <a:cubicBezTo>
                      <a:pt x="429" y="51"/>
                      <a:pt x="427" y="50"/>
                      <a:pt x="426" y="49"/>
                    </a:cubicBezTo>
                    <a:cubicBezTo>
                      <a:pt x="425" y="49"/>
                      <a:pt x="423" y="53"/>
                      <a:pt x="421" y="53"/>
                    </a:cubicBezTo>
                    <a:cubicBezTo>
                      <a:pt x="420" y="54"/>
                      <a:pt x="415" y="53"/>
                      <a:pt x="415" y="53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7" y="53"/>
                      <a:pt x="407" y="53"/>
                      <a:pt x="407" y="53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03" y="54"/>
                      <a:pt x="403" y="54"/>
                      <a:pt x="403" y="54"/>
                    </a:cubicBezTo>
                    <a:cubicBezTo>
                      <a:pt x="403" y="54"/>
                      <a:pt x="402" y="55"/>
                      <a:pt x="401" y="56"/>
                    </a:cubicBezTo>
                    <a:cubicBezTo>
                      <a:pt x="400" y="56"/>
                      <a:pt x="399" y="58"/>
                      <a:pt x="399" y="58"/>
                    </a:cubicBezTo>
                    <a:cubicBezTo>
                      <a:pt x="399" y="58"/>
                      <a:pt x="394" y="59"/>
                      <a:pt x="393" y="59"/>
                    </a:cubicBezTo>
                    <a:cubicBezTo>
                      <a:pt x="392" y="59"/>
                      <a:pt x="392" y="60"/>
                      <a:pt x="392" y="60"/>
                    </a:cubicBezTo>
                    <a:cubicBezTo>
                      <a:pt x="392" y="60"/>
                      <a:pt x="392" y="62"/>
                      <a:pt x="390" y="63"/>
                    </a:cubicBezTo>
                    <a:cubicBezTo>
                      <a:pt x="387" y="64"/>
                      <a:pt x="387" y="64"/>
                      <a:pt x="387" y="64"/>
                    </a:cubicBezTo>
                    <a:cubicBezTo>
                      <a:pt x="387" y="64"/>
                      <a:pt x="383" y="67"/>
                      <a:pt x="380" y="68"/>
                    </a:cubicBezTo>
                    <a:cubicBezTo>
                      <a:pt x="378" y="69"/>
                      <a:pt x="377" y="69"/>
                      <a:pt x="378" y="69"/>
                    </a:cubicBezTo>
                    <a:cubicBezTo>
                      <a:pt x="378" y="69"/>
                      <a:pt x="378" y="69"/>
                      <a:pt x="378" y="69"/>
                    </a:cubicBezTo>
                    <a:cubicBezTo>
                      <a:pt x="378" y="69"/>
                      <a:pt x="378" y="69"/>
                      <a:pt x="378" y="69"/>
                    </a:cubicBezTo>
                    <a:cubicBezTo>
                      <a:pt x="376" y="70"/>
                      <a:pt x="370" y="70"/>
                      <a:pt x="369" y="70"/>
                    </a:cubicBezTo>
                    <a:cubicBezTo>
                      <a:pt x="368" y="70"/>
                      <a:pt x="365" y="69"/>
                      <a:pt x="364" y="69"/>
                    </a:cubicBezTo>
                    <a:cubicBezTo>
                      <a:pt x="363" y="68"/>
                      <a:pt x="359" y="68"/>
                      <a:pt x="359" y="68"/>
                    </a:cubicBezTo>
                    <a:cubicBezTo>
                      <a:pt x="358" y="67"/>
                      <a:pt x="359" y="68"/>
                      <a:pt x="356" y="68"/>
                    </a:cubicBezTo>
                    <a:cubicBezTo>
                      <a:pt x="354" y="68"/>
                      <a:pt x="355" y="68"/>
                      <a:pt x="355" y="68"/>
                    </a:cubicBezTo>
                    <a:cubicBezTo>
                      <a:pt x="355" y="68"/>
                      <a:pt x="355" y="71"/>
                      <a:pt x="354" y="72"/>
                    </a:cubicBezTo>
                    <a:cubicBezTo>
                      <a:pt x="354" y="72"/>
                      <a:pt x="352" y="73"/>
                      <a:pt x="352" y="73"/>
                    </a:cubicBezTo>
                    <a:cubicBezTo>
                      <a:pt x="345" y="71"/>
                      <a:pt x="345" y="71"/>
                      <a:pt x="345" y="71"/>
                    </a:cubicBezTo>
                    <a:cubicBezTo>
                      <a:pt x="342" y="71"/>
                      <a:pt x="342" y="71"/>
                      <a:pt x="342" y="71"/>
                    </a:cubicBezTo>
                    <a:cubicBezTo>
                      <a:pt x="337" y="72"/>
                      <a:pt x="337" y="72"/>
                      <a:pt x="337" y="72"/>
                    </a:cubicBezTo>
                    <a:cubicBezTo>
                      <a:pt x="337" y="72"/>
                      <a:pt x="333" y="70"/>
                      <a:pt x="333" y="69"/>
                    </a:cubicBezTo>
                    <a:cubicBezTo>
                      <a:pt x="333" y="69"/>
                      <a:pt x="330" y="68"/>
                      <a:pt x="330" y="68"/>
                    </a:cubicBezTo>
                    <a:cubicBezTo>
                      <a:pt x="330" y="68"/>
                      <a:pt x="326" y="67"/>
                      <a:pt x="323" y="67"/>
                    </a:cubicBezTo>
                    <a:cubicBezTo>
                      <a:pt x="321" y="68"/>
                      <a:pt x="320" y="69"/>
                      <a:pt x="320" y="69"/>
                    </a:cubicBezTo>
                    <a:cubicBezTo>
                      <a:pt x="319" y="75"/>
                      <a:pt x="319" y="75"/>
                      <a:pt x="319" y="75"/>
                    </a:cubicBezTo>
                    <a:cubicBezTo>
                      <a:pt x="319" y="75"/>
                      <a:pt x="314" y="74"/>
                      <a:pt x="313" y="74"/>
                    </a:cubicBezTo>
                    <a:cubicBezTo>
                      <a:pt x="312" y="73"/>
                      <a:pt x="309" y="72"/>
                      <a:pt x="309" y="72"/>
                    </a:cubicBezTo>
                    <a:cubicBezTo>
                      <a:pt x="304" y="69"/>
                      <a:pt x="304" y="69"/>
                      <a:pt x="304" y="69"/>
                    </a:cubicBezTo>
                    <a:cubicBezTo>
                      <a:pt x="304" y="69"/>
                      <a:pt x="304" y="67"/>
                      <a:pt x="304" y="66"/>
                    </a:cubicBezTo>
                    <a:cubicBezTo>
                      <a:pt x="305" y="65"/>
                      <a:pt x="302" y="62"/>
                      <a:pt x="302" y="62"/>
                    </a:cubicBezTo>
                    <a:cubicBezTo>
                      <a:pt x="301" y="62"/>
                      <a:pt x="299" y="59"/>
                      <a:pt x="299" y="59"/>
                    </a:cubicBezTo>
                    <a:cubicBezTo>
                      <a:pt x="299" y="59"/>
                      <a:pt x="293" y="61"/>
                      <a:pt x="291" y="62"/>
                    </a:cubicBezTo>
                    <a:cubicBezTo>
                      <a:pt x="289" y="63"/>
                      <a:pt x="288" y="64"/>
                      <a:pt x="287" y="64"/>
                    </a:cubicBezTo>
                    <a:cubicBezTo>
                      <a:pt x="287" y="65"/>
                      <a:pt x="283" y="66"/>
                      <a:pt x="283" y="66"/>
                    </a:cubicBezTo>
                    <a:cubicBezTo>
                      <a:pt x="283" y="66"/>
                      <a:pt x="279" y="65"/>
                      <a:pt x="278" y="64"/>
                    </a:cubicBezTo>
                    <a:cubicBezTo>
                      <a:pt x="277" y="64"/>
                      <a:pt x="275" y="64"/>
                      <a:pt x="274" y="64"/>
                    </a:cubicBezTo>
                    <a:cubicBezTo>
                      <a:pt x="274" y="63"/>
                      <a:pt x="271" y="62"/>
                      <a:pt x="269" y="61"/>
                    </a:cubicBezTo>
                    <a:cubicBezTo>
                      <a:pt x="266" y="60"/>
                      <a:pt x="267" y="59"/>
                      <a:pt x="267" y="58"/>
                    </a:cubicBezTo>
                    <a:cubicBezTo>
                      <a:pt x="267" y="58"/>
                      <a:pt x="268" y="55"/>
                      <a:pt x="268" y="55"/>
                    </a:cubicBezTo>
                    <a:cubicBezTo>
                      <a:pt x="261" y="54"/>
                      <a:pt x="261" y="54"/>
                      <a:pt x="261" y="54"/>
                    </a:cubicBezTo>
                    <a:cubicBezTo>
                      <a:pt x="260" y="57"/>
                      <a:pt x="260" y="57"/>
                      <a:pt x="260" y="57"/>
                    </a:cubicBezTo>
                    <a:cubicBezTo>
                      <a:pt x="254" y="62"/>
                      <a:pt x="254" y="62"/>
                      <a:pt x="254" y="62"/>
                    </a:cubicBezTo>
                    <a:cubicBezTo>
                      <a:pt x="240" y="66"/>
                      <a:pt x="240" y="66"/>
                      <a:pt x="240" y="66"/>
                    </a:cubicBezTo>
                    <a:cubicBezTo>
                      <a:pt x="240" y="66"/>
                      <a:pt x="218" y="69"/>
                      <a:pt x="215" y="70"/>
                    </a:cubicBezTo>
                    <a:cubicBezTo>
                      <a:pt x="211" y="70"/>
                      <a:pt x="211" y="71"/>
                      <a:pt x="210" y="73"/>
                    </a:cubicBezTo>
                    <a:cubicBezTo>
                      <a:pt x="208" y="74"/>
                      <a:pt x="203" y="79"/>
                      <a:pt x="201" y="79"/>
                    </a:cubicBezTo>
                    <a:cubicBezTo>
                      <a:pt x="199" y="78"/>
                      <a:pt x="191" y="85"/>
                      <a:pt x="189" y="85"/>
                    </a:cubicBezTo>
                    <a:cubicBezTo>
                      <a:pt x="187" y="86"/>
                      <a:pt x="184" y="92"/>
                      <a:pt x="184" y="92"/>
                    </a:cubicBezTo>
                    <a:cubicBezTo>
                      <a:pt x="182" y="95"/>
                      <a:pt x="182" y="95"/>
                      <a:pt x="182" y="95"/>
                    </a:cubicBezTo>
                    <a:cubicBezTo>
                      <a:pt x="182" y="95"/>
                      <a:pt x="178" y="99"/>
                      <a:pt x="178" y="99"/>
                    </a:cubicBezTo>
                    <a:cubicBezTo>
                      <a:pt x="177" y="99"/>
                      <a:pt x="176" y="102"/>
                      <a:pt x="175" y="103"/>
                    </a:cubicBezTo>
                    <a:cubicBezTo>
                      <a:pt x="175" y="103"/>
                      <a:pt x="173" y="106"/>
                      <a:pt x="173" y="106"/>
                    </a:cubicBezTo>
                    <a:cubicBezTo>
                      <a:pt x="172" y="107"/>
                      <a:pt x="170" y="109"/>
                      <a:pt x="168" y="111"/>
                    </a:cubicBezTo>
                    <a:cubicBezTo>
                      <a:pt x="166" y="112"/>
                      <a:pt x="165" y="113"/>
                      <a:pt x="163" y="114"/>
                    </a:cubicBezTo>
                    <a:cubicBezTo>
                      <a:pt x="161" y="115"/>
                      <a:pt x="162" y="116"/>
                      <a:pt x="162" y="116"/>
                    </a:cubicBezTo>
                    <a:cubicBezTo>
                      <a:pt x="162" y="116"/>
                      <a:pt x="163" y="118"/>
                      <a:pt x="163" y="120"/>
                    </a:cubicBezTo>
                    <a:cubicBezTo>
                      <a:pt x="164" y="122"/>
                      <a:pt x="162" y="125"/>
                      <a:pt x="162" y="125"/>
                    </a:cubicBezTo>
                    <a:cubicBezTo>
                      <a:pt x="162" y="125"/>
                      <a:pt x="155" y="127"/>
                      <a:pt x="154" y="127"/>
                    </a:cubicBezTo>
                    <a:cubicBezTo>
                      <a:pt x="153" y="127"/>
                      <a:pt x="144" y="129"/>
                      <a:pt x="144" y="129"/>
                    </a:cubicBezTo>
                    <a:cubicBezTo>
                      <a:pt x="135" y="119"/>
                      <a:pt x="135" y="119"/>
                      <a:pt x="135" y="119"/>
                    </a:cubicBezTo>
                    <a:cubicBezTo>
                      <a:pt x="128" y="123"/>
                      <a:pt x="128" y="123"/>
                      <a:pt x="128" y="123"/>
                    </a:cubicBezTo>
                    <a:cubicBezTo>
                      <a:pt x="124" y="126"/>
                      <a:pt x="124" y="126"/>
                      <a:pt x="124" y="126"/>
                    </a:cubicBezTo>
                    <a:cubicBezTo>
                      <a:pt x="124" y="126"/>
                      <a:pt x="117" y="128"/>
                      <a:pt x="115" y="128"/>
                    </a:cubicBezTo>
                    <a:cubicBezTo>
                      <a:pt x="113" y="127"/>
                      <a:pt x="109" y="129"/>
                      <a:pt x="107" y="130"/>
                    </a:cubicBezTo>
                    <a:cubicBezTo>
                      <a:pt x="106" y="130"/>
                      <a:pt x="101" y="131"/>
                      <a:pt x="99" y="130"/>
                    </a:cubicBezTo>
                    <a:cubicBezTo>
                      <a:pt x="98" y="130"/>
                      <a:pt x="95" y="129"/>
                      <a:pt x="95" y="129"/>
                    </a:cubicBezTo>
                    <a:cubicBezTo>
                      <a:pt x="90" y="130"/>
                      <a:pt x="90" y="130"/>
                      <a:pt x="90" y="130"/>
                    </a:cubicBezTo>
                    <a:cubicBezTo>
                      <a:pt x="85" y="126"/>
                      <a:pt x="85" y="126"/>
                      <a:pt x="85" y="126"/>
                    </a:cubicBezTo>
                    <a:cubicBezTo>
                      <a:pt x="75" y="128"/>
                      <a:pt x="75" y="128"/>
                      <a:pt x="75" y="128"/>
                    </a:cubicBezTo>
                    <a:cubicBezTo>
                      <a:pt x="75" y="128"/>
                      <a:pt x="69" y="125"/>
                      <a:pt x="69" y="125"/>
                    </a:cubicBezTo>
                    <a:cubicBezTo>
                      <a:pt x="69" y="124"/>
                      <a:pt x="64" y="124"/>
                      <a:pt x="64" y="124"/>
                    </a:cubicBezTo>
                    <a:cubicBezTo>
                      <a:pt x="64" y="124"/>
                      <a:pt x="59" y="121"/>
                      <a:pt x="58" y="120"/>
                    </a:cubicBezTo>
                    <a:cubicBezTo>
                      <a:pt x="58" y="119"/>
                      <a:pt x="59" y="118"/>
                      <a:pt x="58" y="117"/>
                    </a:cubicBezTo>
                    <a:cubicBezTo>
                      <a:pt x="50" y="112"/>
                      <a:pt x="54" y="120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1" y="105"/>
                      <a:pt x="47" y="107"/>
                      <a:pt x="47" y="107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5" y="109"/>
                      <a:pt x="43" y="108"/>
                      <a:pt x="42" y="109"/>
                    </a:cubicBezTo>
                    <a:cubicBezTo>
                      <a:pt x="40" y="110"/>
                      <a:pt x="36" y="112"/>
                      <a:pt x="36" y="112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26" y="107"/>
                      <a:pt x="26" y="107"/>
                      <a:pt x="26" y="107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0" y="111"/>
                      <a:pt x="20" y="111"/>
                      <a:pt x="20" y="111"/>
                    </a:cubicBezTo>
                    <a:cubicBezTo>
                      <a:pt x="18" y="115"/>
                      <a:pt x="18" y="115"/>
                      <a:pt x="18" y="115"/>
                    </a:cubicBezTo>
                    <a:cubicBezTo>
                      <a:pt x="18" y="115"/>
                      <a:pt x="12" y="117"/>
                      <a:pt x="10" y="117"/>
                    </a:cubicBezTo>
                    <a:cubicBezTo>
                      <a:pt x="9" y="118"/>
                      <a:pt x="6" y="121"/>
                      <a:pt x="6" y="121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4" y="126"/>
                      <a:pt x="4" y="126"/>
                      <a:pt x="4" y="126"/>
                    </a:cubicBezTo>
                    <a:cubicBezTo>
                      <a:pt x="4" y="126"/>
                      <a:pt x="1" y="127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2" y="129"/>
                      <a:pt x="2" y="129"/>
                    </a:cubicBezTo>
                    <a:cubicBezTo>
                      <a:pt x="3" y="129"/>
                      <a:pt x="4" y="130"/>
                      <a:pt x="5" y="130"/>
                    </a:cubicBezTo>
                    <a:cubicBezTo>
                      <a:pt x="7" y="130"/>
                      <a:pt x="8" y="130"/>
                      <a:pt x="8" y="131"/>
                    </a:cubicBezTo>
                    <a:cubicBezTo>
                      <a:pt x="9" y="131"/>
                      <a:pt x="13" y="133"/>
                      <a:pt x="14" y="133"/>
                    </a:cubicBezTo>
                    <a:cubicBezTo>
                      <a:pt x="14" y="133"/>
                      <a:pt x="14" y="133"/>
                      <a:pt x="14" y="133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34"/>
                      <a:pt x="16" y="140"/>
                      <a:pt x="16" y="140"/>
                    </a:cubicBezTo>
                    <a:cubicBezTo>
                      <a:pt x="16" y="140"/>
                      <a:pt x="17" y="140"/>
                      <a:pt x="17" y="141"/>
                    </a:cubicBezTo>
                    <a:cubicBezTo>
                      <a:pt x="19" y="143"/>
                      <a:pt x="20" y="145"/>
                      <a:pt x="19" y="146"/>
                    </a:cubicBezTo>
                    <a:cubicBezTo>
                      <a:pt x="19" y="147"/>
                      <a:pt x="19" y="147"/>
                      <a:pt x="19" y="147"/>
                    </a:cubicBezTo>
                    <a:cubicBezTo>
                      <a:pt x="18" y="147"/>
                      <a:pt x="18" y="147"/>
                      <a:pt x="18" y="147"/>
                    </a:cubicBezTo>
                    <a:cubicBezTo>
                      <a:pt x="17" y="148"/>
                      <a:pt x="15" y="148"/>
                      <a:pt x="14" y="149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2" y="151"/>
                      <a:pt x="12" y="152"/>
                      <a:pt x="11" y="153"/>
                    </a:cubicBezTo>
                    <a:cubicBezTo>
                      <a:pt x="12" y="154"/>
                      <a:pt x="11" y="156"/>
                      <a:pt x="11" y="157"/>
                    </a:cubicBezTo>
                    <a:cubicBezTo>
                      <a:pt x="15" y="167"/>
                      <a:pt x="15" y="167"/>
                      <a:pt x="15" y="167"/>
                    </a:cubicBezTo>
                    <a:cubicBezTo>
                      <a:pt x="10" y="173"/>
                      <a:pt x="10" y="173"/>
                      <a:pt x="10" y="173"/>
                    </a:cubicBezTo>
                    <a:cubicBezTo>
                      <a:pt x="6" y="177"/>
                      <a:pt x="6" y="177"/>
                      <a:pt x="6" y="177"/>
                    </a:cubicBezTo>
                    <a:cubicBezTo>
                      <a:pt x="4" y="177"/>
                      <a:pt x="4" y="177"/>
                      <a:pt x="4" y="177"/>
                    </a:cubicBezTo>
                    <a:cubicBezTo>
                      <a:pt x="4" y="177"/>
                      <a:pt x="4" y="177"/>
                      <a:pt x="4" y="177"/>
                    </a:cubicBezTo>
                    <a:cubicBezTo>
                      <a:pt x="3" y="177"/>
                      <a:pt x="1" y="177"/>
                      <a:pt x="0" y="177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9"/>
                      <a:pt x="3" y="181"/>
                      <a:pt x="5" y="180"/>
                    </a:cubicBezTo>
                    <a:cubicBezTo>
                      <a:pt x="6" y="180"/>
                      <a:pt x="7" y="180"/>
                      <a:pt x="8" y="180"/>
                    </a:cubicBezTo>
                    <a:cubicBezTo>
                      <a:pt x="9" y="180"/>
                      <a:pt x="15" y="178"/>
                      <a:pt x="15" y="178"/>
                    </a:cubicBezTo>
                    <a:cubicBezTo>
                      <a:pt x="15" y="178"/>
                      <a:pt x="18" y="177"/>
                      <a:pt x="20" y="176"/>
                    </a:cubicBezTo>
                    <a:cubicBezTo>
                      <a:pt x="22" y="176"/>
                      <a:pt x="25" y="174"/>
                      <a:pt x="27" y="174"/>
                    </a:cubicBezTo>
                    <a:cubicBezTo>
                      <a:pt x="29" y="174"/>
                      <a:pt x="28" y="175"/>
                      <a:pt x="28" y="176"/>
                    </a:cubicBezTo>
                    <a:cubicBezTo>
                      <a:pt x="28" y="177"/>
                      <a:pt x="25" y="179"/>
                      <a:pt x="24" y="179"/>
                    </a:cubicBezTo>
                    <a:cubicBezTo>
                      <a:pt x="24" y="180"/>
                      <a:pt x="23" y="181"/>
                      <a:pt x="21" y="182"/>
                    </a:cubicBezTo>
                    <a:cubicBezTo>
                      <a:pt x="19" y="184"/>
                      <a:pt x="19" y="183"/>
                      <a:pt x="18" y="184"/>
                    </a:cubicBezTo>
                    <a:cubicBezTo>
                      <a:pt x="16" y="184"/>
                      <a:pt x="17" y="185"/>
                      <a:pt x="16" y="187"/>
                    </a:cubicBezTo>
                    <a:cubicBezTo>
                      <a:pt x="14" y="188"/>
                      <a:pt x="14" y="188"/>
                      <a:pt x="13" y="189"/>
                    </a:cubicBezTo>
                    <a:cubicBezTo>
                      <a:pt x="12" y="190"/>
                      <a:pt x="13" y="190"/>
                      <a:pt x="12" y="192"/>
                    </a:cubicBezTo>
                    <a:cubicBezTo>
                      <a:pt x="11" y="195"/>
                      <a:pt x="12" y="193"/>
                      <a:pt x="12" y="193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197"/>
                      <a:pt x="13" y="199"/>
                      <a:pt x="12" y="199"/>
                    </a:cubicBezTo>
                    <a:cubicBezTo>
                      <a:pt x="11" y="200"/>
                      <a:pt x="11" y="203"/>
                      <a:pt x="11" y="204"/>
                    </a:cubicBezTo>
                    <a:cubicBezTo>
                      <a:pt x="11" y="205"/>
                      <a:pt x="13" y="203"/>
                      <a:pt x="13" y="203"/>
                    </a:cubicBezTo>
                    <a:cubicBezTo>
                      <a:pt x="13" y="200"/>
                      <a:pt x="13" y="200"/>
                      <a:pt x="13" y="200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5" y="198"/>
                      <a:pt x="17" y="194"/>
                      <a:pt x="18" y="193"/>
                    </a:cubicBezTo>
                    <a:cubicBezTo>
                      <a:pt x="18" y="192"/>
                      <a:pt x="20" y="188"/>
                      <a:pt x="20" y="188"/>
                    </a:cubicBezTo>
                    <a:cubicBezTo>
                      <a:pt x="20" y="188"/>
                      <a:pt x="23" y="184"/>
                      <a:pt x="23" y="183"/>
                    </a:cubicBezTo>
                    <a:cubicBezTo>
                      <a:pt x="23" y="183"/>
                      <a:pt x="24" y="184"/>
                      <a:pt x="24" y="184"/>
                    </a:cubicBezTo>
                    <a:cubicBezTo>
                      <a:pt x="24" y="184"/>
                      <a:pt x="30" y="179"/>
                      <a:pt x="30" y="179"/>
                    </a:cubicBezTo>
                    <a:cubicBezTo>
                      <a:pt x="31" y="178"/>
                      <a:pt x="34" y="175"/>
                      <a:pt x="34" y="175"/>
                    </a:cubicBezTo>
                    <a:cubicBezTo>
                      <a:pt x="39" y="171"/>
                      <a:pt x="39" y="171"/>
                      <a:pt x="39" y="171"/>
                    </a:cubicBezTo>
                    <a:cubicBezTo>
                      <a:pt x="39" y="171"/>
                      <a:pt x="43" y="166"/>
                      <a:pt x="43" y="164"/>
                    </a:cubicBezTo>
                    <a:cubicBezTo>
                      <a:pt x="43" y="163"/>
                      <a:pt x="44" y="157"/>
                      <a:pt x="46" y="156"/>
                    </a:cubicBezTo>
                    <a:cubicBezTo>
                      <a:pt x="47" y="155"/>
                      <a:pt x="49" y="154"/>
                      <a:pt x="51" y="153"/>
                    </a:cubicBezTo>
                    <a:cubicBezTo>
                      <a:pt x="53" y="152"/>
                      <a:pt x="54" y="150"/>
                      <a:pt x="54" y="150"/>
                    </a:cubicBezTo>
                    <a:cubicBezTo>
                      <a:pt x="54" y="150"/>
                      <a:pt x="58" y="151"/>
                      <a:pt x="60" y="150"/>
                    </a:cubicBezTo>
                    <a:cubicBezTo>
                      <a:pt x="61" y="149"/>
                      <a:pt x="65" y="145"/>
                      <a:pt x="65" y="145"/>
                    </a:cubicBezTo>
                    <a:cubicBezTo>
                      <a:pt x="66" y="144"/>
                      <a:pt x="70" y="143"/>
                      <a:pt x="71" y="143"/>
                    </a:cubicBezTo>
                    <a:cubicBezTo>
                      <a:pt x="71" y="143"/>
                      <a:pt x="76" y="144"/>
                      <a:pt x="78" y="144"/>
                    </a:cubicBezTo>
                    <a:cubicBezTo>
                      <a:pt x="80" y="144"/>
                      <a:pt x="89" y="143"/>
                      <a:pt x="89" y="143"/>
                    </a:cubicBezTo>
                    <a:cubicBezTo>
                      <a:pt x="89" y="143"/>
                      <a:pt x="95" y="141"/>
                      <a:pt x="96" y="141"/>
                    </a:cubicBezTo>
                    <a:cubicBezTo>
                      <a:pt x="96" y="141"/>
                      <a:pt x="101" y="141"/>
                      <a:pt x="103" y="143"/>
                    </a:cubicBezTo>
                    <a:cubicBezTo>
                      <a:pt x="105" y="145"/>
                      <a:pt x="107" y="146"/>
                      <a:pt x="108" y="146"/>
                    </a:cubicBezTo>
                    <a:cubicBezTo>
                      <a:pt x="109" y="146"/>
                      <a:pt x="116" y="145"/>
                      <a:pt x="119" y="143"/>
                    </a:cubicBezTo>
                    <a:cubicBezTo>
                      <a:pt x="123" y="140"/>
                      <a:pt x="121" y="142"/>
                      <a:pt x="123" y="142"/>
                    </a:cubicBezTo>
                    <a:cubicBezTo>
                      <a:pt x="125" y="141"/>
                      <a:pt x="127" y="142"/>
                      <a:pt x="128" y="142"/>
                    </a:cubicBezTo>
                    <a:cubicBezTo>
                      <a:pt x="128" y="142"/>
                      <a:pt x="126" y="144"/>
                      <a:pt x="122" y="145"/>
                    </a:cubicBezTo>
                    <a:cubicBezTo>
                      <a:pt x="118" y="146"/>
                      <a:pt x="118" y="146"/>
                      <a:pt x="117" y="146"/>
                    </a:cubicBezTo>
                    <a:cubicBezTo>
                      <a:pt x="116" y="146"/>
                      <a:pt x="110" y="150"/>
                      <a:pt x="107" y="151"/>
                    </a:cubicBezTo>
                    <a:cubicBezTo>
                      <a:pt x="103" y="153"/>
                      <a:pt x="103" y="153"/>
                      <a:pt x="102" y="154"/>
                    </a:cubicBezTo>
                    <a:cubicBezTo>
                      <a:pt x="100" y="154"/>
                      <a:pt x="100" y="155"/>
                      <a:pt x="99" y="156"/>
                    </a:cubicBezTo>
                    <a:cubicBezTo>
                      <a:pt x="97" y="156"/>
                      <a:pt x="97" y="157"/>
                      <a:pt x="96" y="158"/>
                    </a:cubicBezTo>
                    <a:cubicBezTo>
                      <a:pt x="94" y="159"/>
                      <a:pt x="95" y="159"/>
                      <a:pt x="94" y="161"/>
                    </a:cubicBezTo>
                    <a:cubicBezTo>
                      <a:pt x="93" y="162"/>
                      <a:pt x="96" y="162"/>
                      <a:pt x="96" y="162"/>
                    </a:cubicBezTo>
                    <a:cubicBezTo>
                      <a:pt x="96" y="163"/>
                      <a:pt x="100" y="162"/>
                      <a:pt x="100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cubicBezTo>
                      <a:pt x="106" y="163"/>
                      <a:pt x="106" y="163"/>
                      <a:pt x="106" y="163"/>
                    </a:cubicBezTo>
                    <a:cubicBezTo>
                      <a:pt x="106" y="163"/>
                      <a:pt x="104" y="165"/>
                      <a:pt x="103" y="166"/>
                    </a:cubicBezTo>
                    <a:cubicBezTo>
                      <a:pt x="103" y="167"/>
                      <a:pt x="101" y="166"/>
                      <a:pt x="99" y="166"/>
                    </a:cubicBezTo>
                    <a:cubicBezTo>
                      <a:pt x="97" y="165"/>
                      <a:pt x="90" y="170"/>
                      <a:pt x="90" y="170"/>
                    </a:cubicBezTo>
                    <a:cubicBezTo>
                      <a:pt x="85" y="171"/>
                      <a:pt x="85" y="171"/>
                      <a:pt x="85" y="171"/>
                    </a:cubicBezTo>
                    <a:cubicBezTo>
                      <a:pt x="77" y="172"/>
                      <a:pt x="77" y="172"/>
                      <a:pt x="77" y="172"/>
                    </a:cubicBezTo>
                    <a:cubicBezTo>
                      <a:pt x="77" y="172"/>
                      <a:pt x="74" y="173"/>
                      <a:pt x="73" y="173"/>
                    </a:cubicBezTo>
                    <a:cubicBezTo>
                      <a:pt x="72" y="174"/>
                      <a:pt x="72" y="175"/>
                      <a:pt x="72" y="175"/>
                    </a:cubicBezTo>
                    <a:cubicBezTo>
                      <a:pt x="72" y="175"/>
                      <a:pt x="68" y="176"/>
                      <a:pt x="67" y="176"/>
                    </a:cubicBezTo>
                    <a:cubicBezTo>
                      <a:pt x="67" y="176"/>
                      <a:pt x="67" y="175"/>
                      <a:pt x="67" y="174"/>
                    </a:cubicBezTo>
                    <a:cubicBezTo>
                      <a:pt x="66" y="174"/>
                      <a:pt x="67" y="173"/>
                      <a:pt x="68" y="173"/>
                    </a:cubicBezTo>
                    <a:cubicBezTo>
                      <a:pt x="69" y="172"/>
                      <a:pt x="68" y="170"/>
                      <a:pt x="68" y="170"/>
                    </a:cubicBezTo>
                    <a:cubicBezTo>
                      <a:pt x="68" y="170"/>
                      <a:pt x="65" y="170"/>
                      <a:pt x="63" y="170"/>
                    </a:cubicBezTo>
                    <a:cubicBezTo>
                      <a:pt x="62" y="170"/>
                      <a:pt x="61" y="170"/>
                      <a:pt x="60" y="170"/>
                    </a:cubicBezTo>
                    <a:cubicBezTo>
                      <a:pt x="60" y="170"/>
                      <a:pt x="58" y="174"/>
                      <a:pt x="58" y="174"/>
                    </a:cubicBezTo>
                    <a:cubicBezTo>
                      <a:pt x="58" y="175"/>
                      <a:pt x="58" y="175"/>
                      <a:pt x="58" y="175"/>
                    </a:cubicBezTo>
                    <a:cubicBezTo>
                      <a:pt x="58" y="175"/>
                      <a:pt x="63" y="176"/>
                      <a:pt x="63" y="176"/>
                    </a:cubicBezTo>
                    <a:cubicBezTo>
                      <a:pt x="64" y="176"/>
                      <a:pt x="63" y="178"/>
                      <a:pt x="63" y="178"/>
                    </a:cubicBezTo>
                    <a:cubicBezTo>
                      <a:pt x="59" y="180"/>
                      <a:pt x="59" y="180"/>
                      <a:pt x="59" y="180"/>
                    </a:cubicBezTo>
                    <a:cubicBezTo>
                      <a:pt x="50" y="182"/>
                      <a:pt x="50" y="182"/>
                      <a:pt x="50" y="182"/>
                    </a:cubicBezTo>
                    <a:cubicBezTo>
                      <a:pt x="50" y="182"/>
                      <a:pt x="46" y="178"/>
                      <a:pt x="46" y="178"/>
                    </a:cubicBezTo>
                    <a:cubicBezTo>
                      <a:pt x="46" y="177"/>
                      <a:pt x="44" y="178"/>
                      <a:pt x="43" y="179"/>
                    </a:cubicBezTo>
                    <a:cubicBezTo>
                      <a:pt x="41" y="179"/>
                      <a:pt x="40" y="179"/>
                      <a:pt x="40" y="179"/>
                    </a:cubicBezTo>
                    <a:cubicBezTo>
                      <a:pt x="39" y="179"/>
                      <a:pt x="37" y="180"/>
                      <a:pt x="37" y="180"/>
                    </a:cubicBezTo>
                    <a:cubicBezTo>
                      <a:pt x="35" y="180"/>
                      <a:pt x="35" y="180"/>
                      <a:pt x="35" y="180"/>
                    </a:cubicBezTo>
                    <a:cubicBezTo>
                      <a:pt x="34" y="182"/>
                      <a:pt x="34" y="182"/>
                      <a:pt x="34" y="182"/>
                    </a:cubicBezTo>
                    <a:cubicBezTo>
                      <a:pt x="34" y="182"/>
                      <a:pt x="31" y="184"/>
                      <a:pt x="31" y="184"/>
                    </a:cubicBezTo>
                    <a:cubicBezTo>
                      <a:pt x="30" y="184"/>
                      <a:pt x="27" y="184"/>
                      <a:pt x="27" y="184"/>
                    </a:cubicBezTo>
                    <a:cubicBezTo>
                      <a:pt x="25" y="187"/>
                      <a:pt x="25" y="187"/>
                      <a:pt x="25" y="187"/>
                    </a:cubicBezTo>
                    <a:cubicBezTo>
                      <a:pt x="25" y="187"/>
                      <a:pt x="20" y="192"/>
                      <a:pt x="19" y="193"/>
                    </a:cubicBezTo>
                    <a:cubicBezTo>
                      <a:pt x="19" y="193"/>
                      <a:pt x="17" y="196"/>
                      <a:pt x="17" y="197"/>
                    </a:cubicBezTo>
                    <a:cubicBezTo>
                      <a:pt x="17" y="197"/>
                      <a:pt x="16" y="200"/>
                      <a:pt x="16" y="200"/>
                    </a:cubicBezTo>
                    <a:cubicBezTo>
                      <a:pt x="15" y="202"/>
                      <a:pt x="15" y="202"/>
                      <a:pt x="15" y="202"/>
                    </a:cubicBezTo>
                    <a:cubicBezTo>
                      <a:pt x="14" y="205"/>
                      <a:pt x="14" y="205"/>
                      <a:pt x="14" y="205"/>
                    </a:cubicBezTo>
                    <a:cubicBezTo>
                      <a:pt x="15" y="209"/>
                      <a:pt x="15" y="209"/>
                      <a:pt x="15" y="209"/>
                    </a:cubicBezTo>
                    <a:cubicBezTo>
                      <a:pt x="15" y="209"/>
                      <a:pt x="16" y="212"/>
                      <a:pt x="16" y="213"/>
                    </a:cubicBezTo>
                    <a:cubicBezTo>
                      <a:pt x="16" y="214"/>
                      <a:pt x="16" y="218"/>
                      <a:pt x="16" y="218"/>
                    </a:cubicBezTo>
                    <a:cubicBezTo>
                      <a:pt x="16" y="219"/>
                      <a:pt x="17" y="222"/>
                      <a:pt x="18" y="222"/>
                    </a:cubicBezTo>
                    <a:cubicBezTo>
                      <a:pt x="18" y="223"/>
                      <a:pt x="16" y="224"/>
                      <a:pt x="16" y="224"/>
                    </a:cubicBezTo>
                    <a:cubicBezTo>
                      <a:pt x="16" y="224"/>
                      <a:pt x="15" y="229"/>
                      <a:pt x="16" y="230"/>
                    </a:cubicBezTo>
                    <a:cubicBezTo>
                      <a:pt x="16" y="230"/>
                      <a:pt x="19" y="230"/>
                      <a:pt x="19" y="230"/>
                    </a:cubicBezTo>
                    <a:cubicBezTo>
                      <a:pt x="19" y="230"/>
                      <a:pt x="23" y="228"/>
                      <a:pt x="23" y="228"/>
                    </a:cubicBezTo>
                    <a:cubicBezTo>
                      <a:pt x="24" y="228"/>
                      <a:pt x="26" y="226"/>
                      <a:pt x="26" y="226"/>
                    </a:cubicBezTo>
                    <a:cubicBezTo>
                      <a:pt x="27" y="225"/>
                      <a:pt x="30" y="224"/>
                      <a:pt x="31" y="224"/>
                    </a:cubicBezTo>
                    <a:cubicBezTo>
                      <a:pt x="31" y="224"/>
                      <a:pt x="34" y="223"/>
                      <a:pt x="34" y="223"/>
                    </a:cubicBezTo>
                    <a:cubicBezTo>
                      <a:pt x="34" y="223"/>
                      <a:pt x="37" y="220"/>
                      <a:pt x="37" y="220"/>
                    </a:cubicBezTo>
                    <a:cubicBezTo>
                      <a:pt x="38" y="220"/>
                      <a:pt x="43" y="220"/>
                      <a:pt x="43" y="220"/>
                    </a:cubicBezTo>
                    <a:cubicBezTo>
                      <a:pt x="43" y="220"/>
                      <a:pt x="42" y="225"/>
                      <a:pt x="39" y="227"/>
                    </a:cubicBezTo>
                    <a:cubicBezTo>
                      <a:pt x="37" y="229"/>
                      <a:pt x="38" y="230"/>
                      <a:pt x="38" y="230"/>
                    </a:cubicBezTo>
                    <a:cubicBezTo>
                      <a:pt x="38" y="231"/>
                      <a:pt x="38" y="233"/>
                      <a:pt x="38" y="234"/>
                    </a:cubicBezTo>
                    <a:cubicBezTo>
                      <a:pt x="38" y="234"/>
                      <a:pt x="43" y="237"/>
                      <a:pt x="43" y="237"/>
                    </a:cubicBezTo>
                    <a:cubicBezTo>
                      <a:pt x="43" y="237"/>
                      <a:pt x="44" y="239"/>
                      <a:pt x="44" y="239"/>
                    </a:cubicBezTo>
                    <a:cubicBezTo>
                      <a:pt x="45" y="240"/>
                      <a:pt x="45" y="241"/>
                      <a:pt x="45" y="241"/>
                    </a:cubicBezTo>
                    <a:cubicBezTo>
                      <a:pt x="45" y="241"/>
                      <a:pt x="45" y="243"/>
                      <a:pt x="45" y="244"/>
                    </a:cubicBezTo>
                    <a:cubicBezTo>
                      <a:pt x="44" y="244"/>
                      <a:pt x="45" y="246"/>
                      <a:pt x="45" y="247"/>
                    </a:cubicBezTo>
                    <a:cubicBezTo>
                      <a:pt x="46" y="247"/>
                      <a:pt x="47" y="248"/>
                      <a:pt x="48" y="248"/>
                    </a:cubicBezTo>
                    <a:cubicBezTo>
                      <a:pt x="48" y="248"/>
                      <a:pt x="53" y="246"/>
                      <a:pt x="54" y="246"/>
                    </a:cubicBezTo>
                    <a:cubicBezTo>
                      <a:pt x="55" y="246"/>
                      <a:pt x="53" y="249"/>
                      <a:pt x="53" y="249"/>
                    </a:cubicBezTo>
                    <a:cubicBezTo>
                      <a:pt x="52" y="253"/>
                      <a:pt x="52" y="253"/>
                      <a:pt x="52" y="253"/>
                    </a:cubicBezTo>
                    <a:cubicBezTo>
                      <a:pt x="52" y="253"/>
                      <a:pt x="49" y="254"/>
                      <a:pt x="49" y="254"/>
                    </a:cubicBezTo>
                    <a:cubicBezTo>
                      <a:pt x="48" y="254"/>
                      <a:pt x="46" y="255"/>
                      <a:pt x="46" y="255"/>
                    </a:cubicBezTo>
                    <a:cubicBezTo>
                      <a:pt x="45" y="255"/>
                      <a:pt x="45" y="257"/>
                      <a:pt x="45" y="258"/>
                    </a:cubicBezTo>
                    <a:cubicBezTo>
                      <a:pt x="45" y="258"/>
                      <a:pt x="46" y="260"/>
                      <a:pt x="46" y="260"/>
                    </a:cubicBezTo>
                    <a:cubicBezTo>
                      <a:pt x="46" y="260"/>
                      <a:pt x="48" y="261"/>
                      <a:pt x="49" y="262"/>
                    </a:cubicBezTo>
                    <a:cubicBezTo>
                      <a:pt x="49" y="262"/>
                      <a:pt x="50" y="263"/>
                      <a:pt x="51" y="263"/>
                    </a:cubicBezTo>
                    <a:cubicBezTo>
                      <a:pt x="51" y="264"/>
                      <a:pt x="56" y="267"/>
                      <a:pt x="56" y="267"/>
                    </a:cubicBezTo>
                    <a:cubicBezTo>
                      <a:pt x="56" y="267"/>
                      <a:pt x="55" y="271"/>
                      <a:pt x="54" y="271"/>
                    </a:cubicBezTo>
                    <a:cubicBezTo>
                      <a:pt x="53" y="271"/>
                      <a:pt x="52" y="270"/>
                      <a:pt x="50" y="270"/>
                    </a:cubicBezTo>
                    <a:cubicBezTo>
                      <a:pt x="49" y="269"/>
                      <a:pt x="48" y="271"/>
                      <a:pt x="48" y="271"/>
                    </a:cubicBezTo>
                    <a:cubicBezTo>
                      <a:pt x="47" y="270"/>
                      <a:pt x="46" y="267"/>
                      <a:pt x="46" y="267"/>
                    </a:cubicBezTo>
                    <a:cubicBezTo>
                      <a:pt x="46" y="267"/>
                      <a:pt x="43" y="264"/>
                      <a:pt x="43" y="264"/>
                    </a:cubicBezTo>
                    <a:cubicBezTo>
                      <a:pt x="42" y="264"/>
                      <a:pt x="41" y="262"/>
                      <a:pt x="41" y="262"/>
                    </a:cubicBezTo>
                    <a:cubicBezTo>
                      <a:pt x="39" y="261"/>
                      <a:pt x="39" y="261"/>
                      <a:pt x="39" y="261"/>
                    </a:cubicBezTo>
                    <a:cubicBezTo>
                      <a:pt x="38" y="261"/>
                      <a:pt x="39" y="261"/>
                      <a:pt x="38" y="261"/>
                    </a:cubicBezTo>
                    <a:cubicBezTo>
                      <a:pt x="37" y="260"/>
                      <a:pt x="34" y="263"/>
                      <a:pt x="35" y="266"/>
                    </a:cubicBezTo>
                    <a:cubicBezTo>
                      <a:pt x="35" y="267"/>
                      <a:pt x="37" y="268"/>
                      <a:pt x="37" y="268"/>
                    </a:cubicBezTo>
                    <a:cubicBezTo>
                      <a:pt x="37" y="268"/>
                      <a:pt x="38" y="270"/>
                      <a:pt x="39" y="271"/>
                    </a:cubicBezTo>
                    <a:cubicBezTo>
                      <a:pt x="39" y="272"/>
                      <a:pt x="42" y="272"/>
                      <a:pt x="41" y="272"/>
                    </a:cubicBezTo>
                    <a:cubicBezTo>
                      <a:pt x="40" y="272"/>
                      <a:pt x="40" y="277"/>
                      <a:pt x="40" y="277"/>
                    </a:cubicBezTo>
                    <a:cubicBezTo>
                      <a:pt x="40" y="277"/>
                      <a:pt x="35" y="275"/>
                      <a:pt x="36" y="275"/>
                    </a:cubicBezTo>
                    <a:cubicBezTo>
                      <a:pt x="37" y="275"/>
                      <a:pt x="34" y="279"/>
                      <a:pt x="34" y="279"/>
                    </a:cubicBezTo>
                    <a:cubicBezTo>
                      <a:pt x="34" y="279"/>
                      <a:pt x="37" y="280"/>
                      <a:pt x="37" y="281"/>
                    </a:cubicBezTo>
                    <a:cubicBezTo>
                      <a:pt x="38" y="282"/>
                      <a:pt x="41" y="282"/>
                      <a:pt x="42" y="282"/>
                    </a:cubicBezTo>
                    <a:cubicBezTo>
                      <a:pt x="43" y="281"/>
                      <a:pt x="45" y="283"/>
                      <a:pt x="46" y="284"/>
                    </a:cubicBezTo>
                    <a:cubicBezTo>
                      <a:pt x="49" y="287"/>
                      <a:pt x="49" y="284"/>
                      <a:pt x="49" y="283"/>
                    </a:cubicBezTo>
                    <a:cubicBezTo>
                      <a:pt x="49" y="283"/>
                      <a:pt x="49" y="279"/>
                      <a:pt x="49" y="280"/>
                    </a:cubicBezTo>
                    <a:cubicBezTo>
                      <a:pt x="49" y="280"/>
                      <a:pt x="52" y="279"/>
                      <a:pt x="52" y="279"/>
                    </a:cubicBezTo>
                    <a:cubicBezTo>
                      <a:pt x="56" y="281"/>
                      <a:pt x="56" y="281"/>
                      <a:pt x="56" y="281"/>
                    </a:cubicBezTo>
                    <a:cubicBezTo>
                      <a:pt x="56" y="281"/>
                      <a:pt x="58" y="282"/>
                      <a:pt x="59" y="283"/>
                    </a:cubicBezTo>
                    <a:cubicBezTo>
                      <a:pt x="61" y="284"/>
                      <a:pt x="60" y="284"/>
                      <a:pt x="60" y="284"/>
                    </a:cubicBezTo>
                    <a:cubicBezTo>
                      <a:pt x="71" y="285"/>
                      <a:pt x="71" y="285"/>
                      <a:pt x="71" y="285"/>
                    </a:cubicBezTo>
                    <a:cubicBezTo>
                      <a:pt x="71" y="285"/>
                      <a:pt x="72" y="285"/>
                      <a:pt x="73" y="286"/>
                    </a:cubicBezTo>
                    <a:cubicBezTo>
                      <a:pt x="74" y="287"/>
                      <a:pt x="73" y="287"/>
                      <a:pt x="73" y="288"/>
                    </a:cubicBezTo>
                    <a:cubicBezTo>
                      <a:pt x="72" y="293"/>
                      <a:pt x="76" y="295"/>
                      <a:pt x="76" y="296"/>
                    </a:cubicBezTo>
                    <a:cubicBezTo>
                      <a:pt x="76" y="296"/>
                      <a:pt x="72" y="297"/>
                      <a:pt x="71" y="297"/>
                    </a:cubicBezTo>
                    <a:cubicBezTo>
                      <a:pt x="70" y="297"/>
                      <a:pt x="70" y="297"/>
                      <a:pt x="70" y="297"/>
                    </a:cubicBezTo>
                    <a:cubicBezTo>
                      <a:pt x="70" y="297"/>
                      <a:pt x="70" y="297"/>
                      <a:pt x="70" y="297"/>
                    </a:cubicBezTo>
                    <a:cubicBezTo>
                      <a:pt x="70" y="298"/>
                      <a:pt x="69" y="299"/>
                      <a:pt x="69" y="300"/>
                    </a:cubicBezTo>
                    <a:cubicBezTo>
                      <a:pt x="70" y="300"/>
                      <a:pt x="70" y="300"/>
                      <a:pt x="70" y="300"/>
                    </a:cubicBezTo>
                    <a:cubicBezTo>
                      <a:pt x="78" y="302"/>
                      <a:pt x="74" y="302"/>
                      <a:pt x="76" y="308"/>
                    </a:cubicBezTo>
                    <a:cubicBezTo>
                      <a:pt x="80" y="319"/>
                      <a:pt x="79" y="304"/>
                      <a:pt x="81" y="308"/>
                    </a:cubicBezTo>
                    <a:cubicBezTo>
                      <a:pt x="81" y="309"/>
                      <a:pt x="84" y="308"/>
                      <a:pt x="86" y="311"/>
                    </a:cubicBezTo>
                    <a:cubicBezTo>
                      <a:pt x="87" y="314"/>
                      <a:pt x="91" y="306"/>
                      <a:pt x="93" y="315"/>
                    </a:cubicBezTo>
                    <a:cubicBezTo>
                      <a:pt x="94" y="317"/>
                      <a:pt x="89" y="319"/>
                      <a:pt x="87" y="320"/>
                    </a:cubicBezTo>
                    <a:cubicBezTo>
                      <a:pt x="83" y="322"/>
                      <a:pt x="83" y="320"/>
                      <a:pt x="80" y="321"/>
                    </a:cubicBezTo>
                    <a:cubicBezTo>
                      <a:pt x="80" y="321"/>
                      <a:pt x="78" y="327"/>
                      <a:pt x="82" y="327"/>
                    </a:cubicBezTo>
                    <a:cubicBezTo>
                      <a:pt x="83" y="327"/>
                      <a:pt x="83" y="325"/>
                      <a:pt x="85" y="325"/>
                    </a:cubicBezTo>
                    <a:cubicBezTo>
                      <a:pt x="88" y="324"/>
                      <a:pt x="88" y="327"/>
                      <a:pt x="90" y="326"/>
                    </a:cubicBezTo>
                    <a:cubicBezTo>
                      <a:pt x="94" y="326"/>
                      <a:pt x="94" y="325"/>
                      <a:pt x="100" y="323"/>
                    </a:cubicBezTo>
                    <a:cubicBezTo>
                      <a:pt x="104" y="322"/>
                      <a:pt x="108" y="315"/>
                      <a:pt x="109" y="315"/>
                    </a:cubicBezTo>
                    <a:cubicBezTo>
                      <a:pt x="110" y="315"/>
                      <a:pt x="118" y="319"/>
                      <a:pt x="118" y="321"/>
                    </a:cubicBezTo>
                    <a:cubicBezTo>
                      <a:pt x="118" y="322"/>
                      <a:pt x="105" y="331"/>
                      <a:pt x="103" y="331"/>
                    </a:cubicBezTo>
                    <a:cubicBezTo>
                      <a:pt x="93" y="334"/>
                      <a:pt x="102" y="336"/>
                      <a:pt x="104" y="335"/>
                    </a:cubicBezTo>
                    <a:cubicBezTo>
                      <a:pt x="111" y="331"/>
                      <a:pt x="110" y="336"/>
                      <a:pt x="113" y="334"/>
                    </a:cubicBezTo>
                    <a:cubicBezTo>
                      <a:pt x="115" y="333"/>
                      <a:pt x="114" y="339"/>
                      <a:pt x="116" y="338"/>
                    </a:cubicBezTo>
                    <a:cubicBezTo>
                      <a:pt x="118" y="337"/>
                      <a:pt x="121" y="330"/>
                      <a:pt x="123" y="328"/>
                    </a:cubicBezTo>
                    <a:cubicBezTo>
                      <a:pt x="127" y="324"/>
                      <a:pt x="130" y="323"/>
                      <a:pt x="131" y="324"/>
                    </a:cubicBezTo>
                    <a:cubicBezTo>
                      <a:pt x="132" y="325"/>
                      <a:pt x="132" y="322"/>
                      <a:pt x="138" y="324"/>
                    </a:cubicBezTo>
                    <a:cubicBezTo>
                      <a:pt x="141" y="325"/>
                      <a:pt x="139" y="324"/>
                      <a:pt x="142" y="335"/>
                    </a:cubicBezTo>
                    <a:cubicBezTo>
                      <a:pt x="143" y="337"/>
                      <a:pt x="151" y="343"/>
                      <a:pt x="151" y="341"/>
                    </a:cubicBezTo>
                    <a:cubicBezTo>
                      <a:pt x="165" y="342"/>
                      <a:pt x="165" y="342"/>
                      <a:pt x="165" y="342"/>
                    </a:cubicBezTo>
                    <a:cubicBezTo>
                      <a:pt x="173" y="336"/>
                      <a:pt x="173" y="336"/>
                      <a:pt x="173" y="336"/>
                    </a:cubicBezTo>
                    <a:cubicBezTo>
                      <a:pt x="187" y="334"/>
                      <a:pt x="187" y="334"/>
                      <a:pt x="187" y="334"/>
                    </a:cubicBezTo>
                    <a:cubicBezTo>
                      <a:pt x="191" y="331"/>
                      <a:pt x="186" y="320"/>
                      <a:pt x="190" y="319"/>
                    </a:cubicBezTo>
                    <a:cubicBezTo>
                      <a:pt x="190" y="309"/>
                      <a:pt x="191" y="315"/>
                      <a:pt x="189" y="306"/>
                    </a:cubicBezTo>
                    <a:cubicBezTo>
                      <a:pt x="192" y="305"/>
                      <a:pt x="207" y="303"/>
                      <a:pt x="209" y="303"/>
                    </a:cubicBezTo>
                    <a:cubicBezTo>
                      <a:pt x="217" y="303"/>
                      <a:pt x="217" y="303"/>
                      <a:pt x="217" y="303"/>
                    </a:cubicBezTo>
                    <a:cubicBezTo>
                      <a:pt x="230" y="307"/>
                      <a:pt x="230" y="307"/>
                      <a:pt x="230" y="307"/>
                    </a:cubicBezTo>
                    <a:cubicBezTo>
                      <a:pt x="235" y="313"/>
                      <a:pt x="240" y="305"/>
                      <a:pt x="241" y="311"/>
                    </a:cubicBezTo>
                    <a:cubicBezTo>
                      <a:pt x="243" y="317"/>
                      <a:pt x="261" y="322"/>
                      <a:pt x="267" y="323"/>
                    </a:cubicBezTo>
                    <a:cubicBezTo>
                      <a:pt x="268" y="322"/>
                      <a:pt x="277" y="315"/>
                      <a:pt x="279" y="315"/>
                    </a:cubicBezTo>
                    <a:cubicBezTo>
                      <a:pt x="283" y="315"/>
                      <a:pt x="288" y="311"/>
                      <a:pt x="291" y="310"/>
                    </a:cubicBezTo>
                    <a:cubicBezTo>
                      <a:pt x="297" y="309"/>
                      <a:pt x="298" y="303"/>
                      <a:pt x="300" y="302"/>
                    </a:cubicBezTo>
                    <a:cubicBezTo>
                      <a:pt x="304" y="301"/>
                      <a:pt x="297" y="298"/>
                      <a:pt x="306" y="295"/>
                    </a:cubicBezTo>
                    <a:cubicBezTo>
                      <a:pt x="312" y="286"/>
                      <a:pt x="312" y="286"/>
                      <a:pt x="312" y="286"/>
                    </a:cubicBezTo>
                    <a:cubicBezTo>
                      <a:pt x="314" y="284"/>
                      <a:pt x="315" y="279"/>
                      <a:pt x="317" y="275"/>
                    </a:cubicBezTo>
                    <a:cubicBezTo>
                      <a:pt x="324" y="271"/>
                      <a:pt x="324" y="271"/>
                      <a:pt x="324" y="271"/>
                    </a:cubicBezTo>
                    <a:cubicBezTo>
                      <a:pt x="327" y="272"/>
                      <a:pt x="334" y="273"/>
                      <a:pt x="340" y="276"/>
                    </a:cubicBezTo>
                    <a:cubicBezTo>
                      <a:pt x="345" y="278"/>
                      <a:pt x="350" y="273"/>
                      <a:pt x="351" y="274"/>
                    </a:cubicBezTo>
                    <a:cubicBezTo>
                      <a:pt x="355" y="275"/>
                      <a:pt x="345" y="267"/>
                      <a:pt x="352" y="267"/>
                    </a:cubicBezTo>
                    <a:cubicBezTo>
                      <a:pt x="358" y="263"/>
                      <a:pt x="358" y="263"/>
                      <a:pt x="358" y="263"/>
                    </a:cubicBezTo>
                    <a:cubicBezTo>
                      <a:pt x="363" y="254"/>
                      <a:pt x="363" y="254"/>
                      <a:pt x="363" y="254"/>
                    </a:cubicBezTo>
                    <a:cubicBezTo>
                      <a:pt x="364" y="256"/>
                      <a:pt x="371" y="258"/>
                      <a:pt x="372" y="260"/>
                    </a:cubicBezTo>
                    <a:cubicBezTo>
                      <a:pt x="373" y="265"/>
                      <a:pt x="374" y="264"/>
                      <a:pt x="373" y="267"/>
                    </a:cubicBezTo>
                    <a:cubicBezTo>
                      <a:pt x="373" y="268"/>
                      <a:pt x="363" y="280"/>
                      <a:pt x="365" y="284"/>
                    </a:cubicBezTo>
                    <a:cubicBezTo>
                      <a:pt x="366" y="287"/>
                      <a:pt x="371" y="289"/>
                      <a:pt x="373" y="292"/>
                    </a:cubicBezTo>
                    <a:cubicBezTo>
                      <a:pt x="375" y="295"/>
                      <a:pt x="377" y="297"/>
                      <a:pt x="379" y="299"/>
                    </a:cubicBezTo>
                    <a:cubicBezTo>
                      <a:pt x="382" y="301"/>
                      <a:pt x="387" y="291"/>
                      <a:pt x="387" y="291"/>
                    </a:cubicBezTo>
                    <a:cubicBezTo>
                      <a:pt x="388" y="291"/>
                      <a:pt x="383" y="282"/>
                      <a:pt x="386" y="280"/>
                    </a:cubicBezTo>
                    <a:cubicBezTo>
                      <a:pt x="388" y="278"/>
                      <a:pt x="393" y="278"/>
                      <a:pt x="393" y="276"/>
                    </a:cubicBezTo>
                    <a:cubicBezTo>
                      <a:pt x="394" y="273"/>
                      <a:pt x="387" y="271"/>
                      <a:pt x="387" y="268"/>
                    </a:cubicBezTo>
                    <a:cubicBezTo>
                      <a:pt x="386" y="265"/>
                      <a:pt x="388" y="264"/>
                      <a:pt x="386" y="261"/>
                    </a:cubicBezTo>
                    <a:cubicBezTo>
                      <a:pt x="382" y="256"/>
                      <a:pt x="386" y="251"/>
                      <a:pt x="393" y="251"/>
                    </a:cubicBezTo>
                    <a:cubicBezTo>
                      <a:pt x="400" y="256"/>
                      <a:pt x="400" y="256"/>
                      <a:pt x="400" y="256"/>
                    </a:cubicBezTo>
                    <a:cubicBezTo>
                      <a:pt x="405" y="256"/>
                      <a:pt x="410" y="254"/>
                      <a:pt x="414" y="251"/>
                    </a:cubicBezTo>
                    <a:cubicBezTo>
                      <a:pt x="425" y="242"/>
                      <a:pt x="425" y="242"/>
                      <a:pt x="425" y="242"/>
                    </a:cubicBezTo>
                    <a:cubicBezTo>
                      <a:pt x="425" y="242"/>
                      <a:pt x="433" y="233"/>
                      <a:pt x="435" y="233"/>
                    </a:cubicBezTo>
                    <a:cubicBezTo>
                      <a:pt x="438" y="232"/>
                      <a:pt x="443" y="231"/>
                      <a:pt x="443" y="231"/>
                    </a:cubicBezTo>
                    <a:cubicBezTo>
                      <a:pt x="453" y="236"/>
                      <a:pt x="453" y="236"/>
                      <a:pt x="453" y="236"/>
                    </a:cubicBezTo>
                    <a:cubicBezTo>
                      <a:pt x="466" y="233"/>
                      <a:pt x="480" y="230"/>
                      <a:pt x="489" y="221"/>
                    </a:cubicBezTo>
                    <a:cubicBezTo>
                      <a:pt x="502" y="209"/>
                      <a:pt x="490" y="209"/>
                      <a:pt x="504" y="205"/>
                    </a:cubicBezTo>
                    <a:cubicBezTo>
                      <a:pt x="512" y="197"/>
                      <a:pt x="512" y="197"/>
                      <a:pt x="512" y="197"/>
                    </a:cubicBezTo>
                    <a:cubicBezTo>
                      <a:pt x="530" y="192"/>
                      <a:pt x="530" y="192"/>
                      <a:pt x="530" y="192"/>
                    </a:cubicBezTo>
                    <a:cubicBezTo>
                      <a:pt x="538" y="187"/>
                      <a:pt x="538" y="187"/>
                      <a:pt x="538" y="187"/>
                    </a:cubicBezTo>
                    <a:cubicBezTo>
                      <a:pt x="550" y="182"/>
                      <a:pt x="550" y="182"/>
                      <a:pt x="550" y="182"/>
                    </a:cubicBezTo>
                    <a:cubicBezTo>
                      <a:pt x="554" y="173"/>
                      <a:pt x="554" y="173"/>
                      <a:pt x="554" y="173"/>
                    </a:cubicBezTo>
                    <a:cubicBezTo>
                      <a:pt x="559" y="174"/>
                      <a:pt x="559" y="174"/>
                      <a:pt x="559" y="174"/>
                    </a:cubicBezTo>
                    <a:cubicBezTo>
                      <a:pt x="560" y="174"/>
                      <a:pt x="556" y="177"/>
                      <a:pt x="562" y="178"/>
                    </a:cubicBezTo>
                    <a:cubicBezTo>
                      <a:pt x="564" y="178"/>
                      <a:pt x="565" y="176"/>
                      <a:pt x="567" y="175"/>
                    </a:cubicBezTo>
                    <a:cubicBezTo>
                      <a:pt x="571" y="173"/>
                      <a:pt x="570" y="163"/>
                      <a:pt x="571" y="163"/>
                    </a:cubicBezTo>
                    <a:cubicBezTo>
                      <a:pt x="579" y="164"/>
                      <a:pt x="573" y="163"/>
                      <a:pt x="580" y="162"/>
                    </a:cubicBezTo>
                    <a:cubicBezTo>
                      <a:pt x="583" y="155"/>
                      <a:pt x="586" y="162"/>
                      <a:pt x="592" y="159"/>
                    </a:cubicBezTo>
                    <a:cubicBezTo>
                      <a:pt x="608" y="157"/>
                      <a:pt x="608" y="157"/>
                      <a:pt x="608" y="157"/>
                    </a:cubicBezTo>
                    <a:cubicBezTo>
                      <a:pt x="611" y="151"/>
                      <a:pt x="611" y="151"/>
                      <a:pt x="611" y="151"/>
                    </a:cubicBezTo>
                    <a:cubicBezTo>
                      <a:pt x="619" y="150"/>
                      <a:pt x="619" y="150"/>
                      <a:pt x="619" y="150"/>
                    </a:cubicBezTo>
                    <a:cubicBezTo>
                      <a:pt x="620" y="157"/>
                      <a:pt x="620" y="157"/>
                      <a:pt x="620" y="157"/>
                    </a:cubicBezTo>
                    <a:cubicBezTo>
                      <a:pt x="626" y="160"/>
                      <a:pt x="626" y="160"/>
                      <a:pt x="626" y="160"/>
                    </a:cubicBezTo>
                    <a:cubicBezTo>
                      <a:pt x="627" y="159"/>
                      <a:pt x="628" y="158"/>
                      <a:pt x="629" y="156"/>
                    </a:cubicBezTo>
                    <a:cubicBezTo>
                      <a:pt x="629" y="155"/>
                      <a:pt x="626" y="153"/>
                      <a:pt x="631" y="149"/>
                    </a:cubicBezTo>
                    <a:cubicBezTo>
                      <a:pt x="635" y="146"/>
                      <a:pt x="635" y="148"/>
                      <a:pt x="637" y="145"/>
                    </a:cubicBezTo>
                    <a:cubicBezTo>
                      <a:pt x="638" y="145"/>
                      <a:pt x="638" y="141"/>
                      <a:pt x="636" y="14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02" name="Freeform 11"/>
              <p:cNvSpPr>
                <a:spLocks/>
              </p:cNvSpPr>
              <p:nvPr/>
            </p:nvSpPr>
            <p:spPr bwMode="auto">
              <a:xfrm>
                <a:off x="3248" y="2538"/>
                <a:ext cx="293" cy="315"/>
              </a:xfrm>
              <a:custGeom>
                <a:avLst/>
                <a:gdLst>
                  <a:gd name="T0" fmla="*/ 135 w 146"/>
                  <a:gd name="T1" fmla="*/ 101 h 157"/>
                  <a:gd name="T2" fmla="*/ 121 w 146"/>
                  <a:gd name="T3" fmla="*/ 88 h 157"/>
                  <a:gd name="T4" fmla="*/ 125 w 146"/>
                  <a:gd name="T5" fmla="*/ 73 h 157"/>
                  <a:gd name="T6" fmla="*/ 124 w 146"/>
                  <a:gd name="T7" fmla="*/ 63 h 157"/>
                  <a:gd name="T8" fmla="*/ 120 w 146"/>
                  <a:gd name="T9" fmla="*/ 54 h 157"/>
                  <a:gd name="T10" fmla="*/ 124 w 146"/>
                  <a:gd name="T11" fmla="*/ 50 h 157"/>
                  <a:gd name="T12" fmla="*/ 111 w 146"/>
                  <a:gd name="T13" fmla="*/ 51 h 157"/>
                  <a:gd name="T14" fmla="*/ 102 w 146"/>
                  <a:gd name="T15" fmla="*/ 55 h 157"/>
                  <a:gd name="T16" fmla="*/ 91 w 146"/>
                  <a:gd name="T17" fmla="*/ 54 h 157"/>
                  <a:gd name="T18" fmla="*/ 81 w 146"/>
                  <a:gd name="T19" fmla="*/ 46 h 157"/>
                  <a:gd name="T20" fmla="*/ 79 w 146"/>
                  <a:gd name="T21" fmla="*/ 40 h 157"/>
                  <a:gd name="T22" fmla="*/ 81 w 146"/>
                  <a:gd name="T23" fmla="*/ 32 h 157"/>
                  <a:gd name="T24" fmla="*/ 71 w 146"/>
                  <a:gd name="T25" fmla="*/ 30 h 157"/>
                  <a:gd name="T26" fmla="*/ 59 w 146"/>
                  <a:gd name="T27" fmla="*/ 24 h 157"/>
                  <a:gd name="T28" fmla="*/ 57 w 146"/>
                  <a:gd name="T29" fmla="*/ 14 h 157"/>
                  <a:gd name="T30" fmla="*/ 47 w 146"/>
                  <a:gd name="T31" fmla="*/ 5 h 157"/>
                  <a:gd name="T32" fmla="*/ 38 w 146"/>
                  <a:gd name="T33" fmla="*/ 1 h 157"/>
                  <a:gd name="T34" fmla="*/ 27 w 146"/>
                  <a:gd name="T35" fmla="*/ 1 h 157"/>
                  <a:gd name="T36" fmla="*/ 18 w 146"/>
                  <a:gd name="T37" fmla="*/ 3 h 157"/>
                  <a:gd name="T38" fmla="*/ 8 w 146"/>
                  <a:gd name="T39" fmla="*/ 11 h 157"/>
                  <a:gd name="T40" fmla="*/ 4 w 146"/>
                  <a:gd name="T41" fmla="*/ 12 h 157"/>
                  <a:gd name="T42" fmla="*/ 3 w 146"/>
                  <a:gd name="T43" fmla="*/ 25 h 157"/>
                  <a:gd name="T44" fmla="*/ 7 w 146"/>
                  <a:gd name="T45" fmla="*/ 33 h 157"/>
                  <a:gd name="T46" fmla="*/ 9 w 146"/>
                  <a:gd name="T47" fmla="*/ 37 h 157"/>
                  <a:gd name="T48" fmla="*/ 14 w 146"/>
                  <a:gd name="T49" fmla="*/ 39 h 157"/>
                  <a:gd name="T50" fmla="*/ 21 w 146"/>
                  <a:gd name="T51" fmla="*/ 41 h 157"/>
                  <a:gd name="T52" fmla="*/ 12 w 146"/>
                  <a:gd name="T53" fmla="*/ 47 h 157"/>
                  <a:gd name="T54" fmla="*/ 12 w 146"/>
                  <a:gd name="T55" fmla="*/ 53 h 157"/>
                  <a:gd name="T56" fmla="*/ 18 w 146"/>
                  <a:gd name="T57" fmla="*/ 69 h 157"/>
                  <a:gd name="T58" fmla="*/ 16 w 146"/>
                  <a:gd name="T59" fmla="*/ 75 h 157"/>
                  <a:gd name="T60" fmla="*/ 23 w 146"/>
                  <a:gd name="T61" fmla="*/ 82 h 157"/>
                  <a:gd name="T62" fmla="*/ 30 w 146"/>
                  <a:gd name="T63" fmla="*/ 88 h 157"/>
                  <a:gd name="T64" fmla="*/ 33 w 146"/>
                  <a:gd name="T65" fmla="*/ 94 h 157"/>
                  <a:gd name="T66" fmla="*/ 30 w 146"/>
                  <a:gd name="T67" fmla="*/ 102 h 157"/>
                  <a:gd name="T68" fmla="*/ 31 w 146"/>
                  <a:gd name="T69" fmla="*/ 114 h 157"/>
                  <a:gd name="T70" fmla="*/ 26 w 146"/>
                  <a:gd name="T71" fmla="*/ 115 h 157"/>
                  <a:gd name="T72" fmla="*/ 29 w 146"/>
                  <a:gd name="T73" fmla="*/ 118 h 157"/>
                  <a:gd name="T74" fmla="*/ 32 w 146"/>
                  <a:gd name="T75" fmla="*/ 120 h 157"/>
                  <a:gd name="T76" fmla="*/ 37 w 146"/>
                  <a:gd name="T77" fmla="*/ 124 h 157"/>
                  <a:gd name="T78" fmla="*/ 43 w 146"/>
                  <a:gd name="T79" fmla="*/ 126 h 157"/>
                  <a:gd name="T80" fmla="*/ 48 w 146"/>
                  <a:gd name="T81" fmla="*/ 126 h 157"/>
                  <a:gd name="T82" fmla="*/ 53 w 146"/>
                  <a:gd name="T83" fmla="*/ 128 h 157"/>
                  <a:gd name="T84" fmla="*/ 60 w 146"/>
                  <a:gd name="T85" fmla="*/ 132 h 157"/>
                  <a:gd name="T86" fmla="*/ 68 w 146"/>
                  <a:gd name="T87" fmla="*/ 138 h 157"/>
                  <a:gd name="T88" fmla="*/ 73 w 146"/>
                  <a:gd name="T89" fmla="*/ 126 h 157"/>
                  <a:gd name="T90" fmla="*/ 76 w 146"/>
                  <a:gd name="T91" fmla="*/ 118 h 157"/>
                  <a:gd name="T92" fmla="*/ 90 w 146"/>
                  <a:gd name="T93" fmla="*/ 126 h 157"/>
                  <a:gd name="T94" fmla="*/ 104 w 146"/>
                  <a:gd name="T95" fmla="*/ 136 h 157"/>
                  <a:gd name="T96" fmla="*/ 112 w 146"/>
                  <a:gd name="T97" fmla="*/ 140 h 157"/>
                  <a:gd name="T98" fmla="*/ 109 w 146"/>
                  <a:gd name="T99" fmla="*/ 150 h 157"/>
                  <a:gd name="T100" fmla="*/ 109 w 146"/>
                  <a:gd name="T101" fmla="*/ 156 h 157"/>
                  <a:gd name="T102" fmla="*/ 113 w 146"/>
                  <a:gd name="T103" fmla="*/ 156 h 157"/>
                  <a:gd name="T104" fmla="*/ 124 w 146"/>
                  <a:gd name="T105" fmla="*/ 151 h 157"/>
                  <a:gd name="T106" fmla="*/ 134 w 146"/>
                  <a:gd name="T107" fmla="*/ 148 h 157"/>
                  <a:gd name="T108" fmla="*/ 133 w 146"/>
                  <a:gd name="T109" fmla="*/ 131 h 157"/>
                  <a:gd name="T110" fmla="*/ 140 w 146"/>
                  <a:gd name="T111" fmla="*/ 12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6" h="157">
                    <a:moveTo>
                      <a:pt x="146" y="107"/>
                    </a:moveTo>
                    <a:cubicBezTo>
                      <a:pt x="143" y="107"/>
                      <a:pt x="143" y="107"/>
                      <a:pt x="143" y="107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39" y="105"/>
                      <a:pt x="137" y="102"/>
                      <a:pt x="136" y="101"/>
                    </a:cubicBezTo>
                    <a:cubicBezTo>
                      <a:pt x="136" y="101"/>
                      <a:pt x="136" y="101"/>
                      <a:pt x="135" y="101"/>
                    </a:cubicBezTo>
                    <a:cubicBezTo>
                      <a:pt x="134" y="100"/>
                      <a:pt x="132" y="100"/>
                      <a:pt x="132" y="99"/>
                    </a:cubicBezTo>
                    <a:cubicBezTo>
                      <a:pt x="131" y="99"/>
                      <a:pt x="129" y="98"/>
                      <a:pt x="128" y="98"/>
                    </a:cubicBezTo>
                    <a:cubicBezTo>
                      <a:pt x="128" y="98"/>
                      <a:pt x="125" y="94"/>
                      <a:pt x="125" y="93"/>
                    </a:cubicBezTo>
                    <a:cubicBezTo>
                      <a:pt x="124" y="91"/>
                      <a:pt x="123" y="91"/>
                      <a:pt x="123" y="91"/>
                    </a:cubicBezTo>
                    <a:cubicBezTo>
                      <a:pt x="123" y="91"/>
                      <a:pt x="122" y="89"/>
                      <a:pt x="121" y="88"/>
                    </a:cubicBezTo>
                    <a:cubicBezTo>
                      <a:pt x="121" y="87"/>
                      <a:pt x="120" y="85"/>
                      <a:pt x="120" y="85"/>
                    </a:cubicBezTo>
                    <a:cubicBezTo>
                      <a:pt x="120" y="85"/>
                      <a:pt x="121" y="83"/>
                      <a:pt x="121" y="82"/>
                    </a:cubicBezTo>
                    <a:cubicBezTo>
                      <a:pt x="120" y="81"/>
                      <a:pt x="120" y="77"/>
                      <a:pt x="120" y="77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2" y="74"/>
                      <a:pt x="124" y="73"/>
                      <a:pt x="125" y="73"/>
                    </a:cubicBezTo>
                    <a:cubicBezTo>
                      <a:pt x="126" y="72"/>
                      <a:pt x="126" y="72"/>
                      <a:pt x="125" y="71"/>
                    </a:cubicBezTo>
                    <a:cubicBezTo>
                      <a:pt x="125" y="68"/>
                      <a:pt x="125" y="68"/>
                      <a:pt x="125" y="68"/>
                    </a:cubicBezTo>
                    <a:cubicBezTo>
                      <a:pt x="125" y="62"/>
                      <a:pt x="125" y="62"/>
                      <a:pt x="125" y="62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4" y="63"/>
                      <a:pt x="124" y="63"/>
                      <a:pt x="124" y="63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1"/>
                      <a:pt x="121" y="60"/>
                    </a:cubicBezTo>
                    <a:cubicBezTo>
                      <a:pt x="121" y="60"/>
                      <a:pt x="119" y="59"/>
                      <a:pt x="118" y="58"/>
                    </a:cubicBezTo>
                    <a:cubicBezTo>
                      <a:pt x="116" y="56"/>
                      <a:pt x="116" y="56"/>
                      <a:pt x="116" y="56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54"/>
                      <a:pt x="120" y="52"/>
                      <a:pt x="120" y="52"/>
                    </a:cubicBezTo>
                    <a:cubicBezTo>
                      <a:pt x="121" y="51"/>
                      <a:pt x="122" y="52"/>
                      <a:pt x="122" y="52"/>
                    </a:cubicBezTo>
                    <a:cubicBezTo>
                      <a:pt x="123" y="52"/>
                      <a:pt x="124" y="53"/>
                      <a:pt x="124" y="53"/>
                    </a:cubicBezTo>
                    <a:cubicBezTo>
                      <a:pt x="125" y="53"/>
                      <a:pt x="126" y="52"/>
                      <a:pt x="126" y="51"/>
                    </a:cubicBezTo>
                    <a:cubicBezTo>
                      <a:pt x="126" y="51"/>
                      <a:pt x="125" y="51"/>
                      <a:pt x="124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18" y="48"/>
                      <a:pt x="116" y="47"/>
                    </a:cubicBezTo>
                    <a:cubicBezTo>
                      <a:pt x="116" y="47"/>
                      <a:pt x="115" y="47"/>
                      <a:pt x="115" y="47"/>
                    </a:cubicBezTo>
                    <a:cubicBezTo>
                      <a:pt x="114" y="48"/>
                      <a:pt x="112" y="49"/>
                      <a:pt x="112" y="49"/>
                    </a:cubicBezTo>
                    <a:cubicBezTo>
                      <a:pt x="112" y="50"/>
                      <a:pt x="111" y="50"/>
                      <a:pt x="111" y="51"/>
                    </a:cubicBezTo>
                    <a:cubicBezTo>
                      <a:pt x="111" y="52"/>
                      <a:pt x="110" y="52"/>
                      <a:pt x="110" y="53"/>
                    </a:cubicBezTo>
                    <a:cubicBezTo>
                      <a:pt x="109" y="54"/>
                      <a:pt x="108" y="56"/>
                      <a:pt x="108" y="56"/>
                    </a:cubicBezTo>
                    <a:cubicBezTo>
                      <a:pt x="108" y="56"/>
                      <a:pt x="107" y="57"/>
                      <a:pt x="107" y="57"/>
                    </a:cubicBezTo>
                    <a:cubicBezTo>
                      <a:pt x="107" y="57"/>
                      <a:pt x="107" y="58"/>
                      <a:pt x="107" y="58"/>
                    </a:cubicBezTo>
                    <a:cubicBezTo>
                      <a:pt x="106" y="58"/>
                      <a:pt x="103" y="57"/>
                      <a:pt x="102" y="55"/>
                    </a:cubicBezTo>
                    <a:cubicBezTo>
                      <a:pt x="102" y="53"/>
                      <a:pt x="101" y="53"/>
                      <a:pt x="101" y="53"/>
                    </a:cubicBezTo>
                    <a:cubicBezTo>
                      <a:pt x="101" y="53"/>
                      <a:pt x="97" y="53"/>
                      <a:pt x="96" y="53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5" y="53"/>
                      <a:pt x="94" y="53"/>
                      <a:pt x="94" y="53"/>
                    </a:cubicBezTo>
                    <a:cubicBezTo>
                      <a:pt x="93" y="53"/>
                      <a:pt x="92" y="53"/>
                      <a:pt x="91" y="54"/>
                    </a:cubicBezTo>
                    <a:cubicBezTo>
                      <a:pt x="90" y="54"/>
                      <a:pt x="89" y="53"/>
                      <a:pt x="89" y="51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87" y="50"/>
                      <a:pt x="86" y="49"/>
                      <a:pt x="85" y="49"/>
                    </a:cubicBezTo>
                    <a:cubicBezTo>
                      <a:pt x="84" y="49"/>
                      <a:pt x="83" y="50"/>
                      <a:pt x="82" y="49"/>
                    </a:cubicBezTo>
                    <a:cubicBezTo>
                      <a:pt x="81" y="48"/>
                      <a:pt x="81" y="46"/>
                      <a:pt x="81" y="46"/>
                    </a:cubicBezTo>
                    <a:cubicBezTo>
                      <a:pt x="82" y="46"/>
                      <a:pt x="84" y="46"/>
                      <a:pt x="84" y="45"/>
                    </a:cubicBezTo>
                    <a:cubicBezTo>
                      <a:pt x="85" y="45"/>
                      <a:pt x="86" y="44"/>
                      <a:pt x="87" y="43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1"/>
                      <a:pt x="81" y="41"/>
                      <a:pt x="79" y="40"/>
                    </a:cubicBezTo>
                    <a:cubicBezTo>
                      <a:pt x="79" y="40"/>
                      <a:pt x="78" y="40"/>
                      <a:pt x="78" y="39"/>
                    </a:cubicBezTo>
                    <a:cubicBezTo>
                      <a:pt x="78" y="39"/>
                      <a:pt x="79" y="38"/>
                      <a:pt x="80" y="38"/>
                    </a:cubicBezTo>
                    <a:cubicBezTo>
                      <a:pt x="79" y="36"/>
                      <a:pt x="79" y="36"/>
                      <a:pt x="79" y="36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32"/>
                      <a:pt x="81" y="32"/>
                      <a:pt x="81" y="32"/>
                    </a:cubicBezTo>
                    <a:cubicBezTo>
                      <a:pt x="81" y="32"/>
                      <a:pt x="80" y="31"/>
                      <a:pt x="78" y="31"/>
                    </a:cubicBezTo>
                    <a:cubicBezTo>
                      <a:pt x="77" y="31"/>
                      <a:pt x="77" y="31"/>
                      <a:pt x="76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5" y="31"/>
                      <a:pt x="74" y="31"/>
                      <a:pt x="72" y="30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9" y="29"/>
                      <a:pt x="68" y="28"/>
                      <a:pt x="67" y="28"/>
                    </a:cubicBezTo>
                    <a:cubicBezTo>
                      <a:pt x="67" y="28"/>
                      <a:pt x="66" y="28"/>
                      <a:pt x="65" y="27"/>
                    </a:cubicBezTo>
                    <a:cubicBezTo>
                      <a:pt x="63" y="26"/>
                      <a:pt x="62" y="26"/>
                      <a:pt x="61" y="26"/>
                    </a:cubicBezTo>
                    <a:cubicBezTo>
                      <a:pt x="61" y="26"/>
                      <a:pt x="59" y="25"/>
                      <a:pt x="59" y="24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8" y="23"/>
                      <a:pt x="58" y="22"/>
                      <a:pt x="58" y="22"/>
                    </a:cubicBezTo>
                    <a:cubicBezTo>
                      <a:pt x="58" y="21"/>
                      <a:pt x="57" y="20"/>
                      <a:pt x="57" y="20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4"/>
                      <a:pt x="57" y="14"/>
                    </a:cubicBezTo>
                    <a:cubicBezTo>
                      <a:pt x="57" y="13"/>
                      <a:pt x="56" y="12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4" y="11"/>
                      <a:pt x="53" y="11"/>
                      <a:pt x="53" y="10"/>
                    </a:cubicBezTo>
                    <a:cubicBezTo>
                      <a:pt x="53" y="10"/>
                      <a:pt x="52" y="10"/>
                      <a:pt x="52" y="10"/>
                    </a:cubicBezTo>
                    <a:cubicBezTo>
                      <a:pt x="51" y="9"/>
                      <a:pt x="47" y="6"/>
                      <a:pt x="47" y="5"/>
                    </a:cubicBezTo>
                    <a:cubicBezTo>
                      <a:pt x="47" y="5"/>
                      <a:pt x="45" y="4"/>
                      <a:pt x="44" y="4"/>
                    </a:cubicBezTo>
                    <a:cubicBezTo>
                      <a:pt x="44" y="4"/>
                      <a:pt x="43" y="4"/>
                      <a:pt x="42" y="3"/>
                    </a:cubicBezTo>
                    <a:cubicBezTo>
                      <a:pt x="42" y="3"/>
                      <a:pt x="41" y="3"/>
                      <a:pt x="41" y="3"/>
                    </a:cubicBezTo>
                    <a:cubicBezTo>
                      <a:pt x="40" y="3"/>
                      <a:pt x="39" y="2"/>
                      <a:pt x="39" y="2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2"/>
                      <a:pt x="19" y="2"/>
                      <a:pt x="19" y="2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8" y="4"/>
                      <a:pt x="16" y="5"/>
                      <a:pt x="16" y="5"/>
                    </a:cubicBezTo>
                    <a:cubicBezTo>
                      <a:pt x="16" y="5"/>
                      <a:pt x="14" y="6"/>
                      <a:pt x="14" y="7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1"/>
                      <a:pt x="9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5" y="27"/>
                      <a:pt x="7" y="27"/>
                      <a:pt x="8" y="29"/>
                    </a:cubicBezTo>
                    <a:cubicBezTo>
                      <a:pt x="8" y="30"/>
                      <a:pt x="8" y="31"/>
                      <a:pt x="7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7" y="35"/>
                      <a:pt x="8" y="37"/>
                    </a:cubicBezTo>
                    <a:cubicBezTo>
                      <a:pt x="8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3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9"/>
                      <a:pt x="15" y="38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8" y="38"/>
                      <a:pt x="19" y="40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4"/>
                      <a:pt x="17" y="46"/>
                      <a:pt x="15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4" y="47"/>
                      <a:pt x="14" y="47"/>
                      <a:pt x="13" y="47"/>
                    </a:cubicBezTo>
                    <a:cubicBezTo>
                      <a:pt x="13" y="47"/>
                      <a:pt x="13" y="47"/>
                      <a:pt x="12" y="47"/>
                    </a:cubicBezTo>
                    <a:cubicBezTo>
                      <a:pt x="12" y="47"/>
                      <a:pt x="11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9"/>
                      <a:pt x="12" y="51"/>
                      <a:pt x="12" y="51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8" y="70"/>
                      <a:pt x="18" y="71"/>
                    </a:cubicBezTo>
                    <a:cubicBezTo>
                      <a:pt x="18" y="71"/>
                      <a:pt x="18" y="72"/>
                      <a:pt x="17" y="73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7" y="76"/>
                      <a:pt x="17" y="79"/>
                      <a:pt x="17" y="81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21" y="81"/>
                      <a:pt x="22" y="81"/>
                      <a:pt x="23" y="82"/>
                    </a:cubicBezTo>
                    <a:cubicBezTo>
                      <a:pt x="25" y="83"/>
                      <a:pt x="25" y="84"/>
                      <a:pt x="25" y="84"/>
                    </a:cubicBezTo>
                    <a:cubicBezTo>
                      <a:pt x="25" y="85"/>
                      <a:pt x="25" y="85"/>
                      <a:pt x="26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8" y="85"/>
                      <a:pt x="30" y="87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0" y="88"/>
                      <a:pt x="30" y="88"/>
                      <a:pt x="31" y="88"/>
                    </a:cubicBezTo>
                    <a:cubicBezTo>
                      <a:pt x="32" y="89"/>
                      <a:pt x="33" y="89"/>
                      <a:pt x="34" y="90"/>
                    </a:cubicBezTo>
                    <a:cubicBezTo>
                      <a:pt x="34" y="91"/>
                      <a:pt x="34" y="92"/>
                      <a:pt x="34" y="93"/>
                    </a:cubicBezTo>
                    <a:cubicBezTo>
                      <a:pt x="34" y="94"/>
                      <a:pt x="33" y="94"/>
                      <a:pt x="33" y="94"/>
                    </a:cubicBezTo>
                    <a:cubicBezTo>
                      <a:pt x="32" y="95"/>
                      <a:pt x="32" y="96"/>
                      <a:pt x="30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9"/>
                      <a:pt x="28" y="100"/>
                      <a:pt x="29" y="100"/>
                    </a:cubicBezTo>
                    <a:cubicBezTo>
                      <a:pt x="29" y="101"/>
                      <a:pt x="30" y="102"/>
                      <a:pt x="30" y="102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4" y="107"/>
                      <a:pt x="34" y="108"/>
                      <a:pt x="34" y="111"/>
                    </a:cubicBezTo>
                    <a:cubicBezTo>
                      <a:pt x="34" y="114"/>
                      <a:pt x="32" y="114"/>
                      <a:pt x="31" y="114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0" y="114"/>
                      <a:pt x="30" y="114"/>
                      <a:pt x="30" y="114"/>
                    </a:cubicBezTo>
                    <a:cubicBezTo>
                      <a:pt x="29" y="114"/>
                      <a:pt x="29" y="114"/>
                      <a:pt x="29" y="114"/>
                    </a:cubicBezTo>
                    <a:cubicBezTo>
                      <a:pt x="28" y="114"/>
                      <a:pt x="28" y="114"/>
                      <a:pt x="27" y="114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8" y="117"/>
                      <a:pt x="28" y="117"/>
                      <a:pt x="28" y="117"/>
                    </a:cubicBezTo>
                    <a:cubicBezTo>
                      <a:pt x="28" y="117"/>
                      <a:pt x="28" y="117"/>
                      <a:pt x="28" y="117"/>
                    </a:cubicBezTo>
                    <a:cubicBezTo>
                      <a:pt x="28" y="117"/>
                      <a:pt x="28" y="117"/>
                      <a:pt x="29" y="118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30" y="118"/>
                      <a:pt x="30" y="118"/>
                      <a:pt x="30" y="118"/>
                    </a:cubicBezTo>
                    <a:cubicBezTo>
                      <a:pt x="30" y="118"/>
                      <a:pt x="31" y="119"/>
                      <a:pt x="31" y="119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120"/>
                      <a:pt x="33" y="120"/>
                      <a:pt x="33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5" y="120"/>
                      <a:pt x="35" y="122"/>
                      <a:pt x="35" y="123"/>
                    </a:cubicBezTo>
                    <a:cubicBezTo>
                      <a:pt x="35" y="123"/>
                      <a:pt x="36" y="123"/>
                      <a:pt x="36" y="123"/>
                    </a:cubicBezTo>
                    <a:cubicBezTo>
                      <a:pt x="36" y="123"/>
                      <a:pt x="37" y="123"/>
                      <a:pt x="37" y="124"/>
                    </a:cubicBezTo>
                    <a:cubicBezTo>
                      <a:pt x="39" y="125"/>
                      <a:pt x="39" y="125"/>
                      <a:pt x="39" y="125"/>
                    </a:cubicBezTo>
                    <a:cubicBezTo>
                      <a:pt x="39" y="125"/>
                      <a:pt x="39" y="126"/>
                      <a:pt x="39" y="126"/>
                    </a:cubicBezTo>
                    <a:cubicBezTo>
                      <a:pt x="40" y="125"/>
                      <a:pt x="40" y="125"/>
                      <a:pt x="41" y="125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43" y="126"/>
                      <a:pt x="43" y="126"/>
                      <a:pt x="43" y="126"/>
                    </a:cubicBezTo>
                    <a:cubicBezTo>
                      <a:pt x="43" y="126"/>
                      <a:pt x="44" y="127"/>
                      <a:pt x="44" y="127"/>
                    </a:cubicBezTo>
                    <a:cubicBezTo>
                      <a:pt x="44" y="127"/>
                      <a:pt x="44" y="127"/>
                      <a:pt x="44" y="127"/>
                    </a:cubicBezTo>
                    <a:cubicBezTo>
                      <a:pt x="44" y="127"/>
                      <a:pt x="44" y="127"/>
                      <a:pt x="44" y="127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46" y="126"/>
                      <a:pt x="47" y="126"/>
                      <a:pt x="48" y="126"/>
                    </a:cubicBezTo>
                    <a:cubicBezTo>
                      <a:pt x="48" y="126"/>
                      <a:pt x="48" y="126"/>
                      <a:pt x="48" y="126"/>
                    </a:cubicBezTo>
                    <a:cubicBezTo>
                      <a:pt x="49" y="126"/>
                      <a:pt x="49" y="126"/>
                      <a:pt x="50" y="126"/>
                    </a:cubicBezTo>
                    <a:cubicBezTo>
                      <a:pt x="50" y="126"/>
                      <a:pt x="50" y="126"/>
                      <a:pt x="50" y="126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128"/>
                      <a:pt x="53" y="128"/>
                      <a:pt x="53" y="128"/>
                    </a:cubicBezTo>
                    <a:cubicBezTo>
                      <a:pt x="53" y="128"/>
                      <a:pt x="54" y="129"/>
                      <a:pt x="56" y="131"/>
                    </a:cubicBezTo>
                    <a:cubicBezTo>
                      <a:pt x="57" y="131"/>
                      <a:pt x="57" y="131"/>
                      <a:pt x="57" y="131"/>
                    </a:cubicBezTo>
                    <a:cubicBezTo>
                      <a:pt x="57" y="131"/>
                      <a:pt x="57" y="131"/>
                      <a:pt x="57" y="131"/>
                    </a:cubicBezTo>
                    <a:cubicBezTo>
                      <a:pt x="58" y="131"/>
                      <a:pt x="58" y="131"/>
                      <a:pt x="58" y="131"/>
                    </a:cubicBezTo>
                    <a:cubicBezTo>
                      <a:pt x="59" y="131"/>
                      <a:pt x="60" y="132"/>
                      <a:pt x="60" y="132"/>
                    </a:cubicBezTo>
                    <a:cubicBezTo>
                      <a:pt x="62" y="132"/>
                      <a:pt x="63" y="133"/>
                      <a:pt x="63" y="134"/>
                    </a:cubicBezTo>
                    <a:cubicBezTo>
                      <a:pt x="64" y="134"/>
                      <a:pt x="64" y="135"/>
                      <a:pt x="65" y="135"/>
                    </a:cubicBezTo>
                    <a:cubicBezTo>
                      <a:pt x="66" y="136"/>
                      <a:pt x="67" y="137"/>
                      <a:pt x="67" y="137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9" y="137"/>
                      <a:pt x="69" y="137"/>
                      <a:pt x="69" y="137"/>
                    </a:cubicBezTo>
                    <a:cubicBezTo>
                      <a:pt x="67" y="134"/>
                      <a:pt x="67" y="134"/>
                      <a:pt x="67" y="134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3" y="126"/>
                      <a:pt x="73" y="126"/>
                      <a:pt x="73" y="126"/>
                    </a:cubicBezTo>
                    <a:cubicBezTo>
                      <a:pt x="73" y="126"/>
                      <a:pt x="73" y="126"/>
                      <a:pt x="73" y="126"/>
                    </a:cubicBezTo>
                    <a:cubicBezTo>
                      <a:pt x="73" y="126"/>
                      <a:pt x="72" y="125"/>
                      <a:pt x="71" y="124"/>
                    </a:cubicBezTo>
                    <a:cubicBezTo>
                      <a:pt x="70" y="123"/>
                      <a:pt x="70" y="122"/>
                      <a:pt x="71" y="122"/>
                    </a:cubicBezTo>
                    <a:cubicBezTo>
                      <a:pt x="71" y="121"/>
                      <a:pt x="72" y="121"/>
                      <a:pt x="72" y="121"/>
                    </a:cubicBezTo>
                    <a:cubicBezTo>
                      <a:pt x="73" y="120"/>
                      <a:pt x="73" y="120"/>
                      <a:pt x="74" y="120"/>
                    </a:cubicBezTo>
                    <a:cubicBezTo>
                      <a:pt x="75" y="119"/>
                      <a:pt x="76" y="119"/>
                      <a:pt x="76" y="118"/>
                    </a:cubicBezTo>
                    <a:cubicBezTo>
                      <a:pt x="78" y="117"/>
                      <a:pt x="79" y="119"/>
                      <a:pt x="79" y="119"/>
                    </a:cubicBezTo>
                    <a:cubicBezTo>
                      <a:pt x="79" y="119"/>
                      <a:pt x="79" y="122"/>
                      <a:pt x="81" y="122"/>
                    </a:cubicBezTo>
                    <a:cubicBezTo>
                      <a:pt x="82" y="123"/>
                      <a:pt x="83" y="123"/>
                      <a:pt x="83" y="123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90" y="126"/>
                      <a:pt x="90" y="126"/>
                      <a:pt x="90" y="126"/>
                    </a:cubicBezTo>
                    <a:cubicBezTo>
                      <a:pt x="90" y="126"/>
                      <a:pt x="91" y="127"/>
                      <a:pt x="91" y="127"/>
                    </a:cubicBezTo>
                    <a:cubicBezTo>
                      <a:pt x="92" y="128"/>
                      <a:pt x="93" y="130"/>
                      <a:pt x="93" y="131"/>
                    </a:cubicBezTo>
                    <a:cubicBezTo>
                      <a:pt x="99" y="133"/>
                      <a:pt x="99" y="133"/>
                      <a:pt x="99" y="133"/>
                    </a:cubicBezTo>
                    <a:cubicBezTo>
                      <a:pt x="100" y="136"/>
                      <a:pt x="100" y="136"/>
                      <a:pt x="100" y="136"/>
                    </a:cubicBezTo>
                    <a:cubicBezTo>
                      <a:pt x="100" y="136"/>
                      <a:pt x="103" y="136"/>
                      <a:pt x="104" y="136"/>
                    </a:cubicBezTo>
                    <a:cubicBezTo>
                      <a:pt x="106" y="137"/>
                      <a:pt x="107" y="138"/>
                      <a:pt x="107" y="138"/>
                    </a:cubicBezTo>
                    <a:cubicBezTo>
                      <a:pt x="107" y="138"/>
                      <a:pt x="107" y="138"/>
                      <a:pt x="107" y="138"/>
                    </a:cubicBezTo>
                    <a:cubicBezTo>
                      <a:pt x="108" y="137"/>
                      <a:pt x="108" y="137"/>
                      <a:pt x="108" y="137"/>
                    </a:cubicBezTo>
                    <a:cubicBezTo>
                      <a:pt x="113" y="138"/>
                      <a:pt x="113" y="138"/>
                      <a:pt x="113" y="138"/>
                    </a:cubicBezTo>
                    <a:cubicBezTo>
                      <a:pt x="113" y="139"/>
                      <a:pt x="113" y="139"/>
                      <a:pt x="112" y="140"/>
                    </a:cubicBezTo>
                    <a:cubicBezTo>
                      <a:pt x="111" y="140"/>
                      <a:pt x="111" y="142"/>
                      <a:pt x="112" y="143"/>
                    </a:cubicBezTo>
                    <a:cubicBezTo>
                      <a:pt x="112" y="144"/>
                      <a:pt x="112" y="145"/>
                      <a:pt x="111" y="146"/>
                    </a:cubicBezTo>
                    <a:cubicBezTo>
                      <a:pt x="111" y="147"/>
                      <a:pt x="110" y="147"/>
                      <a:pt x="109" y="147"/>
                    </a:cubicBezTo>
                    <a:cubicBezTo>
                      <a:pt x="108" y="147"/>
                      <a:pt x="109" y="148"/>
                      <a:pt x="109" y="149"/>
                    </a:cubicBezTo>
                    <a:cubicBezTo>
                      <a:pt x="109" y="149"/>
                      <a:pt x="109" y="150"/>
                      <a:pt x="109" y="150"/>
                    </a:cubicBezTo>
                    <a:cubicBezTo>
                      <a:pt x="110" y="151"/>
                      <a:pt x="110" y="151"/>
                      <a:pt x="109" y="152"/>
                    </a:cubicBezTo>
                    <a:cubicBezTo>
                      <a:pt x="108" y="153"/>
                      <a:pt x="107" y="154"/>
                      <a:pt x="107" y="154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09" y="156"/>
                      <a:pt x="109" y="156"/>
                      <a:pt x="109" y="156"/>
                    </a:cubicBezTo>
                    <a:cubicBezTo>
                      <a:pt x="109" y="156"/>
                      <a:pt x="109" y="156"/>
                      <a:pt x="109" y="156"/>
                    </a:cubicBezTo>
                    <a:cubicBezTo>
                      <a:pt x="109" y="156"/>
                      <a:pt x="111" y="156"/>
                      <a:pt x="112" y="156"/>
                    </a:cubicBezTo>
                    <a:cubicBezTo>
                      <a:pt x="112" y="157"/>
                      <a:pt x="112" y="157"/>
                      <a:pt x="112" y="157"/>
                    </a:cubicBezTo>
                    <a:cubicBezTo>
                      <a:pt x="112" y="157"/>
                      <a:pt x="112" y="157"/>
                      <a:pt x="112" y="157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12" y="156"/>
                      <a:pt x="113" y="156"/>
                      <a:pt x="113" y="156"/>
                    </a:cubicBezTo>
                    <a:cubicBezTo>
                      <a:pt x="113" y="155"/>
                      <a:pt x="115" y="153"/>
                      <a:pt x="115" y="153"/>
                    </a:cubicBezTo>
                    <a:cubicBezTo>
                      <a:pt x="117" y="153"/>
                      <a:pt x="117" y="153"/>
                      <a:pt x="117" y="153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1"/>
                      <a:pt x="121" y="151"/>
                      <a:pt x="121" y="151"/>
                    </a:cubicBezTo>
                    <a:cubicBezTo>
                      <a:pt x="122" y="151"/>
                      <a:pt x="123" y="151"/>
                      <a:pt x="124" y="151"/>
                    </a:cubicBezTo>
                    <a:cubicBezTo>
                      <a:pt x="125" y="151"/>
                      <a:pt x="125" y="150"/>
                      <a:pt x="125" y="150"/>
                    </a:cubicBezTo>
                    <a:cubicBezTo>
                      <a:pt x="125" y="150"/>
                      <a:pt x="127" y="149"/>
                      <a:pt x="129" y="148"/>
                    </a:cubicBezTo>
                    <a:cubicBezTo>
                      <a:pt x="130" y="148"/>
                      <a:pt x="131" y="148"/>
                      <a:pt x="131" y="148"/>
                    </a:cubicBezTo>
                    <a:cubicBezTo>
                      <a:pt x="131" y="148"/>
                      <a:pt x="132" y="148"/>
                      <a:pt x="133" y="148"/>
                    </a:cubicBezTo>
                    <a:cubicBezTo>
                      <a:pt x="133" y="148"/>
                      <a:pt x="134" y="148"/>
                      <a:pt x="134" y="148"/>
                    </a:cubicBezTo>
                    <a:cubicBezTo>
                      <a:pt x="135" y="148"/>
                      <a:pt x="135" y="147"/>
                      <a:pt x="135" y="147"/>
                    </a:cubicBezTo>
                    <a:cubicBezTo>
                      <a:pt x="137" y="142"/>
                      <a:pt x="137" y="142"/>
                      <a:pt x="137" y="142"/>
                    </a:cubicBezTo>
                    <a:cubicBezTo>
                      <a:pt x="137" y="142"/>
                      <a:pt x="136" y="140"/>
                      <a:pt x="136" y="140"/>
                    </a:cubicBezTo>
                    <a:cubicBezTo>
                      <a:pt x="136" y="140"/>
                      <a:pt x="135" y="139"/>
                      <a:pt x="133" y="139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1" y="128"/>
                      <a:pt x="131" y="128"/>
                      <a:pt x="131" y="128"/>
                    </a:cubicBezTo>
                    <a:cubicBezTo>
                      <a:pt x="131" y="127"/>
                      <a:pt x="133" y="126"/>
                      <a:pt x="133" y="126"/>
                    </a:cubicBezTo>
                    <a:cubicBezTo>
                      <a:pt x="133" y="125"/>
                      <a:pt x="134" y="124"/>
                      <a:pt x="135" y="124"/>
                    </a:cubicBezTo>
                    <a:cubicBezTo>
                      <a:pt x="138" y="124"/>
                      <a:pt x="138" y="124"/>
                      <a:pt x="138" y="124"/>
                    </a:cubicBezTo>
                    <a:cubicBezTo>
                      <a:pt x="139" y="123"/>
                      <a:pt x="140" y="123"/>
                      <a:pt x="140" y="122"/>
                    </a:cubicBezTo>
                    <a:cubicBezTo>
                      <a:pt x="140" y="122"/>
                      <a:pt x="140" y="120"/>
                      <a:pt x="140" y="119"/>
                    </a:cubicBezTo>
                    <a:cubicBezTo>
                      <a:pt x="140" y="118"/>
                      <a:pt x="141" y="116"/>
                      <a:pt x="142" y="115"/>
                    </a:cubicBezTo>
                    <a:cubicBezTo>
                      <a:pt x="142" y="115"/>
                      <a:pt x="144" y="113"/>
                      <a:pt x="145" y="112"/>
                    </a:cubicBezTo>
                    <a:cubicBezTo>
                      <a:pt x="145" y="111"/>
                      <a:pt x="146" y="108"/>
                      <a:pt x="146" y="107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03" name="Freeform 12"/>
              <p:cNvSpPr>
                <a:spLocks/>
              </p:cNvSpPr>
              <p:nvPr/>
            </p:nvSpPr>
            <p:spPr bwMode="auto">
              <a:xfrm>
                <a:off x="3092" y="2831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5 w 8"/>
                  <a:gd name="T3" fmla="*/ 0 h 4"/>
                  <a:gd name="T4" fmla="*/ 4 w 8"/>
                  <a:gd name="T5" fmla="*/ 0 h 4"/>
                  <a:gd name="T6" fmla="*/ 1 w 8"/>
                  <a:gd name="T7" fmla="*/ 1 h 4"/>
                  <a:gd name="T8" fmla="*/ 1 w 8"/>
                  <a:gd name="T9" fmla="*/ 2 h 4"/>
                  <a:gd name="T10" fmla="*/ 3 w 8"/>
                  <a:gd name="T11" fmla="*/ 3 h 4"/>
                  <a:gd name="T12" fmla="*/ 4 w 8"/>
                  <a:gd name="T13" fmla="*/ 4 h 4"/>
                  <a:gd name="T14" fmla="*/ 7 w 8"/>
                  <a:gd name="T15" fmla="*/ 2 h 4"/>
                  <a:gd name="T16" fmla="*/ 8 w 8"/>
                  <a:gd name="T17" fmla="*/ 1 h 4"/>
                  <a:gd name="T18" fmla="*/ 7 w 8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6" y="3"/>
                      <a:pt x="7" y="2"/>
                    </a:cubicBezTo>
                    <a:cubicBezTo>
                      <a:pt x="7" y="1"/>
                      <a:pt x="7" y="2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04" name="Freeform 13"/>
              <p:cNvSpPr>
                <a:spLocks/>
              </p:cNvSpPr>
              <p:nvPr/>
            </p:nvSpPr>
            <p:spPr bwMode="auto">
              <a:xfrm>
                <a:off x="2973" y="2670"/>
                <a:ext cx="20" cy="52"/>
              </a:xfrm>
              <a:custGeom>
                <a:avLst/>
                <a:gdLst>
                  <a:gd name="T0" fmla="*/ 7 w 10"/>
                  <a:gd name="T1" fmla="*/ 22 h 26"/>
                  <a:gd name="T2" fmla="*/ 5 w 10"/>
                  <a:gd name="T3" fmla="*/ 19 h 26"/>
                  <a:gd name="T4" fmla="*/ 4 w 10"/>
                  <a:gd name="T5" fmla="*/ 16 h 26"/>
                  <a:gd name="T6" fmla="*/ 6 w 10"/>
                  <a:gd name="T7" fmla="*/ 18 h 26"/>
                  <a:gd name="T8" fmla="*/ 8 w 10"/>
                  <a:gd name="T9" fmla="*/ 17 h 26"/>
                  <a:gd name="T10" fmla="*/ 6 w 10"/>
                  <a:gd name="T11" fmla="*/ 13 h 26"/>
                  <a:gd name="T12" fmla="*/ 5 w 10"/>
                  <a:gd name="T13" fmla="*/ 11 h 26"/>
                  <a:gd name="T14" fmla="*/ 5 w 10"/>
                  <a:gd name="T15" fmla="*/ 9 h 26"/>
                  <a:gd name="T16" fmla="*/ 4 w 10"/>
                  <a:gd name="T17" fmla="*/ 7 h 26"/>
                  <a:gd name="T18" fmla="*/ 4 w 10"/>
                  <a:gd name="T19" fmla="*/ 5 h 26"/>
                  <a:gd name="T20" fmla="*/ 4 w 10"/>
                  <a:gd name="T21" fmla="*/ 3 h 26"/>
                  <a:gd name="T22" fmla="*/ 7 w 10"/>
                  <a:gd name="T23" fmla="*/ 3 h 26"/>
                  <a:gd name="T24" fmla="*/ 5 w 10"/>
                  <a:gd name="T25" fmla="*/ 2 h 26"/>
                  <a:gd name="T26" fmla="*/ 3 w 10"/>
                  <a:gd name="T27" fmla="*/ 2 h 26"/>
                  <a:gd name="T28" fmla="*/ 2 w 10"/>
                  <a:gd name="T29" fmla="*/ 0 h 26"/>
                  <a:gd name="T30" fmla="*/ 1 w 10"/>
                  <a:gd name="T31" fmla="*/ 1 h 26"/>
                  <a:gd name="T32" fmla="*/ 1 w 10"/>
                  <a:gd name="T33" fmla="*/ 3 h 26"/>
                  <a:gd name="T34" fmla="*/ 2 w 10"/>
                  <a:gd name="T35" fmla="*/ 6 h 26"/>
                  <a:gd name="T36" fmla="*/ 0 w 10"/>
                  <a:gd name="T37" fmla="*/ 5 h 26"/>
                  <a:gd name="T38" fmla="*/ 1 w 10"/>
                  <a:gd name="T39" fmla="*/ 7 h 26"/>
                  <a:gd name="T40" fmla="*/ 1 w 10"/>
                  <a:gd name="T41" fmla="*/ 10 h 26"/>
                  <a:gd name="T42" fmla="*/ 2 w 10"/>
                  <a:gd name="T43" fmla="*/ 12 h 26"/>
                  <a:gd name="T44" fmla="*/ 4 w 10"/>
                  <a:gd name="T45" fmla="*/ 13 h 26"/>
                  <a:gd name="T46" fmla="*/ 2 w 10"/>
                  <a:gd name="T47" fmla="*/ 14 h 26"/>
                  <a:gd name="T48" fmla="*/ 2 w 10"/>
                  <a:gd name="T49" fmla="*/ 17 h 26"/>
                  <a:gd name="T50" fmla="*/ 3 w 10"/>
                  <a:gd name="T51" fmla="*/ 18 h 26"/>
                  <a:gd name="T52" fmla="*/ 3 w 10"/>
                  <a:gd name="T53" fmla="*/ 19 h 26"/>
                  <a:gd name="T54" fmla="*/ 4 w 10"/>
                  <a:gd name="T55" fmla="*/ 20 h 26"/>
                  <a:gd name="T56" fmla="*/ 5 w 10"/>
                  <a:gd name="T57" fmla="*/ 21 h 26"/>
                  <a:gd name="T58" fmla="*/ 8 w 10"/>
                  <a:gd name="T59" fmla="*/ 24 h 26"/>
                  <a:gd name="T60" fmla="*/ 9 w 10"/>
                  <a:gd name="T61" fmla="*/ 25 h 26"/>
                  <a:gd name="T62" fmla="*/ 8 w 10"/>
                  <a:gd name="T6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" h="26">
                    <a:moveTo>
                      <a:pt x="8" y="23"/>
                    </a:moveTo>
                    <a:cubicBezTo>
                      <a:pt x="8" y="22"/>
                      <a:pt x="7" y="22"/>
                      <a:pt x="7" y="22"/>
                    </a:cubicBezTo>
                    <a:cubicBezTo>
                      <a:pt x="7" y="22"/>
                      <a:pt x="6" y="21"/>
                      <a:pt x="5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7"/>
                      <a:pt x="4" y="16"/>
                    </a:cubicBezTo>
                    <a:cubicBezTo>
                      <a:pt x="5" y="16"/>
                      <a:pt x="5" y="17"/>
                      <a:pt x="5" y="17"/>
                    </a:cubicBezTo>
                    <a:cubicBezTo>
                      <a:pt x="5" y="17"/>
                      <a:pt x="6" y="18"/>
                      <a:pt x="6" y="18"/>
                    </a:cubicBezTo>
                    <a:cubicBezTo>
                      <a:pt x="7" y="19"/>
                      <a:pt x="7" y="18"/>
                      <a:pt x="7" y="18"/>
                    </a:cubicBezTo>
                    <a:cubicBezTo>
                      <a:pt x="7" y="18"/>
                      <a:pt x="8" y="17"/>
                      <a:pt x="8" y="17"/>
                    </a:cubicBezTo>
                    <a:cubicBezTo>
                      <a:pt x="8" y="16"/>
                      <a:pt x="7" y="15"/>
                      <a:pt x="6" y="15"/>
                    </a:cubicBezTo>
                    <a:cubicBezTo>
                      <a:pt x="6" y="15"/>
                      <a:pt x="6" y="13"/>
                      <a:pt x="6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5" y="4"/>
                      <a:pt x="6" y="4"/>
                    </a:cubicBezTo>
                    <a:cubicBezTo>
                      <a:pt x="6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11"/>
                      <a:pt x="2" y="12"/>
                      <a:pt x="2" y="12"/>
                    </a:cubicBezTo>
                    <a:cubicBezTo>
                      <a:pt x="2" y="12"/>
                      <a:pt x="3" y="13"/>
                      <a:pt x="3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4" y="20"/>
                      <a:pt x="4" y="20"/>
                    </a:cubicBezTo>
                    <a:cubicBezTo>
                      <a:pt x="4" y="20"/>
                      <a:pt x="5" y="20"/>
                      <a:pt x="5" y="20"/>
                    </a:cubicBezTo>
                    <a:cubicBezTo>
                      <a:pt x="5" y="20"/>
                      <a:pt x="5" y="21"/>
                      <a:pt x="5" y="21"/>
                    </a:cubicBezTo>
                    <a:cubicBezTo>
                      <a:pt x="5" y="21"/>
                      <a:pt x="6" y="22"/>
                      <a:pt x="7" y="22"/>
                    </a:cubicBezTo>
                    <a:cubicBezTo>
                      <a:pt x="7" y="22"/>
                      <a:pt x="7" y="24"/>
                      <a:pt x="8" y="24"/>
                    </a:cubicBezTo>
                    <a:cubicBezTo>
                      <a:pt x="8" y="25"/>
                      <a:pt x="8" y="25"/>
                      <a:pt x="9" y="25"/>
                    </a:cubicBezTo>
                    <a:cubicBezTo>
                      <a:pt x="9" y="26"/>
                      <a:pt x="9" y="25"/>
                      <a:pt x="9" y="25"/>
                    </a:cubicBezTo>
                    <a:cubicBezTo>
                      <a:pt x="10" y="25"/>
                      <a:pt x="9" y="24"/>
                      <a:pt x="9" y="24"/>
                    </a:cubicBezTo>
                    <a:cubicBezTo>
                      <a:pt x="9" y="23"/>
                      <a:pt x="9" y="23"/>
                      <a:pt x="8" y="2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05" name="Freeform 14"/>
              <p:cNvSpPr>
                <a:spLocks/>
              </p:cNvSpPr>
              <p:nvPr/>
            </p:nvSpPr>
            <p:spPr bwMode="auto">
              <a:xfrm>
                <a:off x="3092" y="2839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06" name="Freeform 15"/>
              <p:cNvSpPr>
                <a:spLocks/>
              </p:cNvSpPr>
              <p:nvPr/>
            </p:nvSpPr>
            <p:spPr bwMode="auto">
              <a:xfrm>
                <a:off x="3100" y="2797"/>
                <a:ext cx="44" cy="12"/>
              </a:xfrm>
              <a:custGeom>
                <a:avLst/>
                <a:gdLst>
                  <a:gd name="T0" fmla="*/ 6 w 22"/>
                  <a:gd name="T1" fmla="*/ 3 h 6"/>
                  <a:gd name="T2" fmla="*/ 4 w 22"/>
                  <a:gd name="T3" fmla="*/ 2 h 6"/>
                  <a:gd name="T4" fmla="*/ 2 w 22"/>
                  <a:gd name="T5" fmla="*/ 0 h 6"/>
                  <a:gd name="T6" fmla="*/ 0 w 22"/>
                  <a:gd name="T7" fmla="*/ 1 h 6"/>
                  <a:gd name="T8" fmla="*/ 1 w 22"/>
                  <a:gd name="T9" fmla="*/ 2 h 6"/>
                  <a:gd name="T10" fmla="*/ 3 w 22"/>
                  <a:gd name="T11" fmla="*/ 2 h 6"/>
                  <a:gd name="T12" fmla="*/ 6 w 22"/>
                  <a:gd name="T13" fmla="*/ 4 h 6"/>
                  <a:gd name="T14" fmla="*/ 8 w 22"/>
                  <a:gd name="T15" fmla="*/ 5 h 6"/>
                  <a:gd name="T16" fmla="*/ 11 w 22"/>
                  <a:gd name="T17" fmla="*/ 5 h 6"/>
                  <a:gd name="T18" fmla="*/ 12 w 22"/>
                  <a:gd name="T19" fmla="*/ 6 h 6"/>
                  <a:gd name="T20" fmla="*/ 16 w 22"/>
                  <a:gd name="T21" fmla="*/ 5 h 6"/>
                  <a:gd name="T22" fmla="*/ 18 w 22"/>
                  <a:gd name="T23" fmla="*/ 5 h 6"/>
                  <a:gd name="T24" fmla="*/ 21 w 22"/>
                  <a:gd name="T25" fmla="*/ 4 h 6"/>
                  <a:gd name="T26" fmla="*/ 21 w 22"/>
                  <a:gd name="T27" fmla="*/ 2 h 6"/>
                  <a:gd name="T28" fmla="*/ 19 w 22"/>
                  <a:gd name="T29" fmla="*/ 1 h 6"/>
                  <a:gd name="T30" fmla="*/ 17 w 22"/>
                  <a:gd name="T31" fmla="*/ 1 h 6"/>
                  <a:gd name="T32" fmla="*/ 14 w 22"/>
                  <a:gd name="T33" fmla="*/ 1 h 6"/>
                  <a:gd name="T34" fmla="*/ 11 w 22"/>
                  <a:gd name="T35" fmla="*/ 0 h 6"/>
                  <a:gd name="T36" fmla="*/ 9 w 22"/>
                  <a:gd name="T37" fmla="*/ 0 h 6"/>
                  <a:gd name="T38" fmla="*/ 7 w 22"/>
                  <a:gd name="T39" fmla="*/ 0 h 6"/>
                  <a:gd name="T40" fmla="*/ 8 w 22"/>
                  <a:gd name="T41" fmla="*/ 1 h 6"/>
                  <a:gd name="T42" fmla="*/ 7 w 22"/>
                  <a:gd name="T43" fmla="*/ 3 h 6"/>
                  <a:gd name="T44" fmla="*/ 6 w 22"/>
                  <a:gd name="T4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6">
                    <a:moveTo>
                      <a:pt x="6" y="3"/>
                    </a:moveTo>
                    <a:cubicBezTo>
                      <a:pt x="6" y="3"/>
                      <a:pt x="4" y="2"/>
                      <a:pt x="4" y="2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3"/>
                      <a:pt x="6" y="4"/>
                      <a:pt x="6" y="4"/>
                    </a:cubicBezTo>
                    <a:cubicBezTo>
                      <a:pt x="6" y="4"/>
                      <a:pt x="7" y="4"/>
                      <a:pt x="8" y="5"/>
                    </a:cubicBezTo>
                    <a:cubicBezTo>
                      <a:pt x="8" y="5"/>
                      <a:pt x="9" y="5"/>
                      <a:pt x="11" y="5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6"/>
                      <a:pt x="14" y="6"/>
                      <a:pt x="16" y="5"/>
                    </a:cubicBezTo>
                    <a:cubicBezTo>
                      <a:pt x="18" y="5"/>
                      <a:pt x="17" y="5"/>
                      <a:pt x="18" y="5"/>
                    </a:cubicBezTo>
                    <a:cubicBezTo>
                      <a:pt x="20" y="5"/>
                      <a:pt x="19" y="5"/>
                      <a:pt x="21" y="4"/>
                    </a:cubicBezTo>
                    <a:cubicBezTo>
                      <a:pt x="22" y="3"/>
                      <a:pt x="21" y="3"/>
                      <a:pt x="21" y="2"/>
                    </a:cubicBezTo>
                    <a:cubicBezTo>
                      <a:pt x="21" y="2"/>
                      <a:pt x="20" y="1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ubicBezTo>
                      <a:pt x="16" y="1"/>
                      <a:pt x="16" y="0"/>
                      <a:pt x="14" y="1"/>
                    </a:cubicBezTo>
                    <a:cubicBezTo>
                      <a:pt x="11" y="1"/>
                      <a:pt x="12" y="1"/>
                      <a:pt x="11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2"/>
                      <a:pt x="7" y="3"/>
                      <a:pt x="7" y="3"/>
                    </a:cubicBezTo>
                    <a:cubicBezTo>
                      <a:pt x="7" y="4"/>
                      <a:pt x="6" y="3"/>
                      <a:pt x="6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07" name="Freeform 16"/>
              <p:cNvSpPr>
                <a:spLocks/>
              </p:cNvSpPr>
              <p:nvPr/>
            </p:nvSpPr>
            <p:spPr bwMode="auto">
              <a:xfrm>
                <a:off x="2969" y="2658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1 h 6"/>
                  <a:gd name="T4" fmla="*/ 1 w 4"/>
                  <a:gd name="T5" fmla="*/ 2 h 6"/>
                  <a:gd name="T6" fmla="*/ 1 w 4"/>
                  <a:gd name="T7" fmla="*/ 4 h 6"/>
                  <a:gd name="T8" fmla="*/ 1 w 4"/>
                  <a:gd name="T9" fmla="*/ 5 h 6"/>
                  <a:gd name="T10" fmla="*/ 2 w 4"/>
                  <a:gd name="T11" fmla="*/ 6 h 6"/>
                  <a:gd name="T12" fmla="*/ 4 w 4"/>
                  <a:gd name="T13" fmla="*/ 6 h 6"/>
                  <a:gd name="T14" fmla="*/ 3 w 4"/>
                  <a:gd name="T15" fmla="*/ 5 h 6"/>
                  <a:gd name="T16" fmla="*/ 3 w 4"/>
                  <a:gd name="T17" fmla="*/ 4 h 6"/>
                  <a:gd name="T18" fmla="*/ 3 w 4"/>
                  <a:gd name="T19" fmla="*/ 3 h 6"/>
                  <a:gd name="T20" fmla="*/ 2 w 4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2" y="6"/>
                      <a:pt x="2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08" name="Freeform 17"/>
              <p:cNvSpPr>
                <a:spLocks/>
              </p:cNvSpPr>
              <p:nvPr/>
            </p:nvSpPr>
            <p:spPr bwMode="auto">
              <a:xfrm>
                <a:off x="2969" y="2700"/>
                <a:ext cx="4" cy="8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3 h 4"/>
                  <a:gd name="T8" fmla="*/ 1 w 2"/>
                  <a:gd name="T9" fmla="*/ 4 h 4"/>
                  <a:gd name="T10" fmla="*/ 2 w 2"/>
                  <a:gd name="T11" fmla="*/ 3 h 4"/>
                  <a:gd name="T12" fmla="*/ 2 w 2"/>
                  <a:gd name="T13" fmla="*/ 1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09" name="Freeform 18"/>
              <p:cNvSpPr>
                <a:spLocks/>
              </p:cNvSpPr>
              <p:nvPr/>
            </p:nvSpPr>
            <p:spPr bwMode="auto">
              <a:xfrm>
                <a:off x="2973" y="2714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2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10" name="Freeform 19"/>
              <p:cNvSpPr>
                <a:spLocks/>
              </p:cNvSpPr>
              <p:nvPr/>
            </p:nvSpPr>
            <p:spPr bwMode="auto">
              <a:xfrm>
                <a:off x="2983" y="27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11" name="Freeform 20"/>
              <p:cNvSpPr>
                <a:spLocks/>
              </p:cNvSpPr>
              <p:nvPr/>
            </p:nvSpPr>
            <p:spPr bwMode="auto">
              <a:xfrm>
                <a:off x="3112" y="2811"/>
                <a:ext cx="54" cy="12"/>
              </a:xfrm>
              <a:custGeom>
                <a:avLst/>
                <a:gdLst>
                  <a:gd name="T0" fmla="*/ 9 w 27"/>
                  <a:gd name="T1" fmla="*/ 5 h 6"/>
                  <a:gd name="T2" fmla="*/ 11 w 27"/>
                  <a:gd name="T3" fmla="*/ 6 h 6"/>
                  <a:gd name="T4" fmla="*/ 11 w 27"/>
                  <a:gd name="T5" fmla="*/ 5 h 6"/>
                  <a:gd name="T6" fmla="*/ 11 w 27"/>
                  <a:gd name="T7" fmla="*/ 4 h 6"/>
                  <a:gd name="T8" fmla="*/ 14 w 27"/>
                  <a:gd name="T9" fmla="*/ 3 h 6"/>
                  <a:gd name="T10" fmla="*/ 16 w 27"/>
                  <a:gd name="T11" fmla="*/ 3 h 6"/>
                  <a:gd name="T12" fmla="*/ 18 w 27"/>
                  <a:gd name="T13" fmla="*/ 3 h 6"/>
                  <a:gd name="T14" fmla="*/ 20 w 27"/>
                  <a:gd name="T15" fmla="*/ 3 h 6"/>
                  <a:gd name="T16" fmla="*/ 21 w 27"/>
                  <a:gd name="T17" fmla="*/ 4 h 6"/>
                  <a:gd name="T18" fmla="*/ 23 w 27"/>
                  <a:gd name="T19" fmla="*/ 3 h 6"/>
                  <a:gd name="T20" fmla="*/ 24 w 27"/>
                  <a:gd name="T21" fmla="*/ 4 h 6"/>
                  <a:gd name="T22" fmla="*/ 25 w 27"/>
                  <a:gd name="T23" fmla="*/ 5 h 6"/>
                  <a:gd name="T24" fmla="*/ 27 w 27"/>
                  <a:gd name="T25" fmla="*/ 4 h 6"/>
                  <a:gd name="T26" fmla="*/ 27 w 27"/>
                  <a:gd name="T27" fmla="*/ 3 h 6"/>
                  <a:gd name="T28" fmla="*/ 27 w 27"/>
                  <a:gd name="T29" fmla="*/ 1 h 6"/>
                  <a:gd name="T30" fmla="*/ 25 w 27"/>
                  <a:gd name="T31" fmla="*/ 1 h 6"/>
                  <a:gd name="T32" fmla="*/ 24 w 27"/>
                  <a:gd name="T33" fmla="*/ 2 h 6"/>
                  <a:gd name="T34" fmla="*/ 23 w 27"/>
                  <a:gd name="T35" fmla="*/ 2 h 6"/>
                  <a:gd name="T36" fmla="*/ 22 w 27"/>
                  <a:gd name="T37" fmla="*/ 3 h 6"/>
                  <a:gd name="T38" fmla="*/ 21 w 27"/>
                  <a:gd name="T39" fmla="*/ 2 h 6"/>
                  <a:gd name="T40" fmla="*/ 19 w 27"/>
                  <a:gd name="T41" fmla="*/ 2 h 6"/>
                  <a:gd name="T42" fmla="*/ 18 w 27"/>
                  <a:gd name="T43" fmla="*/ 2 h 6"/>
                  <a:gd name="T44" fmla="*/ 13 w 27"/>
                  <a:gd name="T45" fmla="*/ 1 h 6"/>
                  <a:gd name="T46" fmla="*/ 11 w 27"/>
                  <a:gd name="T47" fmla="*/ 2 h 6"/>
                  <a:gd name="T48" fmla="*/ 10 w 27"/>
                  <a:gd name="T49" fmla="*/ 1 h 6"/>
                  <a:gd name="T50" fmla="*/ 9 w 27"/>
                  <a:gd name="T51" fmla="*/ 0 h 6"/>
                  <a:gd name="T52" fmla="*/ 7 w 27"/>
                  <a:gd name="T53" fmla="*/ 1 h 6"/>
                  <a:gd name="T54" fmla="*/ 6 w 27"/>
                  <a:gd name="T55" fmla="*/ 0 h 6"/>
                  <a:gd name="T56" fmla="*/ 5 w 27"/>
                  <a:gd name="T57" fmla="*/ 1 h 6"/>
                  <a:gd name="T58" fmla="*/ 4 w 27"/>
                  <a:gd name="T59" fmla="*/ 2 h 6"/>
                  <a:gd name="T60" fmla="*/ 3 w 27"/>
                  <a:gd name="T61" fmla="*/ 2 h 6"/>
                  <a:gd name="T62" fmla="*/ 2 w 27"/>
                  <a:gd name="T63" fmla="*/ 1 h 6"/>
                  <a:gd name="T64" fmla="*/ 1 w 27"/>
                  <a:gd name="T65" fmla="*/ 2 h 6"/>
                  <a:gd name="T66" fmla="*/ 0 w 27"/>
                  <a:gd name="T67" fmla="*/ 4 h 6"/>
                  <a:gd name="T68" fmla="*/ 2 w 27"/>
                  <a:gd name="T69" fmla="*/ 4 h 6"/>
                  <a:gd name="T70" fmla="*/ 3 w 27"/>
                  <a:gd name="T71" fmla="*/ 3 h 6"/>
                  <a:gd name="T72" fmla="*/ 6 w 27"/>
                  <a:gd name="T73" fmla="*/ 4 h 6"/>
                  <a:gd name="T74" fmla="*/ 8 w 27"/>
                  <a:gd name="T75" fmla="*/ 4 h 6"/>
                  <a:gd name="T76" fmla="*/ 9 w 27"/>
                  <a:gd name="T7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6">
                    <a:moveTo>
                      <a:pt x="9" y="5"/>
                    </a:moveTo>
                    <a:cubicBezTo>
                      <a:pt x="10" y="6"/>
                      <a:pt x="10" y="6"/>
                      <a:pt x="11" y="6"/>
                    </a:cubicBezTo>
                    <a:cubicBezTo>
                      <a:pt x="12" y="6"/>
                      <a:pt x="11" y="5"/>
                      <a:pt x="11" y="5"/>
                    </a:cubicBezTo>
                    <a:cubicBezTo>
                      <a:pt x="11" y="5"/>
                      <a:pt x="11" y="4"/>
                      <a:pt x="11" y="4"/>
                    </a:cubicBezTo>
                    <a:cubicBezTo>
                      <a:pt x="11" y="4"/>
                      <a:pt x="13" y="4"/>
                      <a:pt x="14" y="3"/>
                    </a:cubicBezTo>
                    <a:cubicBezTo>
                      <a:pt x="14" y="3"/>
                      <a:pt x="15" y="3"/>
                      <a:pt x="16" y="3"/>
                    </a:cubicBezTo>
                    <a:cubicBezTo>
                      <a:pt x="17" y="3"/>
                      <a:pt x="17" y="3"/>
                      <a:pt x="18" y="3"/>
                    </a:cubicBezTo>
                    <a:cubicBezTo>
                      <a:pt x="18" y="3"/>
                      <a:pt x="20" y="3"/>
                      <a:pt x="20" y="3"/>
                    </a:cubicBezTo>
                    <a:cubicBezTo>
                      <a:pt x="20" y="3"/>
                      <a:pt x="20" y="4"/>
                      <a:pt x="21" y="4"/>
                    </a:cubicBezTo>
                    <a:cubicBezTo>
                      <a:pt x="21" y="4"/>
                      <a:pt x="23" y="3"/>
                      <a:pt x="23" y="3"/>
                    </a:cubicBezTo>
                    <a:cubicBezTo>
                      <a:pt x="23" y="3"/>
                      <a:pt x="24" y="4"/>
                      <a:pt x="24" y="4"/>
                    </a:cubicBezTo>
                    <a:cubicBezTo>
                      <a:pt x="24" y="4"/>
                      <a:pt x="25" y="5"/>
                      <a:pt x="25" y="5"/>
                    </a:cubicBezTo>
                    <a:cubicBezTo>
                      <a:pt x="25" y="5"/>
                      <a:pt x="27" y="4"/>
                      <a:pt x="27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3" y="3"/>
                      <a:pt x="23" y="2"/>
                      <a:pt x="23" y="2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1" y="3"/>
                      <a:pt x="22" y="3"/>
                      <a:pt x="21" y="2"/>
                    </a:cubicBezTo>
                    <a:cubicBezTo>
                      <a:pt x="21" y="2"/>
                      <a:pt x="20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5" y="1"/>
                      <a:pt x="13" y="1"/>
                    </a:cubicBezTo>
                    <a:cubicBezTo>
                      <a:pt x="12" y="1"/>
                      <a:pt x="12" y="2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8" y="0"/>
                      <a:pt x="7" y="1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4"/>
                      <a:pt x="0" y="4"/>
                    </a:cubicBezTo>
                    <a:cubicBezTo>
                      <a:pt x="0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3"/>
                      <a:pt x="6" y="4"/>
                      <a:pt x="6" y="4"/>
                    </a:cubicBezTo>
                    <a:cubicBezTo>
                      <a:pt x="6" y="4"/>
                      <a:pt x="7" y="4"/>
                      <a:pt x="8" y="4"/>
                    </a:cubicBezTo>
                    <a:cubicBezTo>
                      <a:pt x="10" y="4"/>
                      <a:pt x="9" y="4"/>
                      <a:pt x="9" y="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12" name="Freeform 21"/>
              <p:cNvSpPr>
                <a:spLocks/>
              </p:cNvSpPr>
              <p:nvPr/>
            </p:nvSpPr>
            <p:spPr bwMode="auto">
              <a:xfrm>
                <a:off x="2999" y="27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1 h 3"/>
                  <a:gd name="T8" fmla="*/ 0 w 2"/>
                  <a:gd name="T9" fmla="*/ 2 h 3"/>
                  <a:gd name="T10" fmla="*/ 1 w 2"/>
                  <a:gd name="T11" fmla="*/ 3 h 3"/>
                  <a:gd name="T12" fmla="*/ 1 w 2"/>
                  <a:gd name="T13" fmla="*/ 2 h 3"/>
                  <a:gd name="T14" fmla="*/ 1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13" name="Freeform 22"/>
              <p:cNvSpPr>
                <a:spLocks/>
              </p:cNvSpPr>
              <p:nvPr/>
            </p:nvSpPr>
            <p:spPr bwMode="auto">
              <a:xfrm>
                <a:off x="3005" y="2720"/>
                <a:ext cx="2" cy="8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0 h 4"/>
                  <a:gd name="T4" fmla="*/ 0 w 1"/>
                  <a:gd name="T5" fmla="*/ 1 h 4"/>
                  <a:gd name="T6" fmla="*/ 0 w 1"/>
                  <a:gd name="T7" fmla="*/ 2 h 4"/>
                  <a:gd name="T8" fmla="*/ 0 w 1"/>
                  <a:gd name="T9" fmla="*/ 3 h 4"/>
                  <a:gd name="T10" fmla="*/ 1 w 1"/>
                  <a:gd name="T11" fmla="*/ 4 h 4"/>
                  <a:gd name="T12" fmla="*/ 1 w 1"/>
                  <a:gd name="T13" fmla="*/ 3 h 4"/>
                  <a:gd name="T14" fmla="*/ 1 w 1"/>
                  <a:gd name="T15" fmla="*/ 2 h 4"/>
                  <a:gd name="T16" fmla="*/ 1 w 1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14" name="Freeform 23"/>
              <p:cNvSpPr>
                <a:spLocks/>
              </p:cNvSpPr>
              <p:nvPr/>
            </p:nvSpPr>
            <p:spPr bwMode="auto">
              <a:xfrm>
                <a:off x="2999" y="2676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3 w 3"/>
                  <a:gd name="T7" fmla="*/ 1 h 3"/>
                  <a:gd name="T8" fmla="*/ 2 w 3"/>
                  <a:gd name="T9" fmla="*/ 1 h 3"/>
                  <a:gd name="T10" fmla="*/ 1 w 3"/>
                  <a:gd name="T11" fmla="*/ 1 h 3"/>
                  <a:gd name="T12" fmla="*/ 1 w 3"/>
                  <a:gd name="T13" fmla="*/ 0 h 3"/>
                  <a:gd name="T14" fmla="*/ 0 w 3"/>
                  <a:gd name="T15" fmla="*/ 0 h 3"/>
                  <a:gd name="T16" fmla="*/ 0 w 3"/>
                  <a:gd name="T17" fmla="*/ 1 h 3"/>
                  <a:gd name="T18" fmla="*/ 1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15" name="Freeform 24"/>
              <p:cNvSpPr>
                <a:spLocks/>
              </p:cNvSpPr>
              <p:nvPr/>
            </p:nvSpPr>
            <p:spPr bwMode="auto">
              <a:xfrm>
                <a:off x="3009" y="2714"/>
                <a:ext cx="8" cy="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4 h 4"/>
                  <a:gd name="T4" fmla="*/ 3 w 4"/>
                  <a:gd name="T5" fmla="*/ 2 h 4"/>
                  <a:gd name="T6" fmla="*/ 1 w 4"/>
                  <a:gd name="T7" fmla="*/ 2 h 4"/>
                  <a:gd name="T8" fmla="*/ 1 w 4"/>
                  <a:gd name="T9" fmla="*/ 1 h 4"/>
                  <a:gd name="T10" fmla="*/ 0 w 4"/>
                  <a:gd name="T11" fmla="*/ 1 h 4"/>
                  <a:gd name="T12" fmla="*/ 1 w 4"/>
                  <a:gd name="T13" fmla="*/ 2 h 4"/>
                  <a:gd name="T14" fmla="*/ 2 w 4"/>
                  <a:gd name="T15" fmla="*/ 3 h 4"/>
                  <a:gd name="T16" fmla="*/ 2 w 4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16" name="Freeform 25"/>
              <p:cNvSpPr>
                <a:spLocks/>
              </p:cNvSpPr>
              <p:nvPr/>
            </p:nvSpPr>
            <p:spPr bwMode="auto">
              <a:xfrm>
                <a:off x="3202" y="2833"/>
                <a:ext cx="50" cy="34"/>
              </a:xfrm>
              <a:custGeom>
                <a:avLst/>
                <a:gdLst>
                  <a:gd name="T0" fmla="*/ 23 w 25"/>
                  <a:gd name="T1" fmla="*/ 12 h 17"/>
                  <a:gd name="T2" fmla="*/ 19 w 25"/>
                  <a:gd name="T3" fmla="*/ 10 h 17"/>
                  <a:gd name="T4" fmla="*/ 13 w 25"/>
                  <a:gd name="T5" fmla="*/ 8 h 17"/>
                  <a:gd name="T6" fmla="*/ 10 w 25"/>
                  <a:gd name="T7" fmla="*/ 6 h 17"/>
                  <a:gd name="T8" fmla="*/ 8 w 25"/>
                  <a:gd name="T9" fmla="*/ 4 h 17"/>
                  <a:gd name="T10" fmla="*/ 7 w 25"/>
                  <a:gd name="T11" fmla="*/ 3 h 17"/>
                  <a:gd name="T12" fmla="*/ 5 w 25"/>
                  <a:gd name="T13" fmla="*/ 1 h 17"/>
                  <a:gd name="T14" fmla="*/ 3 w 25"/>
                  <a:gd name="T15" fmla="*/ 0 h 17"/>
                  <a:gd name="T16" fmla="*/ 3 w 25"/>
                  <a:gd name="T17" fmla="*/ 0 h 17"/>
                  <a:gd name="T18" fmla="*/ 1 w 25"/>
                  <a:gd name="T19" fmla="*/ 0 h 17"/>
                  <a:gd name="T20" fmla="*/ 0 w 25"/>
                  <a:gd name="T21" fmla="*/ 1 h 17"/>
                  <a:gd name="T22" fmla="*/ 0 w 25"/>
                  <a:gd name="T23" fmla="*/ 2 h 17"/>
                  <a:gd name="T24" fmla="*/ 2 w 25"/>
                  <a:gd name="T25" fmla="*/ 1 h 17"/>
                  <a:gd name="T26" fmla="*/ 3 w 25"/>
                  <a:gd name="T27" fmla="*/ 2 h 17"/>
                  <a:gd name="T28" fmla="*/ 4 w 25"/>
                  <a:gd name="T29" fmla="*/ 2 h 17"/>
                  <a:gd name="T30" fmla="*/ 5 w 25"/>
                  <a:gd name="T31" fmla="*/ 4 h 17"/>
                  <a:gd name="T32" fmla="*/ 9 w 25"/>
                  <a:gd name="T33" fmla="*/ 5 h 17"/>
                  <a:gd name="T34" fmla="*/ 10 w 25"/>
                  <a:gd name="T35" fmla="*/ 7 h 17"/>
                  <a:gd name="T36" fmla="*/ 14 w 25"/>
                  <a:gd name="T37" fmla="*/ 9 h 17"/>
                  <a:gd name="T38" fmla="*/ 16 w 25"/>
                  <a:gd name="T39" fmla="*/ 11 h 17"/>
                  <a:gd name="T40" fmla="*/ 18 w 25"/>
                  <a:gd name="T41" fmla="*/ 12 h 17"/>
                  <a:gd name="T42" fmla="*/ 21 w 25"/>
                  <a:gd name="T43" fmla="*/ 14 h 17"/>
                  <a:gd name="T44" fmla="*/ 23 w 25"/>
                  <a:gd name="T45" fmla="*/ 16 h 17"/>
                  <a:gd name="T46" fmla="*/ 25 w 25"/>
                  <a:gd name="T47" fmla="*/ 16 h 17"/>
                  <a:gd name="T48" fmla="*/ 23 w 25"/>
                  <a:gd name="T49" fmla="*/ 13 h 17"/>
                  <a:gd name="T50" fmla="*/ 23 w 25"/>
                  <a:gd name="T5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17">
                    <a:moveTo>
                      <a:pt x="23" y="12"/>
                    </a:moveTo>
                    <a:cubicBezTo>
                      <a:pt x="21" y="12"/>
                      <a:pt x="19" y="10"/>
                      <a:pt x="19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4" y="2"/>
                      <a:pt x="3" y="1"/>
                      <a:pt x="4" y="2"/>
                    </a:cubicBezTo>
                    <a:cubicBezTo>
                      <a:pt x="4" y="3"/>
                      <a:pt x="2" y="3"/>
                      <a:pt x="5" y="4"/>
                    </a:cubicBezTo>
                    <a:cubicBezTo>
                      <a:pt x="8" y="5"/>
                      <a:pt x="7" y="5"/>
                      <a:pt x="9" y="5"/>
                    </a:cubicBezTo>
                    <a:cubicBezTo>
                      <a:pt x="10" y="6"/>
                      <a:pt x="10" y="5"/>
                      <a:pt x="10" y="7"/>
                    </a:cubicBezTo>
                    <a:cubicBezTo>
                      <a:pt x="11" y="9"/>
                      <a:pt x="11" y="8"/>
                      <a:pt x="14" y="9"/>
                    </a:cubicBezTo>
                    <a:cubicBezTo>
                      <a:pt x="16" y="9"/>
                      <a:pt x="16" y="10"/>
                      <a:pt x="16" y="11"/>
                    </a:cubicBezTo>
                    <a:cubicBezTo>
                      <a:pt x="17" y="11"/>
                      <a:pt x="17" y="12"/>
                      <a:pt x="18" y="12"/>
                    </a:cubicBezTo>
                    <a:cubicBezTo>
                      <a:pt x="18" y="13"/>
                      <a:pt x="20" y="13"/>
                      <a:pt x="21" y="14"/>
                    </a:cubicBezTo>
                    <a:cubicBezTo>
                      <a:pt x="22" y="14"/>
                      <a:pt x="23" y="16"/>
                      <a:pt x="23" y="16"/>
                    </a:cubicBezTo>
                    <a:cubicBezTo>
                      <a:pt x="23" y="16"/>
                      <a:pt x="25" y="17"/>
                      <a:pt x="25" y="16"/>
                    </a:cubicBezTo>
                    <a:cubicBezTo>
                      <a:pt x="25" y="16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3" y="1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17" name="Freeform 26"/>
              <p:cNvSpPr>
                <a:spLocks/>
              </p:cNvSpPr>
              <p:nvPr/>
            </p:nvSpPr>
            <p:spPr bwMode="auto">
              <a:xfrm>
                <a:off x="3176" y="2841"/>
                <a:ext cx="28" cy="8"/>
              </a:xfrm>
              <a:custGeom>
                <a:avLst/>
                <a:gdLst>
                  <a:gd name="T0" fmla="*/ 12 w 14"/>
                  <a:gd name="T1" fmla="*/ 2 h 4"/>
                  <a:gd name="T2" fmla="*/ 10 w 14"/>
                  <a:gd name="T3" fmla="*/ 1 h 4"/>
                  <a:gd name="T4" fmla="*/ 9 w 14"/>
                  <a:gd name="T5" fmla="*/ 1 h 4"/>
                  <a:gd name="T6" fmla="*/ 6 w 14"/>
                  <a:gd name="T7" fmla="*/ 1 h 4"/>
                  <a:gd name="T8" fmla="*/ 1 w 14"/>
                  <a:gd name="T9" fmla="*/ 0 h 4"/>
                  <a:gd name="T10" fmla="*/ 0 w 14"/>
                  <a:gd name="T11" fmla="*/ 0 h 4"/>
                  <a:gd name="T12" fmla="*/ 0 w 14"/>
                  <a:gd name="T13" fmla="*/ 1 h 4"/>
                  <a:gd name="T14" fmla="*/ 1 w 14"/>
                  <a:gd name="T15" fmla="*/ 2 h 4"/>
                  <a:gd name="T16" fmla="*/ 4 w 14"/>
                  <a:gd name="T17" fmla="*/ 2 h 4"/>
                  <a:gd name="T18" fmla="*/ 6 w 14"/>
                  <a:gd name="T19" fmla="*/ 3 h 4"/>
                  <a:gd name="T20" fmla="*/ 8 w 14"/>
                  <a:gd name="T21" fmla="*/ 3 h 4"/>
                  <a:gd name="T22" fmla="*/ 9 w 14"/>
                  <a:gd name="T23" fmla="*/ 3 h 4"/>
                  <a:gd name="T24" fmla="*/ 11 w 14"/>
                  <a:gd name="T25" fmla="*/ 3 h 4"/>
                  <a:gd name="T26" fmla="*/ 12 w 14"/>
                  <a:gd name="T27" fmla="*/ 4 h 4"/>
                  <a:gd name="T28" fmla="*/ 13 w 14"/>
                  <a:gd name="T29" fmla="*/ 3 h 4"/>
                  <a:gd name="T30" fmla="*/ 13 w 14"/>
                  <a:gd name="T31" fmla="*/ 2 h 4"/>
                  <a:gd name="T32" fmla="*/ 12 w 14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4">
                    <a:moveTo>
                      <a:pt x="12" y="2"/>
                    </a:moveTo>
                    <a:cubicBezTo>
                      <a:pt x="12" y="1"/>
                      <a:pt x="11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2" y="4"/>
                      <a:pt x="13" y="4"/>
                      <a:pt x="13" y="3"/>
                    </a:cubicBezTo>
                    <a:cubicBezTo>
                      <a:pt x="14" y="3"/>
                      <a:pt x="13" y="3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18" name="Freeform 27"/>
              <p:cNvSpPr>
                <a:spLocks/>
              </p:cNvSpPr>
              <p:nvPr/>
            </p:nvSpPr>
            <p:spPr bwMode="auto">
              <a:xfrm>
                <a:off x="2995" y="2682"/>
                <a:ext cx="12" cy="14"/>
              </a:xfrm>
              <a:custGeom>
                <a:avLst/>
                <a:gdLst>
                  <a:gd name="T0" fmla="*/ 1 w 6"/>
                  <a:gd name="T1" fmla="*/ 2 h 7"/>
                  <a:gd name="T2" fmla="*/ 0 w 6"/>
                  <a:gd name="T3" fmla="*/ 3 h 7"/>
                  <a:gd name="T4" fmla="*/ 0 w 6"/>
                  <a:gd name="T5" fmla="*/ 4 h 7"/>
                  <a:gd name="T6" fmla="*/ 2 w 6"/>
                  <a:gd name="T7" fmla="*/ 5 h 7"/>
                  <a:gd name="T8" fmla="*/ 3 w 6"/>
                  <a:gd name="T9" fmla="*/ 6 h 7"/>
                  <a:gd name="T10" fmla="*/ 5 w 6"/>
                  <a:gd name="T11" fmla="*/ 7 h 7"/>
                  <a:gd name="T12" fmla="*/ 5 w 6"/>
                  <a:gd name="T13" fmla="*/ 7 h 7"/>
                  <a:gd name="T14" fmla="*/ 6 w 6"/>
                  <a:gd name="T15" fmla="*/ 6 h 7"/>
                  <a:gd name="T16" fmla="*/ 5 w 6"/>
                  <a:gd name="T17" fmla="*/ 5 h 7"/>
                  <a:gd name="T18" fmla="*/ 4 w 6"/>
                  <a:gd name="T19" fmla="*/ 4 h 7"/>
                  <a:gd name="T20" fmla="*/ 3 w 6"/>
                  <a:gd name="T21" fmla="*/ 4 h 7"/>
                  <a:gd name="T22" fmla="*/ 3 w 6"/>
                  <a:gd name="T23" fmla="*/ 2 h 7"/>
                  <a:gd name="T24" fmla="*/ 5 w 6"/>
                  <a:gd name="T25" fmla="*/ 2 h 7"/>
                  <a:gd name="T26" fmla="*/ 3 w 6"/>
                  <a:gd name="T27" fmla="*/ 0 h 7"/>
                  <a:gd name="T28" fmla="*/ 2 w 6"/>
                  <a:gd name="T29" fmla="*/ 0 h 7"/>
                  <a:gd name="T30" fmla="*/ 2 w 6"/>
                  <a:gd name="T31" fmla="*/ 1 h 7"/>
                  <a:gd name="T32" fmla="*/ 2 w 6"/>
                  <a:gd name="T33" fmla="*/ 2 h 7"/>
                  <a:gd name="T34" fmla="*/ 1 w 6"/>
                  <a:gd name="T3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7">
                    <a:moveTo>
                      <a:pt x="1" y="2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5" y="2"/>
                      <a:pt x="5" y="2"/>
                    </a:cubicBezTo>
                    <a:cubicBezTo>
                      <a:pt x="5" y="2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19" name="Freeform 28"/>
              <p:cNvSpPr>
                <a:spLocks/>
              </p:cNvSpPr>
              <p:nvPr/>
            </p:nvSpPr>
            <p:spPr bwMode="auto">
              <a:xfrm>
                <a:off x="3142" y="2845"/>
                <a:ext cx="10" cy="8"/>
              </a:xfrm>
              <a:custGeom>
                <a:avLst/>
                <a:gdLst>
                  <a:gd name="T0" fmla="*/ 0 w 5"/>
                  <a:gd name="T1" fmla="*/ 1 h 4"/>
                  <a:gd name="T2" fmla="*/ 0 w 5"/>
                  <a:gd name="T3" fmla="*/ 3 h 4"/>
                  <a:gd name="T4" fmla="*/ 3 w 5"/>
                  <a:gd name="T5" fmla="*/ 4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0 h 4"/>
                  <a:gd name="T12" fmla="*/ 0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0" name="Freeform 29"/>
              <p:cNvSpPr>
                <a:spLocks/>
              </p:cNvSpPr>
              <p:nvPr/>
            </p:nvSpPr>
            <p:spPr bwMode="auto">
              <a:xfrm>
                <a:off x="2921" y="2532"/>
                <a:ext cx="363" cy="317"/>
              </a:xfrm>
              <a:custGeom>
                <a:avLst/>
                <a:gdLst>
                  <a:gd name="T0" fmla="*/ 166 w 181"/>
                  <a:gd name="T1" fmla="*/ 36 h 158"/>
                  <a:gd name="T2" fmla="*/ 163 w 181"/>
                  <a:gd name="T3" fmla="*/ 26 h 158"/>
                  <a:gd name="T4" fmla="*/ 141 w 181"/>
                  <a:gd name="T5" fmla="*/ 28 h 158"/>
                  <a:gd name="T6" fmla="*/ 122 w 181"/>
                  <a:gd name="T7" fmla="*/ 25 h 158"/>
                  <a:gd name="T8" fmla="*/ 90 w 181"/>
                  <a:gd name="T9" fmla="*/ 4 h 158"/>
                  <a:gd name="T10" fmla="*/ 81 w 181"/>
                  <a:gd name="T11" fmla="*/ 7 h 158"/>
                  <a:gd name="T12" fmla="*/ 69 w 181"/>
                  <a:gd name="T13" fmla="*/ 14 h 158"/>
                  <a:gd name="T14" fmla="*/ 66 w 181"/>
                  <a:gd name="T15" fmla="*/ 19 h 158"/>
                  <a:gd name="T16" fmla="*/ 64 w 181"/>
                  <a:gd name="T17" fmla="*/ 33 h 158"/>
                  <a:gd name="T18" fmla="*/ 59 w 181"/>
                  <a:gd name="T19" fmla="*/ 39 h 158"/>
                  <a:gd name="T20" fmla="*/ 58 w 181"/>
                  <a:gd name="T21" fmla="*/ 48 h 158"/>
                  <a:gd name="T22" fmla="*/ 49 w 181"/>
                  <a:gd name="T23" fmla="*/ 51 h 158"/>
                  <a:gd name="T24" fmla="*/ 37 w 181"/>
                  <a:gd name="T25" fmla="*/ 49 h 158"/>
                  <a:gd name="T26" fmla="*/ 26 w 181"/>
                  <a:gd name="T27" fmla="*/ 52 h 158"/>
                  <a:gd name="T28" fmla="*/ 16 w 181"/>
                  <a:gd name="T29" fmla="*/ 53 h 158"/>
                  <a:gd name="T30" fmla="*/ 8 w 181"/>
                  <a:gd name="T31" fmla="*/ 54 h 158"/>
                  <a:gd name="T32" fmla="*/ 2 w 181"/>
                  <a:gd name="T33" fmla="*/ 59 h 158"/>
                  <a:gd name="T34" fmla="*/ 7 w 181"/>
                  <a:gd name="T35" fmla="*/ 71 h 158"/>
                  <a:gd name="T36" fmla="*/ 16 w 181"/>
                  <a:gd name="T37" fmla="*/ 80 h 158"/>
                  <a:gd name="T38" fmla="*/ 21 w 181"/>
                  <a:gd name="T39" fmla="*/ 69 h 158"/>
                  <a:gd name="T40" fmla="*/ 31 w 181"/>
                  <a:gd name="T41" fmla="*/ 64 h 158"/>
                  <a:gd name="T42" fmla="*/ 39 w 181"/>
                  <a:gd name="T43" fmla="*/ 72 h 158"/>
                  <a:gd name="T44" fmla="*/ 41 w 181"/>
                  <a:gd name="T45" fmla="*/ 67 h 158"/>
                  <a:gd name="T46" fmla="*/ 57 w 181"/>
                  <a:gd name="T47" fmla="*/ 95 h 158"/>
                  <a:gd name="T48" fmla="*/ 49 w 181"/>
                  <a:gd name="T49" fmla="*/ 89 h 158"/>
                  <a:gd name="T50" fmla="*/ 45 w 181"/>
                  <a:gd name="T51" fmla="*/ 89 h 158"/>
                  <a:gd name="T52" fmla="*/ 54 w 181"/>
                  <a:gd name="T53" fmla="*/ 98 h 158"/>
                  <a:gd name="T54" fmla="*/ 55 w 181"/>
                  <a:gd name="T55" fmla="*/ 99 h 158"/>
                  <a:gd name="T56" fmla="*/ 61 w 181"/>
                  <a:gd name="T57" fmla="*/ 111 h 158"/>
                  <a:gd name="T58" fmla="*/ 64 w 181"/>
                  <a:gd name="T59" fmla="*/ 115 h 158"/>
                  <a:gd name="T60" fmla="*/ 53 w 181"/>
                  <a:gd name="T61" fmla="*/ 110 h 158"/>
                  <a:gd name="T62" fmla="*/ 48 w 181"/>
                  <a:gd name="T63" fmla="*/ 104 h 158"/>
                  <a:gd name="T64" fmla="*/ 40 w 181"/>
                  <a:gd name="T65" fmla="*/ 101 h 158"/>
                  <a:gd name="T66" fmla="*/ 52 w 181"/>
                  <a:gd name="T67" fmla="*/ 110 h 158"/>
                  <a:gd name="T68" fmla="*/ 59 w 181"/>
                  <a:gd name="T69" fmla="*/ 118 h 158"/>
                  <a:gd name="T70" fmla="*/ 67 w 181"/>
                  <a:gd name="T71" fmla="*/ 124 h 158"/>
                  <a:gd name="T72" fmla="*/ 58 w 181"/>
                  <a:gd name="T73" fmla="*/ 115 h 158"/>
                  <a:gd name="T74" fmla="*/ 70 w 181"/>
                  <a:gd name="T75" fmla="*/ 117 h 158"/>
                  <a:gd name="T76" fmla="*/ 70 w 181"/>
                  <a:gd name="T77" fmla="*/ 123 h 158"/>
                  <a:gd name="T78" fmla="*/ 76 w 181"/>
                  <a:gd name="T79" fmla="*/ 122 h 158"/>
                  <a:gd name="T80" fmla="*/ 84 w 181"/>
                  <a:gd name="T81" fmla="*/ 131 h 158"/>
                  <a:gd name="T82" fmla="*/ 99 w 181"/>
                  <a:gd name="T83" fmla="*/ 129 h 158"/>
                  <a:gd name="T84" fmla="*/ 123 w 181"/>
                  <a:gd name="T85" fmla="*/ 140 h 158"/>
                  <a:gd name="T86" fmla="*/ 124 w 181"/>
                  <a:gd name="T87" fmla="*/ 146 h 158"/>
                  <a:gd name="T88" fmla="*/ 105 w 181"/>
                  <a:gd name="T89" fmla="*/ 149 h 158"/>
                  <a:gd name="T90" fmla="*/ 122 w 181"/>
                  <a:gd name="T91" fmla="*/ 147 h 158"/>
                  <a:gd name="T92" fmla="*/ 143 w 181"/>
                  <a:gd name="T93" fmla="*/ 157 h 158"/>
                  <a:gd name="T94" fmla="*/ 139 w 181"/>
                  <a:gd name="T95" fmla="*/ 152 h 158"/>
                  <a:gd name="T96" fmla="*/ 135 w 181"/>
                  <a:gd name="T97" fmla="*/ 148 h 158"/>
                  <a:gd name="T98" fmla="*/ 124 w 181"/>
                  <a:gd name="T99" fmla="*/ 134 h 158"/>
                  <a:gd name="T100" fmla="*/ 111 w 181"/>
                  <a:gd name="T101" fmla="*/ 120 h 158"/>
                  <a:gd name="T102" fmla="*/ 97 w 181"/>
                  <a:gd name="T103" fmla="*/ 108 h 158"/>
                  <a:gd name="T104" fmla="*/ 85 w 181"/>
                  <a:gd name="T105" fmla="*/ 93 h 158"/>
                  <a:gd name="T106" fmla="*/ 75 w 181"/>
                  <a:gd name="T107" fmla="*/ 78 h 158"/>
                  <a:gd name="T108" fmla="*/ 69 w 181"/>
                  <a:gd name="T109" fmla="*/ 66 h 158"/>
                  <a:gd name="T110" fmla="*/ 80 w 181"/>
                  <a:gd name="T111" fmla="*/ 60 h 158"/>
                  <a:gd name="T112" fmla="*/ 94 w 181"/>
                  <a:gd name="T113" fmla="*/ 55 h 158"/>
                  <a:gd name="T114" fmla="*/ 112 w 181"/>
                  <a:gd name="T115" fmla="*/ 55 h 158"/>
                  <a:gd name="T116" fmla="*/ 132 w 181"/>
                  <a:gd name="T117" fmla="*/ 56 h 158"/>
                  <a:gd name="T118" fmla="*/ 144 w 181"/>
                  <a:gd name="T119" fmla="*/ 53 h 158"/>
                  <a:gd name="T120" fmla="*/ 158 w 181"/>
                  <a:gd name="T121" fmla="*/ 53 h 158"/>
                  <a:gd name="T122" fmla="*/ 175 w 181"/>
                  <a:gd name="T123" fmla="*/ 58 h 158"/>
                  <a:gd name="T124" fmla="*/ 170 w 181"/>
                  <a:gd name="T125" fmla="*/ 5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1" h="158">
                    <a:moveTo>
                      <a:pt x="179" y="44"/>
                    </a:moveTo>
                    <a:cubicBezTo>
                      <a:pt x="178" y="44"/>
                      <a:pt x="179" y="45"/>
                      <a:pt x="177" y="44"/>
                    </a:cubicBezTo>
                    <a:cubicBezTo>
                      <a:pt x="174" y="44"/>
                      <a:pt x="173" y="43"/>
                      <a:pt x="173" y="43"/>
                    </a:cubicBezTo>
                    <a:cubicBezTo>
                      <a:pt x="173" y="43"/>
                      <a:pt x="173" y="42"/>
                      <a:pt x="172" y="43"/>
                    </a:cubicBezTo>
                    <a:cubicBezTo>
                      <a:pt x="171" y="43"/>
                      <a:pt x="171" y="43"/>
                      <a:pt x="170" y="42"/>
                    </a:cubicBezTo>
                    <a:cubicBezTo>
                      <a:pt x="169" y="41"/>
                      <a:pt x="167" y="39"/>
                      <a:pt x="167" y="39"/>
                    </a:cubicBezTo>
                    <a:cubicBezTo>
                      <a:pt x="167" y="39"/>
                      <a:pt x="166" y="40"/>
                      <a:pt x="166" y="39"/>
                    </a:cubicBezTo>
                    <a:cubicBezTo>
                      <a:pt x="166" y="38"/>
                      <a:pt x="166" y="37"/>
                      <a:pt x="167" y="37"/>
                    </a:cubicBezTo>
                    <a:cubicBezTo>
                      <a:pt x="166" y="36"/>
                      <a:pt x="166" y="36"/>
                      <a:pt x="166" y="36"/>
                    </a:cubicBezTo>
                    <a:cubicBezTo>
                      <a:pt x="166" y="35"/>
                      <a:pt x="166" y="35"/>
                      <a:pt x="166" y="35"/>
                    </a:cubicBezTo>
                    <a:cubicBezTo>
                      <a:pt x="166" y="35"/>
                      <a:pt x="167" y="35"/>
                      <a:pt x="167" y="35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9" y="33"/>
                      <a:pt x="168" y="31"/>
                      <a:pt x="165" y="32"/>
                    </a:cubicBezTo>
                    <a:cubicBezTo>
                      <a:pt x="165" y="32"/>
                      <a:pt x="164" y="33"/>
                      <a:pt x="164" y="33"/>
                    </a:cubicBezTo>
                    <a:cubicBezTo>
                      <a:pt x="163" y="33"/>
                      <a:pt x="162" y="32"/>
                      <a:pt x="162" y="31"/>
                    </a:cubicBezTo>
                    <a:cubicBezTo>
                      <a:pt x="162" y="31"/>
                      <a:pt x="161" y="30"/>
                      <a:pt x="162" y="30"/>
                    </a:cubicBezTo>
                    <a:cubicBezTo>
                      <a:pt x="163" y="30"/>
                      <a:pt x="164" y="28"/>
                      <a:pt x="164" y="28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1"/>
                      <a:pt x="163" y="21"/>
                      <a:pt x="163" y="21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0" y="21"/>
                      <a:pt x="160" y="21"/>
                      <a:pt x="160" y="21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7" y="24"/>
                      <a:pt x="156" y="24"/>
                      <a:pt x="156" y="25"/>
                    </a:cubicBezTo>
                    <a:cubicBezTo>
                      <a:pt x="155" y="26"/>
                      <a:pt x="154" y="26"/>
                      <a:pt x="150" y="26"/>
                    </a:cubicBezTo>
                    <a:cubicBezTo>
                      <a:pt x="141" y="28"/>
                      <a:pt x="141" y="28"/>
                      <a:pt x="141" y="28"/>
                    </a:cubicBezTo>
                    <a:cubicBezTo>
                      <a:pt x="141" y="28"/>
                      <a:pt x="139" y="28"/>
                      <a:pt x="138" y="28"/>
                    </a:cubicBezTo>
                    <a:cubicBezTo>
                      <a:pt x="138" y="28"/>
                      <a:pt x="138" y="28"/>
                      <a:pt x="138" y="28"/>
                    </a:cubicBezTo>
                    <a:cubicBezTo>
                      <a:pt x="136" y="28"/>
                      <a:pt x="134" y="28"/>
                      <a:pt x="134" y="28"/>
                    </a:cubicBezTo>
                    <a:cubicBezTo>
                      <a:pt x="131" y="29"/>
                      <a:pt x="131" y="29"/>
                      <a:pt x="131" y="29"/>
                    </a:cubicBezTo>
                    <a:cubicBezTo>
                      <a:pt x="131" y="29"/>
                      <a:pt x="131" y="29"/>
                      <a:pt x="131" y="29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2" y="25"/>
                      <a:pt x="122" y="25"/>
                      <a:pt x="122" y="25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1"/>
                      <a:pt x="83" y="1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4" y="3"/>
                      <a:pt x="84" y="4"/>
                      <a:pt x="83" y="6"/>
                    </a:cubicBezTo>
                    <a:cubicBezTo>
                      <a:pt x="83" y="7"/>
                      <a:pt x="81" y="7"/>
                      <a:pt x="81" y="7"/>
                    </a:cubicBezTo>
                    <a:cubicBezTo>
                      <a:pt x="80" y="7"/>
                      <a:pt x="80" y="7"/>
                      <a:pt x="78" y="7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7"/>
                      <a:pt x="77" y="7"/>
                      <a:pt x="77" y="7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7" y="15"/>
                      <a:pt x="66" y="15"/>
                      <a:pt x="66" y="15"/>
                    </a:cubicBezTo>
                    <a:cubicBezTo>
                      <a:pt x="65" y="15"/>
                      <a:pt x="65" y="15"/>
                      <a:pt x="64" y="15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3" y="16"/>
                      <a:pt x="63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4" y="17"/>
                      <a:pt x="65" y="18"/>
                      <a:pt x="65" y="18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1"/>
                      <a:pt x="67" y="22"/>
                      <a:pt x="67" y="23"/>
                    </a:cubicBezTo>
                    <a:cubicBezTo>
                      <a:pt x="67" y="23"/>
                      <a:pt x="67" y="23"/>
                      <a:pt x="67" y="24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8" y="28"/>
                      <a:pt x="68" y="30"/>
                      <a:pt x="67" y="31"/>
                    </a:cubicBezTo>
                    <a:cubicBezTo>
                      <a:pt x="65" y="33"/>
                      <a:pt x="65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3"/>
                      <a:pt x="62" y="33"/>
                      <a:pt x="61" y="33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7" y="36"/>
                      <a:pt x="58" y="36"/>
                      <a:pt x="58" y="36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9" y="40"/>
                      <a:pt x="58" y="41"/>
                      <a:pt x="57" y="41"/>
                    </a:cubicBezTo>
                    <a:cubicBezTo>
                      <a:pt x="57" y="42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3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6" y="43"/>
                      <a:pt x="57" y="43"/>
                      <a:pt x="57" y="43"/>
                    </a:cubicBezTo>
                    <a:cubicBezTo>
                      <a:pt x="57" y="43"/>
                      <a:pt x="58" y="44"/>
                      <a:pt x="58" y="44"/>
                    </a:cubicBezTo>
                    <a:cubicBezTo>
                      <a:pt x="59" y="45"/>
                      <a:pt x="59" y="46"/>
                      <a:pt x="59" y="47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9"/>
                      <a:pt x="56" y="50"/>
                      <a:pt x="55" y="50"/>
                    </a:cubicBezTo>
                    <a:cubicBezTo>
                      <a:pt x="55" y="50"/>
                      <a:pt x="55" y="50"/>
                      <a:pt x="55" y="50"/>
                    </a:cubicBezTo>
                    <a:cubicBezTo>
                      <a:pt x="55" y="50"/>
                      <a:pt x="54" y="50"/>
                      <a:pt x="54" y="50"/>
                    </a:cubicBezTo>
                    <a:cubicBezTo>
                      <a:pt x="54" y="50"/>
                      <a:pt x="54" y="51"/>
                      <a:pt x="54" y="51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1" y="51"/>
                      <a:pt x="51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9" y="51"/>
                      <a:pt x="49" y="51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49"/>
                      <a:pt x="46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4" y="50"/>
                      <a:pt x="44" y="50"/>
                      <a:pt x="43" y="50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39" y="51"/>
                      <a:pt x="38" y="50"/>
                      <a:pt x="37" y="49"/>
                    </a:cubicBezTo>
                    <a:cubicBezTo>
                      <a:pt x="37" y="49"/>
                      <a:pt x="36" y="49"/>
                      <a:pt x="36" y="48"/>
                    </a:cubicBezTo>
                    <a:cubicBezTo>
                      <a:pt x="36" y="48"/>
                      <a:pt x="35" y="48"/>
                      <a:pt x="35" y="48"/>
                    </a:cubicBezTo>
                    <a:cubicBezTo>
                      <a:pt x="34" y="48"/>
                      <a:pt x="33" y="48"/>
                      <a:pt x="33" y="46"/>
                    </a:cubicBezTo>
                    <a:cubicBezTo>
                      <a:pt x="33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7"/>
                      <a:pt x="31" y="48"/>
                      <a:pt x="30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2"/>
                      <a:pt x="21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5" y="54"/>
                      <a:pt x="15" y="54"/>
                    </a:cubicBezTo>
                    <a:cubicBezTo>
                      <a:pt x="15" y="54"/>
                      <a:pt x="14" y="54"/>
                      <a:pt x="14" y="54"/>
                    </a:cubicBezTo>
                    <a:cubicBezTo>
                      <a:pt x="14" y="54"/>
                      <a:pt x="14" y="55"/>
                      <a:pt x="14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9" y="55"/>
                      <a:pt x="9" y="55"/>
                    </a:cubicBezTo>
                    <a:cubicBezTo>
                      <a:pt x="9" y="55"/>
                      <a:pt x="8" y="54"/>
                      <a:pt x="8" y="54"/>
                    </a:cubicBezTo>
                    <a:cubicBezTo>
                      <a:pt x="7" y="54"/>
                      <a:pt x="6" y="54"/>
                      <a:pt x="6" y="54"/>
                    </a:cubicBezTo>
                    <a:cubicBezTo>
                      <a:pt x="5" y="54"/>
                      <a:pt x="5" y="54"/>
                      <a:pt x="4" y="54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1" y="54"/>
                      <a:pt x="1" y="53"/>
                      <a:pt x="0" y="53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1" y="56"/>
                      <a:pt x="1" y="57"/>
                    </a:cubicBezTo>
                    <a:cubicBezTo>
                      <a:pt x="1" y="57"/>
                      <a:pt x="2" y="57"/>
                      <a:pt x="2" y="58"/>
                    </a:cubicBezTo>
                    <a:cubicBezTo>
                      <a:pt x="2" y="58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6"/>
                      <a:pt x="4" y="66"/>
                    </a:cubicBezTo>
                    <a:cubicBezTo>
                      <a:pt x="4" y="67"/>
                      <a:pt x="5" y="68"/>
                      <a:pt x="5" y="68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7" y="71"/>
                      <a:pt x="7" y="71"/>
                    </a:cubicBezTo>
                    <a:cubicBezTo>
                      <a:pt x="7" y="71"/>
                      <a:pt x="8" y="72"/>
                      <a:pt x="8" y="72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3" y="80"/>
                      <a:pt x="13" y="80"/>
                      <a:pt x="13" y="80"/>
                    </a:cubicBezTo>
                    <a:cubicBezTo>
                      <a:pt x="13" y="80"/>
                      <a:pt x="13" y="80"/>
                      <a:pt x="13" y="80"/>
                    </a:cubicBezTo>
                    <a:cubicBezTo>
                      <a:pt x="14" y="80"/>
                      <a:pt x="15" y="81"/>
                      <a:pt x="16" y="80"/>
                    </a:cubicBezTo>
                    <a:cubicBezTo>
                      <a:pt x="16" y="80"/>
                      <a:pt x="16" y="81"/>
                      <a:pt x="17" y="79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6"/>
                      <a:pt x="18" y="76"/>
                    </a:cubicBezTo>
                    <a:cubicBezTo>
                      <a:pt x="19" y="75"/>
                      <a:pt x="19" y="75"/>
                      <a:pt x="19" y="74"/>
                    </a:cubicBezTo>
                    <a:cubicBezTo>
                      <a:pt x="19" y="73"/>
                      <a:pt x="17" y="72"/>
                      <a:pt x="17" y="72"/>
                    </a:cubicBezTo>
                    <a:cubicBezTo>
                      <a:pt x="17" y="72"/>
                      <a:pt x="20" y="72"/>
                      <a:pt x="20" y="72"/>
                    </a:cubicBezTo>
                    <a:cubicBezTo>
                      <a:pt x="20" y="73"/>
                      <a:pt x="20" y="74"/>
                      <a:pt x="21" y="73"/>
                    </a:cubicBezTo>
                    <a:cubicBezTo>
                      <a:pt x="22" y="71"/>
                      <a:pt x="22" y="72"/>
                      <a:pt x="21" y="71"/>
                    </a:cubicBezTo>
                    <a:cubicBezTo>
                      <a:pt x="21" y="70"/>
                      <a:pt x="21" y="70"/>
                      <a:pt x="21" y="69"/>
                    </a:cubicBezTo>
                    <a:cubicBezTo>
                      <a:pt x="21" y="69"/>
                      <a:pt x="22" y="69"/>
                      <a:pt x="22" y="68"/>
                    </a:cubicBezTo>
                    <a:cubicBezTo>
                      <a:pt x="22" y="66"/>
                      <a:pt x="22" y="66"/>
                      <a:pt x="22" y="65"/>
                    </a:cubicBezTo>
                    <a:cubicBezTo>
                      <a:pt x="23" y="64"/>
                      <a:pt x="23" y="64"/>
                      <a:pt x="23" y="63"/>
                    </a:cubicBezTo>
                    <a:cubicBezTo>
                      <a:pt x="23" y="62"/>
                      <a:pt x="23" y="62"/>
                      <a:pt x="24" y="60"/>
                    </a:cubicBezTo>
                    <a:cubicBezTo>
                      <a:pt x="24" y="57"/>
                      <a:pt x="25" y="57"/>
                      <a:pt x="25" y="57"/>
                    </a:cubicBezTo>
                    <a:cubicBezTo>
                      <a:pt x="25" y="57"/>
                      <a:pt x="31" y="59"/>
                      <a:pt x="31" y="59"/>
                    </a:cubicBezTo>
                    <a:cubicBezTo>
                      <a:pt x="31" y="59"/>
                      <a:pt x="32" y="60"/>
                      <a:pt x="32" y="60"/>
                    </a:cubicBezTo>
                    <a:cubicBezTo>
                      <a:pt x="32" y="61"/>
                      <a:pt x="32" y="62"/>
                      <a:pt x="32" y="62"/>
                    </a:cubicBezTo>
                    <a:cubicBezTo>
                      <a:pt x="32" y="63"/>
                      <a:pt x="31" y="64"/>
                      <a:pt x="31" y="64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65"/>
                      <a:pt x="30" y="65"/>
                      <a:pt x="30" y="66"/>
                    </a:cubicBezTo>
                    <a:cubicBezTo>
                      <a:pt x="29" y="67"/>
                      <a:pt x="29" y="68"/>
                      <a:pt x="30" y="69"/>
                    </a:cubicBezTo>
                    <a:cubicBezTo>
                      <a:pt x="31" y="69"/>
                      <a:pt x="31" y="70"/>
                      <a:pt x="32" y="70"/>
                    </a:cubicBezTo>
                    <a:cubicBezTo>
                      <a:pt x="32" y="70"/>
                      <a:pt x="33" y="69"/>
                      <a:pt x="33" y="69"/>
                    </a:cubicBezTo>
                    <a:cubicBezTo>
                      <a:pt x="34" y="69"/>
                      <a:pt x="35" y="69"/>
                      <a:pt x="35" y="69"/>
                    </a:cubicBezTo>
                    <a:cubicBezTo>
                      <a:pt x="35" y="70"/>
                      <a:pt x="35" y="71"/>
                      <a:pt x="35" y="71"/>
                    </a:cubicBezTo>
                    <a:cubicBezTo>
                      <a:pt x="36" y="72"/>
                      <a:pt x="37" y="72"/>
                      <a:pt x="37" y="72"/>
                    </a:cubicBezTo>
                    <a:cubicBezTo>
                      <a:pt x="38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40" y="71"/>
                    </a:cubicBezTo>
                    <a:cubicBezTo>
                      <a:pt x="41" y="71"/>
                      <a:pt x="42" y="74"/>
                      <a:pt x="41" y="71"/>
                    </a:cubicBezTo>
                    <a:cubicBezTo>
                      <a:pt x="39" y="68"/>
                      <a:pt x="39" y="68"/>
                      <a:pt x="38" y="68"/>
                    </a:cubicBezTo>
                    <a:cubicBezTo>
                      <a:pt x="38" y="67"/>
                      <a:pt x="37" y="67"/>
                      <a:pt x="37" y="67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7"/>
                      <a:pt x="36" y="66"/>
                      <a:pt x="36" y="65"/>
                    </a:cubicBezTo>
                    <a:cubicBezTo>
                      <a:pt x="37" y="64"/>
                      <a:pt x="37" y="64"/>
                      <a:pt x="38" y="64"/>
                    </a:cubicBezTo>
                    <a:cubicBezTo>
                      <a:pt x="38" y="64"/>
                      <a:pt x="39" y="64"/>
                      <a:pt x="40" y="65"/>
                    </a:cubicBezTo>
                    <a:cubicBezTo>
                      <a:pt x="41" y="66"/>
                      <a:pt x="41" y="66"/>
                      <a:pt x="41" y="67"/>
                    </a:cubicBezTo>
                    <a:cubicBezTo>
                      <a:pt x="42" y="68"/>
                      <a:pt x="43" y="69"/>
                      <a:pt x="43" y="70"/>
                    </a:cubicBezTo>
                    <a:cubicBezTo>
                      <a:pt x="44" y="70"/>
                      <a:pt x="44" y="70"/>
                      <a:pt x="44" y="71"/>
                    </a:cubicBezTo>
                    <a:cubicBezTo>
                      <a:pt x="44" y="73"/>
                      <a:pt x="44" y="75"/>
                      <a:pt x="44" y="75"/>
                    </a:cubicBezTo>
                    <a:cubicBezTo>
                      <a:pt x="44" y="76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4" y="81"/>
                    </a:cubicBezTo>
                    <a:cubicBezTo>
                      <a:pt x="44" y="82"/>
                      <a:pt x="48" y="87"/>
                      <a:pt x="48" y="87"/>
                    </a:cubicBezTo>
                    <a:cubicBezTo>
                      <a:pt x="48" y="87"/>
                      <a:pt x="50" y="90"/>
                      <a:pt x="50" y="90"/>
                    </a:cubicBezTo>
                    <a:cubicBezTo>
                      <a:pt x="51" y="90"/>
                      <a:pt x="51" y="92"/>
                      <a:pt x="52" y="93"/>
                    </a:cubicBezTo>
                    <a:cubicBezTo>
                      <a:pt x="54" y="93"/>
                      <a:pt x="57" y="95"/>
                      <a:pt x="57" y="95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5" y="100"/>
                      <a:pt x="65" y="100"/>
                    </a:cubicBezTo>
                    <a:cubicBezTo>
                      <a:pt x="65" y="100"/>
                      <a:pt x="69" y="100"/>
                      <a:pt x="66" y="100"/>
                    </a:cubicBezTo>
                    <a:cubicBezTo>
                      <a:pt x="64" y="100"/>
                      <a:pt x="60" y="98"/>
                      <a:pt x="60" y="98"/>
                    </a:cubicBezTo>
                    <a:cubicBezTo>
                      <a:pt x="60" y="98"/>
                      <a:pt x="60" y="97"/>
                      <a:pt x="59" y="97"/>
                    </a:cubicBezTo>
                    <a:cubicBezTo>
                      <a:pt x="59" y="97"/>
                      <a:pt x="55" y="96"/>
                      <a:pt x="55" y="96"/>
                    </a:cubicBezTo>
                    <a:cubicBezTo>
                      <a:pt x="54" y="95"/>
                      <a:pt x="54" y="95"/>
                      <a:pt x="53" y="94"/>
                    </a:cubicBezTo>
                    <a:cubicBezTo>
                      <a:pt x="52" y="93"/>
                      <a:pt x="51" y="91"/>
                      <a:pt x="51" y="91"/>
                    </a:cubicBezTo>
                    <a:cubicBezTo>
                      <a:pt x="51" y="91"/>
                      <a:pt x="50" y="90"/>
                      <a:pt x="49" y="89"/>
                    </a:cubicBezTo>
                    <a:cubicBezTo>
                      <a:pt x="48" y="88"/>
                      <a:pt x="49" y="88"/>
                      <a:pt x="48" y="88"/>
                    </a:cubicBezTo>
                    <a:cubicBezTo>
                      <a:pt x="47" y="87"/>
                      <a:pt x="48" y="88"/>
                      <a:pt x="47" y="87"/>
                    </a:cubicBezTo>
                    <a:cubicBezTo>
                      <a:pt x="45" y="86"/>
                      <a:pt x="45" y="85"/>
                      <a:pt x="44" y="85"/>
                    </a:cubicBezTo>
                    <a:cubicBezTo>
                      <a:pt x="44" y="85"/>
                      <a:pt x="42" y="85"/>
                      <a:pt x="42" y="84"/>
                    </a:cubicBezTo>
                    <a:cubicBezTo>
                      <a:pt x="41" y="84"/>
                      <a:pt x="40" y="83"/>
                      <a:pt x="40" y="83"/>
                    </a:cubicBezTo>
                    <a:cubicBezTo>
                      <a:pt x="40" y="83"/>
                      <a:pt x="40" y="84"/>
                      <a:pt x="41" y="85"/>
                    </a:cubicBezTo>
                    <a:cubicBezTo>
                      <a:pt x="42" y="85"/>
                      <a:pt x="44" y="87"/>
                      <a:pt x="44" y="87"/>
                    </a:cubicBezTo>
                    <a:cubicBezTo>
                      <a:pt x="44" y="87"/>
                      <a:pt x="45" y="87"/>
                      <a:pt x="45" y="87"/>
                    </a:cubicBezTo>
                    <a:cubicBezTo>
                      <a:pt x="45" y="87"/>
                      <a:pt x="45" y="89"/>
                      <a:pt x="45" y="89"/>
                    </a:cubicBezTo>
                    <a:cubicBezTo>
                      <a:pt x="45" y="89"/>
                      <a:pt x="43" y="88"/>
                      <a:pt x="45" y="89"/>
                    </a:cubicBezTo>
                    <a:cubicBezTo>
                      <a:pt x="47" y="90"/>
                      <a:pt x="48" y="90"/>
                      <a:pt x="48" y="90"/>
                    </a:cubicBezTo>
                    <a:cubicBezTo>
                      <a:pt x="48" y="90"/>
                      <a:pt x="46" y="91"/>
                      <a:pt x="46" y="91"/>
                    </a:cubicBezTo>
                    <a:cubicBezTo>
                      <a:pt x="46" y="91"/>
                      <a:pt x="47" y="94"/>
                      <a:pt x="48" y="94"/>
                    </a:cubicBezTo>
                    <a:cubicBezTo>
                      <a:pt x="48" y="94"/>
                      <a:pt x="49" y="94"/>
                      <a:pt x="50" y="94"/>
                    </a:cubicBezTo>
                    <a:cubicBezTo>
                      <a:pt x="50" y="94"/>
                      <a:pt x="51" y="94"/>
                      <a:pt x="52" y="94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52" y="96"/>
                      <a:pt x="52" y="98"/>
                      <a:pt x="52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2" y="98"/>
                      <a:pt x="51" y="98"/>
                    </a:cubicBezTo>
                    <a:cubicBezTo>
                      <a:pt x="51" y="97"/>
                      <a:pt x="50" y="97"/>
                      <a:pt x="50" y="97"/>
                    </a:cubicBezTo>
                    <a:cubicBezTo>
                      <a:pt x="49" y="98"/>
                      <a:pt x="49" y="98"/>
                      <a:pt x="49" y="99"/>
                    </a:cubicBezTo>
                    <a:cubicBezTo>
                      <a:pt x="50" y="99"/>
                      <a:pt x="51" y="100"/>
                      <a:pt x="51" y="100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2" y="99"/>
                      <a:pt x="52" y="99"/>
                      <a:pt x="53" y="99"/>
                    </a:cubicBezTo>
                    <a:cubicBezTo>
                      <a:pt x="53" y="99"/>
                      <a:pt x="54" y="99"/>
                      <a:pt x="54" y="99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5" y="98"/>
                      <a:pt x="55" y="98"/>
                      <a:pt x="55" y="99"/>
                    </a:cubicBezTo>
                    <a:cubicBezTo>
                      <a:pt x="55" y="99"/>
                      <a:pt x="55" y="99"/>
                      <a:pt x="55" y="100"/>
                    </a:cubicBezTo>
                    <a:cubicBezTo>
                      <a:pt x="54" y="101"/>
                      <a:pt x="54" y="100"/>
                      <a:pt x="54" y="101"/>
                    </a:cubicBezTo>
                    <a:cubicBezTo>
                      <a:pt x="54" y="101"/>
                      <a:pt x="53" y="101"/>
                      <a:pt x="54" y="102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4" y="103"/>
                      <a:pt x="54" y="103"/>
                      <a:pt x="55" y="104"/>
                    </a:cubicBezTo>
                    <a:cubicBezTo>
                      <a:pt x="55" y="105"/>
                      <a:pt x="55" y="105"/>
                      <a:pt x="56" y="106"/>
                    </a:cubicBezTo>
                    <a:cubicBezTo>
                      <a:pt x="56" y="106"/>
                      <a:pt x="58" y="108"/>
                      <a:pt x="58" y="108"/>
                    </a:cubicBezTo>
                    <a:cubicBezTo>
                      <a:pt x="58" y="108"/>
                      <a:pt x="60" y="110"/>
                      <a:pt x="60" y="110"/>
                    </a:cubicBezTo>
                    <a:cubicBezTo>
                      <a:pt x="60" y="110"/>
                      <a:pt x="61" y="111"/>
                      <a:pt x="61" y="111"/>
                    </a:cubicBezTo>
                    <a:cubicBezTo>
                      <a:pt x="61" y="111"/>
                      <a:pt x="61" y="112"/>
                      <a:pt x="61" y="111"/>
                    </a:cubicBezTo>
                    <a:cubicBezTo>
                      <a:pt x="60" y="110"/>
                      <a:pt x="58" y="109"/>
                      <a:pt x="58" y="109"/>
                    </a:cubicBezTo>
                    <a:cubicBezTo>
                      <a:pt x="58" y="111"/>
                      <a:pt x="58" y="111"/>
                      <a:pt x="58" y="111"/>
                    </a:cubicBezTo>
                    <a:cubicBezTo>
                      <a:pt x="58" y="111"/>
                      <a:pt x="59" y="112"/>
                      <a:pt x="59" y="112"/>
                    </a:cubicBezTo>
                    <a:cubicBezTo>
                      <a:pt x="60" y="112"/>
                      <a:pt x="60" y="113"/>
                      <a:pt x="60" y="113"/>
                    </a:cubicBezTo>
                    <a:cubicBezTo>
                      <a:pt x="61" y="113"/>
                      <a:pt x="62" y="113"/>
                      <a:pt x="62" y="114"/>
                    </a:cubicBezTo>
                    <a:cubicBezTo>
                      <a:pt x="63" y="114"/>
                      <a:pt x="63" y="113"/>
                      <a:pt x="63" y="113"/>
                    </a:cubicBezTo>
                    <a:cubicBezTo>
                      <a:pt x="63" y="113"/>
                      <a:pt x="63" y="113"/>
                      <a:pt x="64" y="113"/>
                    </a:cubicBezTo>
                    <a:cubicBezTo>
                      <a:pt x="64" y="113"/>
                      <a:pt x="64" y="114"/>
                      <a:pt x="64" y="115"/>
                    </a:cubicBezTo>
                    <a:cubicBezTo>
                      <a:pt x="64" y="115"/>
                      <a:pt x="63" y="116"/>
                      <a:pt x="63" y="115"/>
                    </a:cubicBezTo>
                    <a:cubicBezTo>
                      <a:pt x="62" y="115"/>
                      <a:pt x="61" y="114"/>
                      <a:pt x="61" y="114"/>
                    </a:cubicBezTo>
                    <a:cubicBezTo>
                      <a:pt x="60" y="114"/>
                      <a:pt x="60" y="114"/>
                      <a:pt x="59" y="114"/>
                    </a:cubicBezTo>
                    <a:cubicBezTo>
                      <a:pt x="58" y="114"/>
                      <a:pt x="57" y="113"/>
                      <a:pt x="57" y="114"/>
                    </a:cubicBezTo>
                    <a:cubicBezTo>
                      <a:pt x="57" y="115"/>
                      <a:pt x="57" y="115"/>
                      <a:pt x="57" y="115"/>
                    </a:cubicBezTo>
                    <a:cubicBezTo>
                      <a:pt x="57" y="115"/>
                      <a:pt x="56" y="113"/>
                      <a:pt x="55" y="112"/>
                    </a:cubicBezTo>
                    <a:cubicBezTo>
                      <a:pt x="54" y="112"/>
                      <a:pt x="53" y="111"/>
                      <a:pt x="53" y="111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2" y="110"/>
                      <a:pt x="53" y="110"/>
                      <a:pt x="53" y="110"/>
                    </a:cubicBezTo>
                    <a:cubicBezTo>
                      <a:pt x="54" y="111"/>
                      <a:pt x="53" y="111"/>
                      <a:pt x="54" y="111"/>
                    </a:cubicBezTo>
                    <a:cubicBezTo>
                      <a:pt x="55" y="111"/>
                      <a:pt x="53" y="109"/>
                      <a:pt x="55" y="109"/>
                    </a:cubicBezTo>
                    <a:cubicBezTo>
                      <a:pt x="56" y="109"/>
                      <a:pt x="56" y="109"/>
                      <a:pt x="56" y="109"/>
                    </a:cubicBezTo>
                    <a:cubicBezTo>
                      <a:pt x="57" y="109"/>
                      <a:pt x="58" y="108"/>
                      <a:pt x="56" y="108"/>
                    </a:cubicBezTo>
                    <a:cubicBezTo>
                      <a:pt x="55" y="107"/>
                      <a:pt x="55" y="107"/>
                      <a:pt x="54" y="107"/>
                    </a:cubicBezTo>
                    <a:cubicBezTo>
                      <a:pt x="54" y="107"/>
                      <a:pt x="54" y="107"/>
                      <a:pt x="54" y="106"/>
                    </a:cubicBezTo>
                    <a:cubicBezTo>
                      <a:pt x="53" y="105"/>
                      <a:pt x="53" y="104"/>
                      <a:pt x="52" y="104"/>
                    </a:cubicBezTo>
                    <a:cubicBezTo>
                      <a:pt x="52" y="104"/>
                      <a:pt x="50" y="104"/>
                      <a:pt x="50" y="104"/>
                    </a:cubicBezTo>
                    <a:cubicBezTo>
                      <a:pt x="50" y="104"/>
                      <a:pt x="49" y="104"/>
                      <a:pt x="48" y="104"/>
                    </a:cubicBezTo>
                    <a:cubicBezTo>
                      <a:pt x="47" y="103"/>
                      <a:pt x="46" y="102"/>
                      <a:pt x="46" y="102"/>
                    </a:cubicBezTo>
                    <a:cubicBezTo>
                      <a:pt x="45" y="102"/>
                      <a:pt x="43" y="101"/>
                      <a:pt x="43" y="100"/>
                    </a:cubicBezTo>
                    <a:cubicBezTo>
                      <a:pt x="43" y="100"/>
                      <a:pt x="42" y="99"/>
                      <a:pt x="41" y="99"/>
                    </a:cubicBezTo>
                    <a:cubicBezTo>
                      <a:pt x="40" y="99"/>
                      <a:pt x="40" y="100"/>
                      <a:pt x="39" y="100"/>
                    </a:cubicBezTo>
                    <a:cubicBezTo>
                      <a:pt x="39" y="99"/>
                      <a:pt x="38" y="98"/>
                      <a:pt x="38" y="98"/>
                    </a:cubicBezTo>
                    <a:cubicBezTo>
                      <a:pt x="37" y="98"/>
                      <a:pt x="37" y="97"/>
                      <a:pt x="37" y="97"/>
                    </a:cubicBezTo>
                    <a:cubicBezTo>
                      <a:pt x="37" y="98"/>
                      <a:pt x="36" y="98"/>
                      <a:pt x="38" y="99"/>
                    </a:cubicBezTo>
                    <a:cubicBezTo>
                      <a:pt x="39" y="99"/>
                      <a:pt x="40" y="100"/>
                      <a:pt x="40" y="100"/>
                    </a:cubicBezTo>
                    <a:cubicBezTo>
                      <a:pt x="40" y="100"/>
                      <a:pt x="40" y="100"/>
                      <a:pt x="40" y="101"/>
                    </a:cubicBezTo>
                    <a:cubicBezTo>
                      <a:pt x="40" y="101"/>
                      <a:pt x="41" y="101"/>
                      <a:pt x="41" y="101"/>
                    </a:cubicBezTo>
                    <a:cubicBezTo>
                      <a:pt x="42" y="101"/>
                      <a:pt x="43" y="101"/>
                      <a:pt x="43" y="102"/>
                    </a:cubicBezTo>
                    <a:cubicBezTo>
                      <a:pt x="43" y="102"/>
                      <a:pt x="45" y="102"/>
                      <a:pt x="45" y="103"/>
                    </a:cubicBezTo>
                    <a:cubicBezTo>
                      <a:pt x="45" y="104"/>
                      <a:pt x="46" y="104"/>
                      <a:pt x="45" y="104"/>
                    </a:cubicBezTo>
                    <a:cubicBezTo>
                      <a:pt x="45" y="104"/>
                      <a:pt x="44" y="105"/>
                      <a:pt x="45" y="105"/>
                    </a:cubicBezTo>
                    <a:cubicBezTo>
                      <a:pt x="45" y="106"/>
                      <a:pt x="46" y="106"/>
                      <a:pt x="46" y="106"/>
                    </a:cubicBezTo>
                    <a:cubicBezTo>
                      <a:pt x="47" y="106"/>
                      <a:pt x="47" y="106"/>
                      <a:pt x="48" y="107"/>
                    </a:cubicBezTo>
                    <a:cubicBezTo>
                      <a:pt x="50" y="107"/>
                      <a:pt x="50" y="108"/>
                      <a:pt x="50" y="109"/>
                    </a:cubicBezTo>
                    <a:cubicBezTo>
                      <a:pt x="50" y="109"/>
                      <a:pt x="52" y="110"/>
                      <a:pt x="52" y="110"/>
                    </a:cubicBezTo>
                    <a:cubicBezTo>
                      <a:pt x="52" y="110"/>
                      <a:pt x="51" y="110"/>
                      <a:pt x="51" y="111"/>
                    </a:cubicBezTo>
                    <a:cubicBezTo>
                      <a:pt x="51" y="111"/>
                      <a:pt x="51" y="111"/>
                      <a:pt x="52" y="112"/>
                    </a:cubicBezTo>
                    <a:cubicBezTo>
                      <a:pt x="53" y="112"/>
                      <a:pt x="53" y="112"/>
                      <a:pt x="53" y="112"/>
                    </a:cubicBezTo>
                    <a:cubicBezTo>
                      <a:pt x="53" y="112"/>
                      <a:pt x="53" y="113"/>
                      <a:pt x="53" y="113"/>
                    </a:cubicBezTo>
                    <a:cubicBezTo>
                      <a:pt x="53" y="114"/>
                      <a:pt x="52" y="114"/>
                      <a:pt x="54" y="115"/>
                    </a:cubicBezTo>
                    <a:cubicBezTo>
                      <a:pt x="56" y="115"/>
                      <a:pt x="56" y="115"/>
                      <a:pt x="56" y="115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6"/>
                      <a:pt x="55" y="116"/>
                      <a:pt x="56" y="117"/>
                    </a:cubicBezTo>
                    <a:cubicBezTo>
                      <a:pt x="57" y="118"/>
                      <a:pt x="59" y="118"/>
                      <a:pt x="59" y="118"/>
                    </a:cubicBezTo>
                    <a:cubicBezTo>
                      <a:pt x="60" y="117"/>
                      <a:pt x="60" y="117"/>
                      <a:pt x="60" y="117"/>
                    </a:cubicBezTo>
                    <a:cubicBezTo>
                      <a:pt x="60" y="117"/>
                      <a:pt x="61" y="118"/>
                      <a:pt x="61" y="118"/>
                    </a:cubicBezTo>
                    <a:cubicBezTo>
                      <a:pt x="60" y="119"/>
                      <a:pt x="60" y="119"/>
                      <a:pt x="60" y="119"/>
                    </a:cubicBezTo>
                    <a:cubicBezTo>
                      <a:pt x="60" y="119"/>
                      <a:pt x="60" y="120"/>
                      <a:pt x="60" y="120"/>
                    </a:cubicBezTo>
                    <a:cubicBezTo>
                      <a:pt x="61" y="121"/>
                      <a:pt x="62" y="121"/>
                      <a:pt x="62" y="121"/>
                    </a:cubicBezTo>
                    <a:cubicBezTo>
                      <a:pt x="62" y="121"/>
                      <a:pt x="63" y="121"/>
                      <a:pt x="63" y="122"/>
                    </a:cubicBezTo>
                    <a:cubicBezTo>
                      <a:pt x="63" y="122"/>
                      <a:pt x="63" y="123"/>
                      <a:pt x="64" y="123"/>
                    </a:cubicBezTo>
                    <a:cubicBezTo>
                      <a:pt x="64" y="123"/>
                      <a:pt x="65" y="123"/>
                      <a:pt x="65" y="123"/>
                    </a:cubicBezTo>
                    <a:cubicBezTo>
                      <a:pt x="66" y="124"/>
                      <a:pt x="66" y="124"/>
                      <a:pt x="67" y="124"/>
                    </a:cubicBezTo>
                    <a:cubicBezTo>
                      <a:pt x="67" y="123"/>
                      <a:pt x="67" y="123"/>
                      <a:pt x="67" y="122"/>
                    </a:cubicBezTo>
                    <a:cubicBezTo>
                      <a:pt x="66" y="122"/>
                      <a:pt x="65" y="121"/>
                      <a:pt x="64" y="121"/>
                    </a:cubicBezTo>
                    <a:cubicBezTo>
                      <a:pt x="64" y="121"/>
                      <a:pt x="63" y="121"/>
                      <a:pt x="63" y="121"/>
                    </a:cubicBezTo>
                    <a:cubicBezTo>
                      <a:pt x="63" y="120"/>
                      <a:pt x="63" y="121"/>
                      <a:pt x="63" y="120"/>
                    </a:cubicBezTo>
                    <a:cubicBezTo>
                      <a:pt x="63" y="119"/>
                      <a:pt x="62" y="118"/>
                      <a:pt x="62" y="118"/>
                    </a:cubicBezTo>
                    <a:cubicBezTo>
                      <a:pt x="62" y="118"/>
                      <a:pt x="62" y="117"/>
                      <a:pt x="62" y="117"/>
                    </a:cubicBezTo>
                    <a:cubicBezTo>
                      <a:pt x="61" y="117"/>
                      <a:pt x="61" y="117"/>
                      <a:pt x="60" y="116"/>
                    </a:cubicBezTo>
                    <a:cubicBezTo>
                      <a:pt x="60" y="116"/>
                      <a:pt x="60" y="116"/>
                      <a:pt x="59" y="116"/>
                    </a:cubicBezTo>
                    <a:cubicBezTo>
                      <a:pt x="59" y="116"/>
                      <a:pt x="58" y="116"/>
                      <a:pt x="58" y="115"/>
                    </a:cubicBezTo>
                    <a:cubicBezTo>
                      <a:pt x="58" y="115"/>
                      <a:pt x="58" y="115"/>
                      <a:pt x="59" y="115"/>
                    </a:cubicBezTo>
                    <a:cubicBezTo>
                      <a:pt x="59" y="115"/>
                      <a:pt x="60" y="115"/>
                      <a:pt x="60" y="115"/>
                    </a:cubicBezTo>
                    <a:cubicBezTo>
                      <a:pt x="61" y="115"/>
                      <a:pt x="61" y="115"/>
                      <a:pt x="62" y="115"/>
                    </a:cubicBezTo>
                    <a:cubicBezTo>
                      <a:pt x="63" y="116"/>
                      <a:pt x="62" y="116"/>
                      <a:pt x="63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7" y="116"/>
                      <a:pt x="66" y="116"/>
                      <a:pt x="68" y="116"/>
                    </a:cubicBezTo>
                    <a:cubicBezTo>
                      <a:pt x="70" y="116"/>
                      <a:pt x="70" y="116"/>
                      <a:pt x="70" y="117"/>
                    </a:cubicBezTo>
                    <a:cubicBezTo>
                      <a:pt x="70" y="117"/>
                      <a:pt x="70" y="118"/>
                      <a:pt x="70" y="118"/>
                    </a:cubicBezTo>
                    <a:cubicBezTo>
                      <a:pt x="70" y="118"/>
                      <a:pt x="70" y="119"/>
                      <a:pt x="70" y="119"/>
                    </a:cubicBezTo>
                    <a:cubicBezTo>
                      <a:pt x="71" y="119"/>
                      <a:pt x="72" y="119"/>
                      <a:pt x="72" y="119"/>
                    </a:cubicBezTo>
                    <a:cubicBezTo>
                      <a:pt x="72" y="119"/>
                      <a:pt x="74" y="119"/>
                      <a:pt x="74" y="120"/>
                    </a:cubicBezTo>
                    <a:cubicBezTo>
                      <a:pt x="74" y="120"/>
                      <a:pt x="72" y="121"/>
                      <a:pt x="72" y="121"/>
                    </a:cubicBezTo>
                    <a:cubicBezTo>
                      <a:pt x="72" y="121"/>
                      <a:pt x="71" y="121"/>
                      <a:pt x="71" y="121"/>
                    </a:cubicBezTo>
                    <a:cubicBezTo>
                      <a:pt x="71" y="122"/>
                      <a:pt x="70" y="123"/>
                      <a:pt x="71" y="123"/>
                    </a:cubicBezTo>
                    <a:cubicBezTo>
                      <a:pt x="71" y="123"/>
                      <a:pt x="71" y="123"/>
                      <a:pt x="70" y="123"/>
                    </a:cubicBezTo>
                    <a:cubicBezTo>
                      <a:pt x="70" y="123"/>
                      <a:pt x="69" y="122"/>
                      <a:pt x="70" y="123"/>
                    </a:cubicBezTo>
                    <a:cubicBezTo>
                      <a:pt x="70" y="125"/>
                      <a:pt x="71" y="125"/>
                      <a:pt x="71" y="125"/>
                    </a:cubicBezTo>
                    <a:cubicBezTo>
                      <a:pt x="72" y="125"/>
                      <a:pt x="73" y="125"/>
                      <a:pt x="74" y="125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73" y="125"/>
                      <a:pt x="73" y="124"/>
                      <a:pt x="73" y="124"/>
                    </a:cubicBezTo>
                    <a:cubicBezTo>
                      <a:pt x="73" y="124"/>
                      <a:pt x="72" y="124"/>
                      <a:pt x="72" y="124"/>
                    </a:cubicBezTo>
                    <a:cubicBezTo>
                      <a:pt x="72" y="124"/>
                      <a:pt x="73" y="124"/>
                      <a:pt x="73" y="123"/>
                    </a:cubicBezTo>
                    <a:cubicBezTo>
                      <a:pt x="73" y="123"/>
                      <a:pt x="74" y="122"/>
                      <a:pt x="74" y="122"/>
                    </a:cubicBezTo>
                    <a:cubicBezTo>
                      <a:pt x="74" y="122"/>
                      <a:pt x="75" y="120"/>
                      <a:pt x="75" y="121"/>
                    </a:cubicBezTo>
                    <a:cubicBezTo>
                      <a:pt x="76" y="122"/>
                      <a:pt x="75" y="122"/>
                      <a:pt x="76" y="122"/>
                    </a:cubicBezTo>
                    <a:cubicBezTo>
                      <a:pt x="77" y="122"/>
                      <a:pt x="79" y="120"/>
                      <a:pt x="79" y="120"/>
                    </a:cubicBezTo>
                    <a:cubicBezTo>
                      <a:pt x="79" y="120"/>
                      <a:pt x="80" y="120"/>
                      <a:pt x="79" y="121"/>
                    </a:cubicBezTo>
                    <a:cubicBezTo>
                      <a:pt x="79" y="121"/>
                      <a:pt x="78" y="122"/>
                      <a:pt x="78" y="123"/>
                    </a:cubicBezTo>
                    <a:cubicBezTo>
                      <a:pt x="79" y="124"/>
                      <a:pt x="79" y="123"/>
                      <a:pt x="79" y="124"/>
                    </a:cubicBezTo>
                    <a:cubicBezTo>
                      <a:pt x="79" y="125"/>
                      <a:pt x="79" y="125"/>
                      <a:pt x="79" y="125"/>
                    </a:cubicBezTo>
                    <a:cubicBezTo>
                      <a:pt x="80" y="126"/>
                      <a:pt x="80" y="126"/>
                      <a:pt x="80" y="126"/>
                    </a:cubicBezTo>
                    <a:cubicBezTo>
                      <a:pt x="80" y="127"/>
                      <a:pt x="81" y="128"/>
                      <a:pt x="81" y="128"/>
                    </a:cubicBezTo>
                    <a:cubicBezTo>
                      <a:pt x="81" y="129"/>
                      <a:pt x="81" y="129"/>
                      <a:pt x="81" y="130"/>
                    </a:cubicBezTo>
                    <a:cubicBezTo>
                      <a:pt x="82" y="130"/>
                      <a:pt x="84" y="131"/>
                      <a:pt x="84" y="131"/>
                    </a:cubicBezTo>
                    <a:cubicBezTo>
                      <a:pt x="84" y="130"/>
                      <a:pt x="84" y="130"/>
                      <a:pt x="84" y="130"/>
                    </a:cubicBezTo>
                    <a:cubicBezTo>
                      <a:pt x="84" y="130"/>
                      <a:pt x="84" y="131"/>
                      <a:pt x="85" y="130"/>
                    </a:cubicBezTo>
                    <a:cubicBezTo>
                      <a:pt x="85" y="129"/>
                      <a:pt x="86" y="129"/>
                      <a:pt x="86" y="129"/>
                    </a:cubicBezTo>
                    <a:cubicBezTo>
                      <a:pt x="87" y="129"/>
                      <a:pt x="86" y="129"/>
                      <a:pt x="88" y="129"/>
                    </a:cubicBezTo>
                    <a:cubicBezTo>
                      <a:pt x="89" y="129"/>
                      <a:pt x="90" y="130"/>
                      <a:pt x="90" y="129"/>
                    </a:cubicBezTo>
                    <a:cubicBezTo>
                      <a:pt x="91" y="129"/>
                      <a:pt x="90" y="129"/>
                      <a:pt x="92" y="129"/>
                    </a:cubicBezTo>
                    <a:cubicBezTo>
                      <a:pt x="93" y="129"/>
                      <a:pt x="95" y="128"/>
                      <a:pt x="95" y="127"/>
                    </a:cubicBezTo>
                    <a:cubicBezTo>
                      <a:pt x="95" y="127"/>
                      <a:pt x="98" y="128"/>
                      <a:pt x="98" y="128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99" y="129"/>
                      <a:pt x="100" y="129"/>
                      <a:pt x="100" y="129"/>
                    </a:cubicBezTo>
                    <a:cubicBezTo>
                      <a:pt x="101" y="129"/>
                      <a:pt x="102" y="129"/>
                      <a:pt x="102" y="129"/>
                    </a:cubicBezTo>
                    <a:cubicBezTo>
                      <a:pt x="102" y="129"/>
                      <a:pt x="106" y="130"/>
                      <a:pt x="106" y="130"/>
                    </a:cubicBezTo>
                    <a:cubicBezTo>
                      <a:pt x="108" y="131"/>
                      <a:pt x="108" y="131"/>
                      <a:pt x="108" y="131"/>
                    </a:cubicBezTo>
                    <a:cubicBezTo>
                      <a:pt x="110" y="132"/>
                      <a:pt x="110" y="132"/>
                      <a:pt x="110" y="132"/>
                    </a:cubicBezTo>
                    <a:cubicBezTo>
                      <a:pt x="114" y="134"/>
                      <a:pt x="114" y="134"/>
                      <a:pt x="114" y="134"/>
                    </a:cubicBezTo>
                    <a:cubicBezTo>
                      <a:pt x="117" y="138"/>
                      <a:pt x="117" y="138"/>
                      <a:pt x="117" y="138"/>
                    </a:cubicBezTo>
                    <a:cubicBezTo>
                      <a:pt x="120" y="139"/>
                      <a:pt x="120" y="139"/>
                      <a:pt x="120" y="139"/>
                    </a:cubicBezTo>
                    <a:cubicBezTo>
                      <a:pt x="123" y="140"/>
                      <a:pt x="123" y="140"/>
                      <a:pt x="123" y="140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5" y="142"/>
                      <a:pt x="127" y="144"/>
                      <a:pt x="127" y="144"/>
                    </a:cubicBezTo>
                    <a:cubicBezTo>
                      <a:pt x="128" y="144"/>
                      <a:pt x="130" y="146"/>
                      <a:pt x="130" y="146"/>
                    </a:cubicBezTo>
                    <a:cubicBezTo>
                      <a:pt x="133" y="147"/>
                      <a:pt x="133" y="147"/>
                      <a:pt x="133" y="147"/>
                    </a:cubicBezTo>
                    <a:cubicBezTo>
                      <a:pt x="133" y="147"/>
                      <a:pt x="134" y="149"/>
                      <a:pt x="134" y="149"/>
                    </a:cubicBezTo>
                    <a:cubicBezTo>
                      <a:pt x="133" y="149"/>
                      <a:pt x="132" y="149"/>
                      <a:pt x="132" y="149"/>
                    </a:cubicBezTo>
                    <a:cubicBezTo>
                      <a:pt x="131" y="149"/>
                      <a:pt x="128" y="148"/>
                      <a:pt x="128" y="148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24" y="146"/>
                      <a:pt x="124" y="146"/>
                      <a:pt x="124" y="146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19" y="146"/>
                      <a:pt x="119" y="146"/>
                      <a:pt x="119" y="146"/>
                    </a:cubicBezTo>
                    <a:cubicBezTo>
                      <a:pt x="117" y="145"/>
                      <a:pt x="117" y="145"/>
                      <a:pt x="117" y="145"/>
                    </a:cubicBezTo>
                    <a:cubicBezTo>
                      <a:pt x="117" y="145"/>
                      <a:pt x="116" y="146"/>
                      <a:pt x="116" y="146"/>
                    </a:cubicBezTo>
                    <a:cubicBezTo>
                      <a:pt x="116" y="146"/>
                      <a:pt x="116" y="147"/>
                      <a:pt x="116" y="147"/>
                    </a:cubicBezTo>
                    <a:cubicBezTo>
                      <a:pt x="115" y="148"/>
                      <a:pt x="115" y="148"/>
                      <a:pt x="115" y="148"/>
                    </a:cubicBezTo>
                    <a:cubicBezTo>
                      <a:pt x="111" y="149"/>
                      <a:pt x="111" y="149"/>
                      <a:pt x="111" y="149"/>
                    </a:cubicBezTo>
                    <a:cubicBezTo>
                      <a:pt x="108" y="149"/>
                      <a:pt x="108" y="149"/>
                      <a:pt x="108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51"/>
                      <a:pt x="105" y="151"/>
                      <a:pt x="105" y="151"/>
                    </a:cubicBezTo>
                    <a:cubicBezTo>
                      <a:pt x="105" y="151"/>
                      <a:pt x="102" y="151"/>
                      <a:pt x="105" y="152"/>
                    </a:cubicBezTo>
                    <a:cubicBezTo>
                      <a:pt x="108" y="152"/>
                      <a:pt x="110" y="152"/>
                      <a:pt x="110" y="151"/>
                    </a:cubicBezTo>
                    <a:cubicBezTo>
                      <a:pt x="111" y="151"/>
                      <a:pt x="111" y="150"/>
                      <a:pt x="111" y="150"/>
                    </a:cubicBezTo>
                    <a:cubicBezTo>
                      <a:pt x="112" y="150"/>
                      <a:pt x="114" y="150"/>
                      <a:pt x="115" y="150"/>
                    </a:cubicBezTo>
                    <a:cubicBezTo>
                      <a:pt x="115" y="150"/>
                      <a:pt x="116" y="150"/>
                      <a:pt x="117" y="150"/>
                    </a:cubicBezTo>
                    <a:cubicBezTo>
                      <a:pt x="119" y="150"/>
                      <a:pt x="119" y="149"/>
                      <a:pt x="120" y="150"/>
                    </a:cubicBezTo>
                    <a:cubicBezTo>
                      <a:pt x="121" y="150"/>
                      <a:pt x="121" y="148"/>
                      <a:pt x="121" y="148"/>
                    </a:cubicBezTo>
                    <a:cubicBezTo>
                      <a:pt x="121" y="148"/>
                      <a:pt x="120" y="147"/>
                      <a:pt x="122" y="147"/>
                    </a:cubicBezTo>
                    <a:cubicBezTo>
                      <a:pt x="123" y="148"/>
                      <a:pt x="123" y="148"/>
                      <a:pt x="123" y="148"/>
                    </a:cubicBezTo>
                    <a:cubicBezTo>
                      <a:pt x="124" y="148"/>
                      <a:pt x="125" y="149"/>
                      <a:pt x="126" y="149"/>
                    </a:cubicBezTo>
                    <a:cubicBezTo>
                      <a:pt x="126" y="149"/>
                      <a:pt x="129" y="149"/>
                      <a:pt x="129" y="149"/>
                    </a:cubicBezTo>
                    <a:cubicBezTo>
                      <a:pt x="129" y="149"/>
                      <a:pt x="130" y="152"/>
                      <a:pt x="130" y="152"/>
                    </a:cubicBezTo>
                    <a:cubicBezTo>
                      <a:pt x="131" y="152"/>
                      <a:pt x="133" y="152"/>
                      <a:pt x="134" y="152"/>
                    </a:cubicBezTo>
                    <a:cubicBezTo>
                      <a:pt x="135" y="152"/>
                      <a:pt x="137" y="152"/>
                      <a:pt x="137" y="152"/>
                    </a:cubicBezTo>
                    <a:cubicBezTo>
                      <a:pt x="138" y="153"/>
                      <a:pt x="139" y="153"/>
                      <a:pt x="139" y="153"/>
                    </a:cubicBezTo>
                    <a:cubicBezTo>
                      <a:pt x="139" y="153"/>
                      <a:pt x="140" y="154"/>
                      <a:pt x="140" y="155"/>
                    </a:cubicBezTo>
                    <a:cubicBezTo>
                      <a:pt x="141" y="155"/>
                      <a:pt x="143" y="157"/>
                      <a:pt x="143" y="157"/>
                    </a:cubicBezTo>
                    <a:cubicBezTo>
                      <a:pt x="143" y="157"/>
                      <a:pt x="147" y="158"/>
                      <a:pt x="147" y="158"/>
                    </a:cubicBezTo>
                    <a:cubicBezTo>
                      <a:pt x="148" y="158"/>
                      <a:pt x="148" y="158"/>
                      <a:pt x="148" y="157"/>
                    </a:cubicBezTo>
                    <a:cubicBezTo>
                      <a:pt x="148" y="157"/>
                      <a:pt x="148" y="156"/>
                      <a:pt x="148" y="156"/>
                    </a:cubicBezTo>
                    <a:cubicBezTo>
                      <a:pt x="147" y="155"/>
                      <a:pt x="144" y="154"/>
                      <a:pt x="144" y="154"/>
                    </a:cubicBezTo>
                    <a:cubicBezTo>
                      <a:pt x="144" y="154"/>
                      <a:pt x="142" y="154"/>
                      <a:pt x="142" y="153"/>
                    </a:cubicBezTo>
                    <a:cubicBezTo>
                      <a:pt x="141" y="150"/>
                      <a:pt x="142" y="153"/>
                      <a:pt x="140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39" y="153"/>
                      <a:pt x="139" y="152"/>
                      <a:pt x="139" y="152"/>
                    </a:cubicBezTo>
                    <a:cubicBezTo>
                      <a:pt x="138" y="151"/>
                      <a:pt x="138" y="151"/>
                      <a:pt x="138" y="151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8" y="150"/>
                      <a:pt x="136" y="149"/>
                      <a:pt x="137" y="148"/>
                    </a:cubicBezTo>
                    <a:cubicBezTo>
                      <a:pt x="138" y="148"/>
                      <a:pt x="137" y="152"/>
                      <a:pt x="140" y="147"/>
                    </a:cubicBezTo>
                    <a:cubicBezTo>
                      <a:pt x="140" y="147"/>
                      <a:pt x="140" y="146"/>
                      <a:pt x="140" y="146"/>
                    </a:cubicBezTo>
                    <a:cubicBezTo>
                      <a:pt x="139" y="146"/>
                      <a:pt x="139" y="146"/>
                      <a:pt x="139" y="146"/>
                    </a:cubicBezTo>
                    <a:cubicBezTo>
                      <a:pt x="137" y="146"/>
                      <a:pt x="137" y="146"/>
                      <a:pt x="137" y="146"/>
                    </a:cubicBezTo>
                    <a:cubicBezTo>
                      <a:pt x="137" y="146"/>
                      <a:pt x="136" y="147"/>
                      <a:pt x="136" y="148"/>
                    </a:cubicBezTo>
                    <a:cubicBezTo>
                      <a:pt x="135" y="149"/>
                      <a:pt x="135" y="148"/>
                      <a:pt x="135" y="148"/>
                    </a:cubicBezTo>
                    <a:cubicBezTo>
                      <a:pt x="135" y="147"/>
                      <a:pt x="135" y="147"/>
                      <a:pt x="135" y="147"/>
                    </a:cubicBezTo>
                    <a:cubicBezTo>
                      <a:pt x="136" y="146"/>
                      <a:pt x="136" y="146"/>
                      <a:pt x="136" y="146"/>
                    </a:cubicBezTo>
                    <a:cubicBezTo>
                      <a:pt x="136" y="146"/>
                      <a:pt x="136" y="144"/>
                      <a:pt x="136" y="143"/>
                    </a:cubicBezTo>
                    <a:cubicBezTo>
                      <a:pt x="136" y="143"/>
                      <a:pt x="136" y="143"/>
                      <a:pt x="136" y="143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2" y="140"/>
                      <a:pt x="132" y="140"/>
                      <a:pt x="132" y="140"/>
                    </a:cubicBezTo>
                    <a:cubicBezTo>
                      <a:pt x="130" y="138"/>
                      <a:pt x="130" y="138"/>
                      <a:pt x="130" y="138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4" y="134"/>
                      <a:pt x="124" y="134"/>
                      <a:pt x="124" y="134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8"/>
                      <a:pt x="119" y="127"/>
                      <a:pt x="118" y="126"/>
                    </a:cubicBezTo>
                    <a:cubicBezTo>
                      <a:pt x="116" y="125"/>
                      <a:pt x="116" y="125"/>
                      <a:pt x="116" y="125"/>
                    </a:cubicBezTo>
                    <a:cubicBezTo>
                      <a:pt x="114" y="123"/>
                      <a:pt x="114" y="123"/>
                      <a:pt x="114" y="123"/>
                    </a:cubicBezTo>
                    <a:cubicBezTo>
                      <a:pt x="113" y="122"/>
                      <a:pt x="113" y="122"/>
                      <a:pt x="113" y="122"/>
                    </a:cubicBezTo>
                    <a:cubicBezTo>
                      <a:pt x="111" y="120"/>
                      <a:pt x="111" y="120"/>
                      <a:pt x="111" y="120"/>
                    </a:cubicBezTo>
                    <a:cubicBezTo>
                      <a:pt x="111" y="119"/>
                      <a:pt x="111" y="119"/>
                      <a:pt x="111" y="119"/>
                    </a:cubicBezTo>
                    <a:cubicBezTo>
                      <a:pt x="106" y="118"/>
                      <a:pt x="106" y="118"/>
                      <a:pt x="106" y="118"/>
                    </a:cubicBezTo>
                    <a:cubicBezTo>
                      <a:pt x="105" y="116"/>
                      <a:pt x="105" y="116"/>
                      <a:pt x="105" y="116"/>
                    </a:cubicBezTo>
                    <a:cubicBezTo>
                      <a:pt x="104" y="116"/>
                      <a:pt x="104" y="116"/>
                      <a:pt x="104" y="116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101" y="113"/>
                      <a:pt x="101" y="113"/>
                      <a:pt x="101" y="113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7" y="108"/>
                      <a:pt x="97" y="108"/>
                      <a:pt x="97" y="108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1" y="102"/>
                      <a:pt x="91" y="102"/>
                      <a:pt x="91" y="102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87" y="98"/>
                      <a:pt x="87" y="98"/>
                      <a:pt x="87" y="98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86" y="93"/>
                      <a:pt x="85" y="93"/>
                      <a:pt x="85" y="93"/>
                    </a:cubicBezTo>
                    <a:cubicBezTo>
                      <a:pt x="84" y="92"/>
                      <a:pt x="83" y="91"/>
                      <a:pt x="83" y="91"/>
                    </a:cubicBezTo>
                    <a:cubicBezTo>
                      <a:pt x="84" y="90"/>
                      <a:pt x="83" y="89"/>
                      <a:pt x="83" y="87"/>
                    </a:cubicBezTo>
                    <a:cubicBezTo>
                      <a:pt x="83" y="87"/>
                      <a:pt x="83" y="86"/>
                      <a:pt x="82" y="86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5"/>
                      <a:pt x="79" y="83"/>
                      <a:pt x="79" y="82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81"/>
                      <a:pt x="76" y="79"/>
                      <a:pt x="75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3" y="79"/>
                      <a:pt x="72" y="79"/>
                      <a:pt x="72" y="79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9" y="77"/>
                      <a:pt x="69" y="75"/>
                      <a:pt x="70" y="74"/>
                    </a:cubicBezTo>
                    <a:cubicBezTo>
                      <a:pt x="72" y="72"/>
                      <a:pt x="70" y="72"/>
                      <a:pt x="70" y="72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3"/>
                      <a:pt x="69" y="59"/>
                      <a:pt x="70" y="59"/>
                    </a:cubicBezTo>
                    <a:cubicBezTo>
                      <a:pt x="70" y="59"/>
                      <a:pt x="70" y="58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1" y="57"/>
                      <a:pt x="74" y="56"/>
                      <a:pt x="74" y="56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5" y="64"/>
                      <a:pt x="85" y="64"/>
                      <a:pt x="85" y="64"/>
                    </a:cubicBezTo>
                    <a:cubicBezTo>
                      <a:pt x="85" y="64"/>
                      <a:pt x="86" y="64"/>
                      <a:pt x="87" y="63"/>
                    </a:cubicBezTo>
                    <a:cubicBezTo>
                      <a:pt x="87" y="62"/>
                      <a:pt x="87" y="61"/>
                      <a:pt x="87" y="61"/>
                    </a:cubicBezTo>
                    <a:cubicBezTo>
                      <a:pt x="88" y="59"/>
                      <a:pt x="88" y="59"/>
                      <a:pt x="88" y="59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9" y="54"/>
                      <a:pt x="100" y="54"/>
                    </a:cubicBezTo>
                    <a:cubicBezTo>
                      <a:pt x="100" y="54"/>
                      <a:pt x="100" y="54"/>
                      <a:pt x="101" y="54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7" y="52"/>
                      <a:pt x="107" y="52"/>
                      <a:pt x="107" y="52"/>
                    </a:cubicBezTo>
                    <a:cubicBezTo>
                      <a:pt x="109" y="54"/>
                      <a:pt x="109" y="54"/>
                      <a:pt x="109" y="54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8" y="53"/>
                      <a:pt x="118" y="53"/>
                      <a:pt x="118" y="53"/>
                    </a:cubicBezTo>
                    <a:cubicBezTo>
                      <a:pt x="121" y="55"/>
                      <a:pt x="121" y="55"/>
                      <a:pt x="121" y="55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3" y="55"/>
                      <a:pt x="135" y="55"/>
                      <a:pt x="135" y="55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7" y="55"/>
                      <a:pt x="137" y="55"/>
                      <a:pt x="137" y="55"/>
                    </a:cubicBezTo>
                    <a:cubicBezTo>
                      <a:pt x="138" y="54"/>
                      <a:pt x="139" y="54"/>
                      <a:pt x="139" y="54"/>
                    </a:cubicBezTo>
                    <a:cubicBezTo>
                      <a:pt x="140" y="52"/>
                      <a:pt x="140" y="52"/>
                      <a:pt x="140" y="52"/>
                    </a:cubicBezTo>
                    <a:cubicBezTo>
                      <a:pt x="141" y="53"/>
                      <a:pt x="141" y="53"/>
                      <a:pt x="141" y="53"/>
                    </a:cubicBezTo>
                    <a:cubicBezTo>
                      <a:pt x="141" y="53"/>
                      <a:pt x="142" y="53"/>
                      <a:pt x="142" y="53"/>
                    </a:cubicBezTo>
                    <a:cubicBezTo>
                      <a:pt x="143" y="53"/>
                      <a:pt x="144" y="53"/>
                      <a:pt x="144" y="53"/>
                    </a:cubicBezTo>
                    <a:cubicBezTo>
                      <a:pt x="144" y="53"/>
                      <a:pt x="144" y="53"/>
                      <a:pt x="145" y="53"/>
                    </a:cubicBezTo>
                    <a:cubicBezTo>
                      <a:pt x="145" y="53"/>
                      <a:pt x="146" y="52"/>
                      <a:pt x="146" y="52"/>
                    </a:cubicBezTo>
                    <a:cubicBezTo>
                      <a:pt x="148" y="52"/>
                      <a:pt x="149" y="52"/>
                      <a:pt x="149" y="52"/>
                    </a:cubicBezTo>
                    <a:cubicBezTo>
                      <a:pt x="149" y="52"/>
                      <a:pt x="150" y="53"/>
                      <a:pt x="151" y="54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3" y="53"/>
                      <a:pt x="153" y="53"/>
                      <a:pt x="154" y="53"/>
                    </a:cubicBezTo>
                    <a:cubicBezTo>
                      <a:pt x="156" y="53"/>
                      <a:pt x="157" y="53"/>
                      <a:pt x="158" y="53"/>
                    </a:cubicBezTo>
                    <a:cubicBezTo>
                      <a:pt x="159" y="53"/>
                      <a:pt x="160" y="55"/>
                      <a:pt x="160" y="5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2" y="57"/>
                      <a:pt x="163" y="59"/>
                      <a:pt x="163" y="60"/>
                    </a:cubicBezTo>
                    <a:cubicBezTo>
                      <a:pt x="164" y="60"/>
                      <a:pt x="164" y="61"/>
                      <a:pt x="164" y="61"/>
                    </a:cubicBezTo>
                    <a:cubicBezTo>
                      <a:pt x="164" y="61"/>
                      <a:pt x="171" y="63"/>
                      <a:pt x="171" y="63"/>
                    </a:cubicBezTo>
                    <a:cubicBezTo>
                      <a:pt x="171" y="63"/>
                      <a:pt x="172" y="63"/>
                      <a:pt x="172" y="63"/>
                    </a:cubicBezTo>
                    <a:cubicBezTo>
                      <a:pt x="172" y="62"/>
                      <a:pt x="172" y="61"/>
                      <a:pt x="173" y="61"/>
                    </a:cubicBezTo>
                    <a:cubicBezTo>
                      <a:pt x="173" y="60"/>
                      <a:pt x="175" y="62"/>
                      <a:pt x="175" y="60"/>
                    </a:cubicBezTo>
                    <a:cubicBezTo>
                      <a:pt x="175" y="59"/>
                      <a:pt x="175" y="59"/>
                      <a:pt x="175" y="58"/>
                    </a:cubicBezTo>
                    <a:cubicBezTo>
                      <a:pt x="175" y="58"/>
                      <a:pt x="175" y="58"/>
                      <a:pt x="175" y="58"/>
                    </a:cubicBezTo>
                    <a:cubicBezTo>
                      <a:pt x="175" y="58"/>
                      <a:pt x="175" y="58"/>
                      <a:pt x="175" y="58"/>
                    </a:cubicBezTo>
                    <a:cubicBezTo>
                      <a:pt x="175" y="58"/>
                      <a:pt x="174" y="60"/>
                      <a:pt x="174" y="60"/>
                    </a:cubicBezTo>
                    <a:cubicBezTo>
                      <a:pt x="173" y="60"/>
                      <a:pt x="173" y="60"/>
                      <a:pt x="172" y="60"/>
                    </a:cubicBezTo>
                    <a:cubicBezTo>
                      <a:pt x="171" y="60"/>
                      <a:pt x="171" y="59"/>
                      <a:pt x="171" y="59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4"/>
                      <a:pt x="173" y="54"/>
                      <a:pt x="173" y="54"/>
                    </a:cubicBezTo>
                    <a:cubicBezTo>
                      <a:pt x="173" y="54"/>
                      <a:pt x="172" y="53"/>
                      <a:pt x="171" y="52"/>
                    </a:cubicBezTo>
                    <a:cubicBezTo>
                      <a:pt x="171" y="51"/>
                      <a:pt x="170" y="50"/>
                      <a:pt x="170" y="50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3" y="47"/>
                      <a:pt x="173" y="47"/>
                      <a:pt x="173" y="47"/>
                    </a:cubicBezTo>
                    <a:cubicBezTo>
                      <a:pt x="173" y="47"/>
                      <a:pt x="174" y="48"/>
                      <a:pt x="176" y="48"/>
                    </a:cubicBezTo>
                    <a:cubicBezTo>
                      <a:pt x="177" y="48"/>
                      <a:pt x="176" y="48"/>
                      <a:pt x="178" y="48"/>
                    </a:cubicBezTo>
                    <a:cubicBezTo>
                      <a:pt x="179" y="47"/>
                      <a:pt x="181" y="45"/>
                      <a:pt x="181" y="45"/>
                    </a:cubicBezTo>
                    <a:cubicBezTo>
                      <a:pt x="181" y="45"/>
                      <a:pt x="180" y="43"/>
                      <a:pt x="179" y="4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1" name="Freeform 30"/>
              <p:cNvSpPr>
                <a:spLocks/>
              </p:cNvSpPr>
              <p:nvPr/>
            </p:nvSpPr>
            <p:spPr bwMode="auto">
              <a:xfrm>
                <a:off x="2909" y="1795"/>
                <a:ext cx="566" cy="476"/>
              </a:xfrm>
              <a:custGeom>
                <a:avLst/>
                <a:gdLst>
                  <a:gd name="T0" fmla="*/ 263 w 282"/>
                  <a:gd name="T1" fmla="*/ 130 h 237"/>
                  <a:gd name="T2" fmla="*/ 255 w 282"/>
                  <a:gd name="T3" fmla="*/ 112 h 237"/>
                  <a:gd name="T4" fmla="*/ 242 w 282"/>
                  <a:gd name="T5" fmla="*/ 90 h 237"/>
                  <a:gd name="T6" fmla="*/ 256 w 282"/>
                  <a:gd name="T7" fmla="*/ 63 h 237"/>
                  <a:gd name="T8" fmla="*/ 235 w 282"/>
                  <a:gd name="T9" fmla="*/ 20 h 237"/>
                  <a:gd name="T10" fmla="*/ 216 w 282"/>
                  <a:gd name="T11" fmla="*/ 3 h 237"/>
                  <a:gd name="T12" fmla="*/ 155 w 282"/>
                  <a:gd name="T13" fmla="*/ 13 h 237"/>
                  <a:gd name="T14" fmla="*/ 118 w 282"/>
                  <a:gd name="T15" fmla="*/ 20 h 237"/>
                  <a:gd name="T16" fmla="*/ 103 w 282"/>
                  <a:gd name="T17" fmla="*/ 6 h 237"/>
                  <a:gd name="T18" fmla="*/ 76 w 282"/>
                  <a:gd name="T19" fmla="*/ 8 h 237"/>
                  <a:gd name="T20" fmla="*/ 53 w 282"/>
                  <a:gd name="T21" fmla="*/ 23 h 237"/>
                  <a:gd name="T22" fmla="*/ 36 w 282"/>
                  <a:gd name="T23" fmla="*/ 37 h 237"/>
                  <a:gd name="T24" fmla="*/ 1 w 282"/>
                  <a:gd name="T25" fmla="*/ 52 h 237"/>
                  <a:gd name="T26" fmla="*/ 4 w 282"/>
                  <a:gd name="T27" fmla="*/ 59 h 237"/>
                  <a:gd name="T28" fmla="*/ 9 w 282"/>
                  <a:gd name="T29" fmla="*/ 82 h 237"/>
                  <a:gd name="T30" fmla="*/ 15 w 282"/>
                  <a:gd name="T31" fmla="*/ 105 h 237"/>
                  <a:gd name="T32" fmla="*/ 21 w 282"/>
                  <a:gd name="T33" fmla="*/ 131 h 237"/>
                  <a:gd name="T34" fmla="*/ 25 w 282"/>
                  <a:gd name="T35" fmla="*/ 147 h 237"/>
                  <a:gd name="T36" fmla="*/ 30 w 282"/>
                  <a:gd name="T37" fmla="*/ 156 h 237"/>
                  <a:gd name="T38" fmla="*/ 35 w 282"/>
                  <a:gd name="T39" fmla="*/ 166 h 237"/>
                  <a:gd name="T40" fmla="*/ 36 w 282"/>
                  <a:gd name="T41" fmla="*/ 174 h 237"/>
                  <a:gd name="T42" fmla="*/ 42 w 282"/>
                  <a:gd name="T43" fmla="*/ 180 h 237"/>
                  <a:gd name="T44" fmla="*/ 52 w 282"/>
                  <a:gd name="T45" fmla="*/ 184 h 237"/>
                  <a:gd name="T46" fmla="*/ 61 w 282"/>
                  <a:gd name="T47" fmla="*/ 185 h 237"/>
                  <a:gd name="T48" fmla="*/ 73 w 282"/>
                  <a:gd name="T49" fmla="*/ 192 h 237"/>
                  <a:gd name="T50" fmla="*/ 80 w 282"/>
                  <a:gd name="T51" fmla="*/ 207 h 237"/>
                  <a:gd name="T52" fmla="*/ 84 w 282"/>
                  <a:gd name="T53" fmla="*/ 195 h 237"/>
                  <a:gd name="T54" fmla="*/ 95 w 282"/>
                  <a:gd name="T55" fmla="*/ 194 h 237"/>
                  <a:gd name="T56" fmla="*/ 108 w 282"/>
                  <a:gd name="T57" fmla="*/ 195 h 237"/>
                  <a:gd name="T58" fmla="*/ 112 w 282"/>
                  <a:gd name="T59" fmla="*/ 207 h 237"/>
                  <a:gd name="T60" fmla="*/ 125 w 282"/>
                  <a:gd name="T61" fmla="*/ 209 h 237"/>
                  <a:gd name="T62" fmla="*/ 145 w 282"/>
                  <a:gd name="T63" fmla="*/ 222 h 237"/>
                  <a:gd name="T64" fmla="*/ 148 w 282"/>
                  <a:gd name="T65" fmla="*/ 233 h 237"/>
                  <a:gd name="T66" fmla="*/ 158 w 282"/>
                  <a:gd name="T67" fmla="*/ 224 h 237"/>
                  <a:gd name="T68" fmla="*/ 169 w 282"/>
                  <a:gd name="T69" fmla="*/ 230 h 237"/>
                  <a:gd name="T70" fmla="*/ 171 w 282"/>
                  <a:gd name="T71" fmla="*/ 237 h 237"/>
                  <a:gd name="T72" fmla="*/ 178 w 282"/>
                  <a:gd name="T73" fmla="*/ 235 h 237"/>
                  <a:gd name="T74" fmla="*/ 181 w 282"/>
                  <a:gd name="T75" fmla="*/ 233 h 237"/>
                  <a:gd name="T76" fmla="*/ 185 w 282"/>
                  <a:gd name="T77" fmla="*/ 229 h 237"/>
                  <a:gd name="T78" fmla="*/ 190 w 282"/>
                  <a:gd name="T79" fmla="*/ 225 h 237"/>
                  <a:gd name="T80" fmla="*/ 194 w 282"/>
                  <a:gd name="T81" fmla="*/ 224 h 237"/>
                  <a:gd name="T82" fmla="*/ 200 w 282"/>
                  <a:gd name="T83" fmla="*/ 227 h 237"/>
                  <a:gd name="T84" fmla="*/ 205 w 282"/>
                  <a:gd name="T85" fmla="*/ 225 h 237"/>
                  <a:gd name="T86" fmla="*/ 210 w 282"/>
                  <a:gd name="T87" fmla="*/ 221 h 237"/>
                  <a:gd name="T88" fmla="*/ 216 w 282"/>
                  <a:gd name="T89" fmla="*/ 220 h 237"/>
                  <a:gd name="T90" fmla="*/ 225 w 282"/>
                  <a:gd name="T91" fmla="*/ 220 h 237"/>
                  <a:gd name="T92" fmla="*/ 232 w 282"/>
                  <a:gd name="T93" fmla="*/ 220 h 237"/>
                  <a:gd name="T94" fmla="*/ 237 w 282"/>
                  <a:gd name="T95" fmla="*/ 226 h 237"/>
                  <a:gd name="T96" fmla="*/ 243 w 282"/>
                  <a:gd name="T97" fmla="*/ 227 h 237"/>
                  <a:gd name="T98" fmla="*/ 251 w 282"/>
                  <a:gd name="T99" fmla="*/ 229 h 237"/>
                  <a:gd name="T100" fmla="*/ 260 w 282"/>
                  <a:gd name="T101" fmla="*/ 229 h 237"/>
                  <a:gd name="T102" fmla="*/ 255 w 282"/>
                  <a:gd name="T103" fmla="*/ 220 h 237"/>
                  <a:gd name="T104" fmla="*/ 263 w 282"/>
                  <a:gd name="T105" fmla="*/ 189 h 237"/>
                  <a:gd name="T106" fmla="*/ 278 w 282"/>
                  <a:gd name="T107" fmla="*/ 167 h 237"/>
                  <a:gd name="T108" fmla="*/ 277 w 282"/>
                  <a:gd name="T109" fmla="*/ 14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2" h="237">
                    <a:moveTo>
                      <a:pt x="279" y="146"/>
                    </a:moveTo>
                    <a:cubicBezTo>
                      <a:pt x="278" y="145"/>
                      <a:pt x="278" y="142"/>
                      <a:pt x="276" y="142"/>
                    </a:cubicBezTo>
                    <a:cubicBezTo>
                      <a:pt x="274" y="141"/>
                      <a:pt x="272" y="140"/>
                      <a:pt x="271" y="140"/>
                    </a:cubicBezTo>
                    <a:cubicBezTo>
                      <a:pt x="269" y="139"/>
                      <a:pt x="270" y="136"/>
                      <a:pt x="270" y="136"/>
                    </a:cubicBezTo>
                    <a:cubicBezTo>
                      <a:pt x="270" y="136"/>
                      <a:pt x="266" y="134"/>
                      <a:pt x="265" y="132"/>
                    </a:cubicBezTo>
                    <a:cubicBezTo>
                      <a:pt x="265" y="131"/>
                      <a:pt x="265" y="130"/>
                      <a:pt x="263" y="130"/>
                    </a:cubicBezTo>
                    <a:cubicBezTo>
                      <a:pt x="262" y="130"/>
                      <a:pt x="261" y="127"/>
                      <a:pt x="261" y="127"/>
                    </a:cubicBezTo>
                    <a:cubicBezTo>
                      <a:pt x="262" y="124"/>
                      <a:pt x="262" y="124"/>
                      <a:pt x="262" y="124"/>
                    </a:cubicBezTo>
                    <a:cubicBezTo>
                      <a:pt x="260" y="120"/>
                      <a:pt x="260" y="120"/>
                      <a:pt x="260" y="120"/>
                    </a:cubicBezTo>
                    <a:cubicBezTo>
                      <a:pt x="260" y="120"/>
                      <a:pt x="260" y="120"/>
                      <a:pt x="260" y="119"/>
                    </a:cubicBezTo>
                    <a:cubicBezTo>
                      <a:pt x="259" y="119"/>
                      <a:pt x="258" y="117"/>
                      <a:pt x="257" y="116"/>
                    </a:cubicBezTo>
                    <a:cubicBezTo>
                      <a:pt x="256" y="115"/>
                      <a:pt x="255" y="112"/>
                      <a:pt x="255" y="112"/>
                    </a:cubicBezTo>
                    <a:cubicBezTo>
                      <a:pt x="255" y="112"/>
                      <a:pt x="256" y="107"/>
                      <a:pt x="256" y="106"/>
                    </a:cubicBezTo>
                    <a:cubicBezTo>
                      <a:pt x="256" y="106"/>
                      <a:pt x="255" y="100"/>
                      <a:pt x="255" y="100"/>
                    </a:cubicBezTo>
                    <a:cubicBezTo>
                      <a:pt x="255" y="96"/>
                      <a:pt x="255" y="96"/>
                      <a:pt x="255" y="96"/>
                    </a:cubicBezTo>
                    <a:cubicBezTo>
                      <a:pt x="250" y="93"/>
                      <a:pt x="250" y="93"/>
                      <a:pt x="250" y="93"/>
                    </a:cubicBezTo>
                    <a:cubicBezTo>
                      <a:pt x="250" y="93"/>
                      <a:pt x="245" y="92"/>
                      <a:pt x="243" y="92"/>
                    </a:cubicBezTo>
                    <a:cubicBezTo>
                      <a:pt x="242" y="92"/>
                      <a:pt x="242" y="90"/>
                      <a:pt x="242" y="90"/>
                    </a:cubicBezTo>
                    <a:cubicBezTo>
                      <a:pt x="242" y="88"/>
                      <a:pt x="242" y="88"/>
                      <a:pt x="242" y="88"/>
                    </a:cubicBezTo>
                    <a:cubicBezTo>
                      <a:pt x="245" y="80"/>
                      <a:pt x="245" y="80"/>
                      <a:pt x="245" y="80"/>
                    </a:cubicBezTo>
                    <a:cubicBezTo>
                      <a:pt x="249" y="75"/>
                      <a:pt x="249" y="75"/>
                      <a:pt x="249" y="75"/>
                    </a:cubicBezTo>
                    <a:cubicBezTo>
                      <a:pt x="252" y="73"/>
                      <a:pt x="252" y="73"/>
                      <a:pt x="252" y="73"/>
                    </a:cubicBezTo>
                    <a:cubicBezTo>
                      <a:pt x="252" y="73"/>
                      <a:pt x="256" y="68"/>
                      <a:pt x="256" y="67"/>
                    </a:cubicBezTo>
                    <a:cubicBezTo>
                      <a:pt x="257" y="67"/>
                      <a:pt x="256" y="64"/>
                      <a:pt x="256" y="63"/>
                    </a:cubicBezTo>
                    <a:cubicBezTo>
                      <a:pt x="255" y="62"/>
                      <a:pt x="255" y="60"/>
                      <a:pt x="255" y="59"/>
                    </a:cubicBezTo>
                    <a:cubicBezTo>
                      <a:pt x="255" y="58"/>
                      <a:pt x="253" y="55"/>
                      <a:pt x="253" y="55"/>
                    </a:cubicBezTo>
                    <a:cubicBezTo>
                      <a:pt x="252" y="49"/>
                      <a:pt x="252" y="49"/>
                      <a:pt x="252" y="49"/>
                    </a:cubicBezTo>
                    <a:cubicBezTo>
                      <a:pt x="246" y="40"/>
                      <a:pt x="246" y="40"/>
                      <a:pt x="246" y="40"/>
                    </a:cubicBezTo>
                    <a:cubicBezTo>
                      <a:pt x="241" y="31"/>
                      <a:pt x="241" y="31"/>
                      <a:pt x="241" y="31"/>
                    </a:cubicBezTo>
                    <a:cubicBezTo>
                      <a:pt x="241" y="31"/>
                      <a:pt x="236" y="22"/>
                      <a:pt x="235" y="20"/>
                    </a:cubicBezTo>
                    <a:cubicBezTo>
                      <a:pt x="235" y="17"/>
                      <a:pt x="234" y="13"/>
                      <a:pt x="234" y="13"/>
                    </a:cubicBezTo>
                    <a:cubicBezTo>
                      <a:pt x="231" y="11"/>
                      <a:pt x="231" y="11"/>
                      <a:pt x="231" y="11"/>
                    </a:cubicBezTo>
                    <a:cubicBezTo>
                      <a:pt x="231" y="11"/>
                      <a:pt x="230" y="7"/>
                      <a:pt x="230" y="6"/>
                    </a:cubicBezTo>
                    <a:cubicBezTo>
                      <a:pt x="229" y="5"/>
                      <a:pt x="220" y="5"/>
                      <a:pt x="220" y="5"/>
                    </a:cubicBezTo>
                    <a:cubicBezTo>
                      <a:pt x="220" y="5"/>
                      <a:pt x="219" y="3"/>
                      <a:pt x="219" y="2"/>
                    </a:cubicBezTo>
                    <a:cubicBezTo>
                      <a:pt x="218" y="0"/>
                      <a:pt x="216" y="3"/>
                      <a:pt x="216" y="3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02" y="9"/>
                      <a:pt x="202" y="9"/>
                      <a:pt x="202" y="9"/>
                    </a:cubicBezTo>
                    <a:cubicBezTo>
                      <a:pt x="202" y="9"/>
                      <a:pt x="187" y="10"/>
                      <a:pt x="186" y="10"/>
                    </a:cubicBezTo>
                    <a:cubicBezTo>
                      <a:pt x="184" y="10"/>
                      <a:pt x="174" y="11"/>
                      <a:pt x="174" y="11"/>
                    </a:cubicBezTo>
                    <a:cubicBezTo>
                      <a:pt x="173" y="11"/>
                      <a:pt x="167" y="12"/>
                      <a:pt x="166" y="12"/>
                    </a:cubicBezTo>
                    <a:cubicBezTo>
                      <a:pt x="164" y="13"/>
                      <a:pt x="157" y="13"/>
                      <a:pt x="155" y="13"/>
                    </a:cubicBezTo>
                    <a:cubicBezTo>
                      <a:pt x="154" y="13"/>
                      <a:pt x="150" y="13"/>
                      <a:pt x="150" y="13"/>
                    </a:cubicBezTo>
                    <a:cubicBezTo>
                      <a:pt x="150" y="13"/>
                      <a:pt x="142" y="15"/>
                      <a:pt x="139" y="15"/>
                    </a:cubicBezTo>
                    <a:cubicBezTo>
                      <a:pt x="137" y="15"/>
                      <a:pt x="133" y="13"/>
                      <a:pt x="133" y="13"/>
                    </a:cubicBezTo>
                    <a:cubicBezTo>
                      <a:pt x="133" y="13"/>
                      <a:pt x="126" y="19"/>
                      <a:pt x="124" y="19"/>
                    </a:cubicBezTo>
                    <a:cubicBezTo>
                      <a:pt x="124" y="19"/>
                      <a:pt x="122" y="20"/>
                      <a:pt x="121" y="20"/>
                    </a:cubicBezTo>
                    <a:cubicBezTo>
                      <a:pt x="120" y="20"/>
                      <a:pt x="118" y="20"/>
                      <a:pt x="118" y="20"/>
                    </a:cubicBezTo>
                    <a:cubicBezTo>
                      <a:pt x="118" y="20"/>
                      <a:pt x="115" y="21"/>
                      <a:pt x="112" y="20"/>
                    </a:cubicBezTo>
                    <a:cubicBezTo>
                      <a:pt x="109" y="18"/>
                      <a:pt x="110" y="18"/>
                      <a:pt x="110" y="18"/>
                    </a:cubicBezTo>
                    <a:cubicBezTo>
                      <a:pt x="110" y="18"/>
                      <a:pt x="108" y="16"/>
                      <a:pt x="107" y="15"/>
                    </a:cubicBezTo>
                    <a:cubicBezTo>
                      <a:pt x="106" y="14"/>
                      <a:pt x="105" y="13"/>
                      <a:pt x="105" y="12"/>
                    </a:cubicBezTo>
                    <a:cubicBezTo>
                      <a:pt x="105" y="12"/>
                      <a:pt x="107" y="10"/>
                      <a:pt x="107" y="10"/>
                    </a:cubicBezTo>
                    <a:cubicBezTo>
                      <a:pt x="107" y="10"/>
                      <a:pt x="103" y="7"/>
                      <a:pt x="103" y="6"/>
                    </a:cubicBezTo>
                    <a:cubicBezTo>
                      <a:pt x="102" y="5"/>
                      <a:pt x="103" y="5"/>
                      <a:pt x="103" y="4"/>
                    </a:cubicBezTo>
                    <a:cubicBezTo>
                      <a:pt x="104" y="3"/>
                      <a:pt x="102" y="2"/>
                      <a:pt x="102" y="2"/>
                    </a:cubicBezTo>
                    <a:cubicBezTo>
                      <a:pt x="102" y="2"/>
                      <a:pt x="97" y="3"/>
                      <a:pt x="97" y="2"/>
                    </a:cubicBezTo>
                    <a:cubicBezTo>
                      <a:pt x="96" y="2"/>
                      <a:pt x="92" y="3"/>
                      <a:pt x="91" y="3"/>
                    </a:cubicBezTo>
                    <a:cubicBezTo>
                      <a:pt x="91" y="2"/>
                      <a:pt x="85" y="5"/>
                      <a:pt x="85" y="5"/>
                    </a:cubicBezTo>
                    <a:cubicBezTo>
                      <a:pt x="85" y="5"/>
                      <a:pt x="77" y="8"/>
                      <a:pt x="76" y="8"/>
                    </a:cubicBezTo>
                    <a:cubicBezTo>
                      <a:pt x="75" y="8"/>
                      <a:pt x="75" y="9"/>
                      <a:pt x="75" y="9"/>
                    </a:cubicBezTo>
                    <a:cubicBezTo>
                      <a:pt x="74" y="9"/>
                      <a:pt x="72" y="10"/>
                      <a:pt x="71" y="10"/>
                    </a:cubicBezTo>
                    <a:cubicBezTo>
                      <a:pt x="71" y="11"/>
                      <a:pt x="69" y="14"/>
                      <a:pt x="69" y="14"/>
                    </a:cubicBezTo>
                    <a:cubicBezTo>
                      <a:pt x="69" y="15"/>
                      <a:pt x="62" y="18"/>
                      <a:pt x="61" y="18"/>
                    </a:cubicBezTo>
                    <a:cubicBezTo>
                      <a:pt x="60" y="19"/>
                      <a:pt x="56" y="20"/>
                      <a:pt x="55" y="20"/>
                    </a:cubicBezTo>
                    <a:cubicBezTo>
                      <a:pt x="55" y="21"/>
                      <a:pt x="54" y="22"/>
                      <a:pt x="53" y="23"/>
                    </a:cubicBezTo>
                    <a:cubicBezTo>
                      <a:pt x="53" y="24"/>
                      <a:pt x="52" y="25"/>
                      <a:pt x="51" y="26"/>
                    </a:cubicBezTo>
                    <a:cubicBezTo>
                      <a:pt x="51" y="27"/>
                      <a:pt x="50" y="29"/>
                      <a:pt x="50" y="30"/>
                    </a:cubicBezTo>
                    <a:cubicBezTo>
                      <a:pt x="49" y="31"/>
                      <a:pt x="48" y="33"/>
                      <a:pt x="48" y="33"/>
                    </a:cubicBezTo>
                    <a:cubicBezTo>
                      <a:pt x="48" y="33"/>
                      <a:pt x="45" y="33"/>
                      <a:pt x="43" y="33"/>
                    </a:cubicBezTo>
                    <a:cubicBezTo>
                      <a:pt x="42" y="33"/>
                      <a:pt x="42" y="34"/>
                      <a:pt x="41" y="34"/>
                    </a:cubicBezTo>
                    <a:cubicBezTo>
                      <a:pt x="40" y="34"/>
                      <a:pt x="36" y="37"/>
                      <a:pt x="36" y="37"/>
                    </a:cubicBezTo>
                    <a:cubicBezTo>
                      <a:pt x="36" y="37"/>
                      <a:pt x="20" y="42"/>
                      <a:pt x="19" y="43"/>
                    </a:cubicBezTo>
                    <a:cubicBezTo>
                      <a:pt x="18" y="44"/>
                      <a:pt x="18" y="44"/>
                      <a:pt x="16" y="46"/>
                    </a:cubicBezTo>
                    <a:cubicBezTo>
                      <a:pt x="13" y="47"/>
                      <a:pt x="11" y="47"/>
                      <a:pt x="10" y="47"/>
                    </a:cubicBezTo>
                    <a:cubicBezTo>
                      <a:pt x="9" y="48"/>
                      <a:pt x="9" y="48"/>
                      <a:pt x="8" y="49"/>
                    </a:cubicBezTo>
                    <a:cubicBezTo>
                      <a:pt x="7" y="50"/>
                      <a:pt x="6" y="51"/>
                      <a:pt x="4" y="51"/>
                    </a:cubicBezTo>
                    <a:cubicBezTo>
                      <a:pt x="3" y="51"/>
                      <a:pt x="2" y="52"/>
                      <a:pt x="1" y="52"/>
                    </a:cubicBezTo>
                    <a:cubicBezTo>
                      <a:pt x="1" y="52"/>
                      <a:pt x="0" y="52"/>
                      <a:pt x="0" y="5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1" y="55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4" y="58"/>
                      <a:pt x="4" y="59"/>
                    </a:cubicBezTo>
                    <a:cubicBezTo>
                      <a:pt x="4" y="59"/>
                      <a:pt x="4" y="60"/>
                      <a:pt x="4" y="60"/>
                    </a:cubicBezTo>
                    <a:cubicBezTo>
                      <a:pt x="4" y="60"/>
                      <a:pt x="4" y="61"/>
                      <a:pt x="5" y="62"/>
                    </a:cubicBezTo>
                    <a:cubicBezTo>
                      <a:pt x="5" y="63"/>
                      <a:pt x="5" y="64"/>
                      <a:pt x="5" y="64"/>
                    </a:cubicBezTo>
                    <a:cubicBezTo>
                      <a:pt x="5" y="65"/>
                      <a:pt x="6" y="67"/>
                      <a:pt x="7" y="69"/>
                    </a:cubicBezTo>
                    <a:cubicBezTo>
                      <a:pt x="9" y="72"/>
                      <a:pt x="9" y="74"/>
                      <a:pt x="9" y="75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5" y="93"/>
                      <a:pt x="5" y="93"/>
                      <a:pt x="5" y="93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5" y="98"/>
                      <a:pt x="6" y="99"/>
                      <a:pt x="8" y="101"/>
                    </a:cubicBezTo>
                    <a:cubicBezTo>
                      <a:pt x="8" y="102"/>
                      <a:pt x="11" y="103"/>
                      <a:pt x="12" y="104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8" y="106"/>
                      <a:pt x="19" y="110"/>
                      <a:pt x="18" y="112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6" y="118"/>
                      <a:pt x="16" y="118"/>
                      <a:pt x="16" y="118"/>
                    </a:cubicBezTo>
                    <a:cubicBezTo>
                      <a:pt x="17" y="118"/>
                      <a:pt x="17" y="118"/>
                      <a:pt x="17" y="119"/>
                    </a:cubicBezTo>
                    <a:cubicBezTo>
                      <a:pt x="19" y="119"/>
                      <a:pt x="20" y="121"/>
                      <a:pt x="20" y="125"/>
                    </a:cubicBezTo>
                    <a:cubicBezTo>
                      <a:pt x="21" y="128"/>
                      <a:pt x="21" y="130"/>
                      <a:pt x="21" y="131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23" y="136"/>
                      <a:pt x="21" y="140"/>
                      <a:pt x="21" y="140"/>
                    </a:cubicBezTo>
                    <a:cubicBezTo>
                      <a:pt x="21" y="141"/>
                      <a:pt x="21" y="141"/>
                      <a:pt x="20" y="142"/>
                    </a:cubicBezTo>
                    <a:cubicBezTo>
                      <a:pt x="21" y="143"/>
                      <a:pt x="21" y="143"/>
                      <a:pt x="21" y="143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4" y="152"/>
                      <a:pt x="24" y="152"/>
                      <a:pt x="24" y="152"/>
                    </a:cubicBezTo>
                    <a:cubicBezTo>
                      <a:pt x="24" y="153"/>
                      <a:pt x="24" y="153"/>
                      <a:pt x="24" y="153"/>
                    </a:cubicBezTo>
                    <a:cubicBezTo>
                      <a:pt x="25" y="153"/>
                      <a:pt x="25" y="153"/>
                      <a:pt x="26" y="153"/>
                    </a:cubicBezTo>
                    <a:cubicBezTo>
                      <a:pt x="27" y="154"/>
                      <a:pt x="28" y="155"/>
                      <a:pt x="29" y="155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30" y="156"/>
                      <a:pt x="30" y="156"/>
                      <a:pt x="30" y="156"/>
                    </a:cubicBezTo>
                    <a:cubicBezTo>
                      <a:pt x="30" y="156"/>
                      <a:pt x="30" y="157"/>
                      <a:pt x="30" y="158"/>
                    </a:cubicBezTo>
                    <a:cubicBezTo>
                      <a:pt x="30" y="158"/>
                      <a:pt x="30" y="158"/>
                      <a:pt x="30" y="159"/>
                    </a:cubicBezTo>
                    <a:cubicBezTo>
                      <a:pt x="30" y="159"/>
                      <a:pt x="32" y="161"/>
                      <a:pt x="32" y="161"/>
                    </a:cubicBezTo>
                    <a:cubicBezTo>
                      <a:pt x="32" y="162"/>
                      <a:pt x="34" y="164"/>
                      <a:pt x="35" y="165"/>
                    </a:cubicBezTo>
                    <a:cubicBezTo>
                      <a:pt x="35" y="165"/>
                      <a:pt x="35" y="165"/>
                      <a:pt x="35" y="165"/>
                    </a:cubicBezTo>
                    <a:cubicBezTo>
                      <a:pt x="35" y="166"/>
                      <a:pt x="35" y="166"/>
                      <a:pt x="35" y="166"/>
                    </a:cubicBezTo>
                    <a:cubicBezTo>
                      <a:pt x="35" y="167"/>
                      <a:pt x="35" y="169"/>
                      <a:pt x="32" y="171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2"/>
                      <a:pt x="32" y="173"/>
                      <a:pt x="32" y="173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3" y="173"/>
                      <a:pt x="33" y="173"/>
                      <a:pt x="33" y="173"/>
                    </a:cubicBezTo>
                    <a:cubicBezTo>
                      <a:pt x="34" y="173"/>
                      <a:pt x="35" y="174"/>
                      <a:pt x="36" y="174"/>
                    </a:cubicBezTo>
                    <a:cubicBezTo>
                      <a:pt x="36" y="174"/>
                      <a:pt x="36" y="174"/>
                      <a:pt x="36" y="174"/>
                    </a:cubicBezTo>
                    <a:cubicBezTo>
                      <a:pt x="36" y="174"/>
                      <a:pt x="36" y="174"/>
                      <a:pt x="36" y="174"/>
                    </a:cubicBezTo>
                    <a:cubicBezTo>
                      <a:pt x="37" y="175"/>
                      <a:pt x="37" y="175"/>
                      <a:pt x="38" y="175"/>
                    </a:cubicBezTo>
                    <a:cubicBezTo>
                      <a:pt x="39" y="175"/>
                      <a:pt x="40" y="176"/>
                      <a:pt x="40" y="176"/>
                    </a:cubicBezTo>
                    <a:cubicBezTo>
                      <a:pt x="41" y="177"/>
                      <a:pt x="41" y="178"/>
                      <a:pt x="41" y="179"/>
                    </a:cubicBezTo>
                    <a:cubicBezTo>
                      <a:pt x="41" y="179"/>
                      <a:pt x="42" y="180"/>
                      <a:pt x="42" y="180"/>
                    </a:cubicBezTo>
                    <a:cubicBezTo>
                      <a:pt x="43" y="181"/>
                      <a:pt x="44" y="182"/>
                      <a:pt x="44" y="182"/>
                    </a:cubicBezTo>
                    <a:cubicBezTo>
                      <a:pt x="47" y="181"/>
                      <a:pt x="47" y="181"/>
                      <a:pt x="47" y="181"/>
                    </a:cubicBezTo>
                    <a:cubicBezTo>
                      <a:pt x="48" y="181"/>
                      <a:pt x="48" y="181"/>
                      <a:pt x="48" y="181"/>
                    </a:cubicBezTo>
                    <a:cubicBezTo>
                      <a:pt x="49" y="182"/>
                      <a:pt x="50" y="183"/>
                      <a:pt x="51" y="184"/>
                    </a:cubicBezTo>
                    <a:cubicBezTo>
                      <a:pt x="51" y="184"/>
                      <a:pt x="51" y="184"/>
                      <a:pt x="51" y="184"/>
                    </a:cubicBezTo>
                    <a:cubicBezTo>
                      <a:pt x="51" y="184"/>
                      <a:pt x="52" y="184"/>
                      <a:pt x="52" y="184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6" y="185"/>
                      <a:pt x="56" y="185"/>
                      <a:pt x="56" y="185"/>
                    </a:cubicBezTo>
                    <a:cubicBezTo>
                      <a:pt x="57" y="186"/>
                      <a:pt x="57" y="186"/>
                      <a:pt x="57" y="186"/>
                    </a:cubicBezTo>
                    <a:cubicBezTo>
                      <a:pt x="58" y="185"/>
                      <a:pt x="59" y="185"/>
                      <a:pt x="59" y="185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1" y="185"/>
                      <a:pt x="61" y="185"/>
                      <a:pt x="61" y="185"/>
                    </a:cubicBezTo>
                    <a:cubicBezTo>
                      <a:pt x="61" y="185"/>
                      <a:pt x="62" y="186"/>
                      <a:pt x="62" y="188"/>
                    </a:cubicBezTo>
                    <a:cubicBezTo>
                      <a:pt x="63" y="188"/>
                      <a:pt x="63" y="188"/>
                      <a:pt x="63" y="188"/>
                    </a:cubicBezTo>
                    <a:cubicBezTo>
                      <a:pt x="68" y="186"/>
                      <a:pt x="68" y="186"/>
                      <a:pt x="68" y="186"/>
                    </a:cubicBezTo>
                    <a:cubicBezTo>
                      <a:pt x="69" y="186"/>
                      <a:pt x="69" y="186"/>
                      <a:pt x="69" y="186"/>
                    </a:cubicBezTo>
                    <a:cubicBezTo>
                      <a:pt x="70" y="186"/>
                      <a:pt x="71" y="186"/>
                      <a:pt x="72" y="187"/>
                    </a:cubicBezTo>
                    <a:cubicBezTo>
                      <a:pt x="73" y="188"/>
                      <a:pt x="73" y="190"/>
                      <a:pt x="73" y="192"/>
                    </a:cubicBezTo>
                    <a:cubicBezTo>
                      <a:pt x="73" y="194"/>
                      <a:pt x="72" y="196"/>
                      <a:pt x="71" y="197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72" y="198"/>
                      <a:pt x="73" y="199"/>
                      <a:pt x="73" y="201"/>
                    </a:cubicBezTo>
                    <a:cubicBezTo>
                      <a:pt x="75" y="201"/>
                      <a:pt x="75" y="201"/>
                      <a:pt x="75" y="201"/>
                    </a:cubicBezTo>
                    <a:cubicBezTo>
                      <a:pt x="76" y="202"/>
                      <a:pt x="77" y="203"/>
                      <a:pt x="77" y="203"/>
                    </a:cubicBezTo>
                    <a:cubicBezTo>
                      <a:pt x="79" y="204"/>
                      <a:pt x="80" y="206"/>
                      <a:pt x="80" y="207"/>
                    </a:cubicBezTo>
                    <a:cubicBezTo>
                      <a:pt x="80" y="209"/>
                      <a:pt x="80" y="209"/>
                      <a:pt x="80" y="209"/>
                    </a:cubicBezTo>
                    <a:cubicBezTo>
                      <a:pt x="81" y="208"/>
                      <a:pt x="81" y="208"/>
                      <a:pt x="82" y="208"/>
                    </a:cubicBezTo>
                    <a:cubicBezTo>
                      <a:pt x="83" y="204"/>
                      <a:pt x="83" y="204"/>
                      <a:pt x="83" y="204"/>
                    </a:cubicBezTo>
                    <a:cubicBezTo>
                      <a:pt x="87" y="202"/>
                      <a:pt x="87" y="202"/>
                      <a:pt x="87" y="202"/>
                    </a:cubicBezTo>
                    <a:cubicBezTo>
                      <a:pt x="84" y="196"/>
                      <a:pt x="84" y="196"/>
                      <a:pt x="84" y="196"/>
                    </a:cubicBezTo>
                    <a:cubicBezTo>
                      <a:pt x="84" y="195"/>
                      <a:pt x="84" y="195"/>
                      <a:pt x="84" y="195"/>
                    </a:cubicBezTo>
                    <a:cubicBezTo>
                      <a:pt x="85" y="194"/>
                      <a:pt x="86" y="194"/>
                      <a:pt x="87" y="194"/>
                    </a:cubicBezTo>
                    <a:cubicBezTo>
                      <a:pt x="87" y="194"/>
                      <a:pt x="88" y="194"/>
                      <a:pt x="89" y="194"/>
                    </a:cubicBezTo>
                    <a:cubicBezTo>
                      <a:pt x="89" y="194"/>
                      <a:pt x="90" y="194"/>
                      <a:pt x="90" y="194"/>
                    </a:cubicBezTo>
                    <a:cubicBezTo>
                      <a:pt x="90" y="194"/>
                      <a:pt x="90" y="194"/>
                      <a:pt x="90" y="194"/>
                    </a:cubicBezTo>
                    <a:cubicBezTo>
                      <a:pt x="92" y="194"/>
                      <a:pt x="94" y="194"/>
                      <a:pt x="94" y="194"/>
                    </a:cubicBezTo>
                    <a:cubicBezTo>
                      <a:pt x="95" y="194"/>
                      <a:pt x="95" y="194"/>
                      <a:pt x="95" y="194"/>
                    </a:cubicBezTo>
                    <a:cubicBezTo>
                      <a:pt x="103" y="198"/>
                      <a:pt x="103" y="198"/>
                      <a:pt x="103" y="198"/>
                    </a:cubicBezTo>
                    <a:cubicBezTo>
                      <a:pt x="103" y="198"/>
                      <a:pt x="103" y="198"/>
                      <a:pt x="103" y="198"/>
                    </a:cubicBezTo>
                    <a:cubicBezTo>
                      <a:pt x="104" y="198"/>
                      <a:pt x="105" y="198"/>
                      <a:pt x="106" y="197"/>
                    </a:cubicBezTo>
                    <a:cubicBezTo>
                      <a:pt x="106" y="196"/>
                      <a:pt x="106" y="196"/>
                      <a:pt x="106" y="196"/>
                    </a:cubicBezTo>
                    <a:cubicBezTo>
                      <a:pt x="107" y="195"/>
                      <a:pt x="107" y="195"/>
                      <a:pt x="107" y="195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110" y="195"/>
                      <a:pt x="111" y="197"/>
                      <a:pt x="112" y="199"/>
                    </a:cubicBezTo>
                    <a:cubicBezTo>
                      <a:pt x="113" y="200"/>
                      <a:pt x="113" y="201"/>
                      <a:pt x="113" y="202"/>
                    </a:cubicBezTo>
                    <a:cubicBezTo>
                      <a:pt x="113" y="203"/>
                      <a:pt x="112" y="204"/>
                      <a:pt x="111" y="204"/>
                    </a:cubicBezTo>
                    <a:cubicBezTo>
                      <a:pt x="111" y="204"/>
                      <a:pt x="111" y="204"/>
                      <a:pt x="110" y="205"/>
                    </a:cubicBezTo>
                    <a:cubicBezTo>
                      <a:pt x="112" y="205"/>
                      <a:pt x="112" y="206"/>
                      <a:pt x="112" y="207"/>
                    </a:cubicBezTo>
                    <a:cubicBezTo>
                      <a:pt x="112" y="207"/>
                      <a:pt x="113" y="207"/>
                      <a:pt x="113" y="208"/>
                    </a:cubicBezTo>
                    <a:cubicBezTo>
                      <a:pt x="113" y="208"/>
                      <a:pt x="114" y="208"/>
                      <a:pt x="116" y="209"/>
                    </a:cubicBezTo>
                    <a:cubicBezTo>
                      <a:pt x="117" y="209"/>
                      <a:pt x="117" y="209"/>
                      <a:pt x="117" y="209"/>
                    </a:cubicBez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20" y="206"/>
                      <a:pt x="120" y="206"/>
                      <a:pt x="120" y="206"/>
                    </a:cubicBezTo>
                    <a:cubicBezTo>
                      <a:pt x="121" y="206"/>
                      <a:pt x="124" y="208"/>
                      <a:pt x="125" y="209"/>
                    </a:cubicBezTo>
                    <a:cubicBezTo>
                      <a:pt x="125" y="209"/>
                      <a:pt x="127" y="210"/>
                      <a:pt x="129" y="210"/>
                    </a:cubicBezTo>
                    <a:cubicBezTo>
                      <a:pt x="136" y="208"/>
                      <a:pt x="136" y="208"/>
                      <a:pt x="136" y="208"/>
                    </a:cubicBezTo>
                    <a:cubicBezTo>
                      <a:pt x="138" y="216"/>
                      <a:pt x="138" y="216"/>
                      <a:pt x="138" y="216"/>
                    </a:cubicBezTo>
                    <a:cubicBezTo>
                      <a:pt x="139" y="216"/>
                      <a:pt x="140" y="217"/>
                      <a:pt x="141" y="219"/>
                    </a:cubicBezTo>
                    <a:cubicBezTo>
                      <a:pt x="141" y="219"/>
                      <a:pt x="141" y="219"/>
                      <a:pt x="141" y="219"/>
                    </a:cubicBezTo>
                    <a:cubicBezTo>
                      <a:pt x="142" y="219"/>
                      <a:pt x="145" y="220"/>
                      <a:pt x="145" y="222"/>
                    </a:cubicBezTo>
                    <a:cubicBezTo>
                      <a:pt x="145" y="223"/>
                      <a:pt x="145" y="223"/>
                      <a:pt x="146" y="224"/>
                    </a:cubicBezTo>
                    <a:cubicBezTo>
                      <a:pt x="146" y="224"/>
                      <a:pt x="146" y="224"/>
                      <a:pt x="146" y="224"/>
                    </a:cubicBezTo>
                    <a:cubicBezTo>
                      <a:pt x="148" y="229"/>
                      <a:pt x="148" y="229"/>
                      <a:pt x="148" y="229"/>
                    </a:cubicBezTo>
                    <a:cubicBezTo>
                      <a:pt x="147" y="230"/>
                      <a:pt x="147" y="230"/>
                      <a:pt x="147" y="230"/>
                    </a:cubicBezTo>
                    <a:cubicBezTo>
                      <a:pt x="147" y="230"/>
                      <a:pt x="147" y="230"/>
                      <a:pt x="147" y="231"/>
                    </a:cubicBezTo>
                    <a:cubicBezTo>
                      <a:pt x="147" y="231"/>
                      <a:pt x="148" y="233"/>
                      <a:pt x="148" y="233"/>
                    </a:cubicBezTo>
                    <a:cubicBezTo>
                      <a:pt x="148" y="233"/>
                      <a:pt x="150" y="233"/>
                      <a:pt x="151" y="232"/>
                    </a:cubicBezTo>
                    <a:cubicBezTo>
                      <a:pt x="151" y="231"/>
                      <a:pt x="153" y="230"/>
                      <a:pt x="153" y="230"/>
                    </a:cubicBezTo>
                    <a:cubicBezTo>
                      <a:pt x="153" y="230"/>
                      <a:pt x="155" y="232"/>
                      <a:pt x="155" y="231"/>
                    </a:cubicBezTo>
                    <a:cubicBezTo>
                      <a:pt x="155" y="230"/>
                      <a:pt x="155" y="227"/>
                      <a:pt x="155" y="227"/>
                    </a:cubicBezTo>
                    <a:cubicBezTo>
                      <a:pt x="157" y="225"/>
                      <a:pt x="157" y="225"/>
                      <a:pt x="157" y="225"/>
                    </a:cubicBezTo>
                    <a:cubicBezTo>
                      <a:pt x="157" y="225"/>
                      <a:pt x="158" y="225"/>
                      <a:pt x="158" y="224"/>
                    </a:cubicBezTo>
                    <a:cubicBezTo>
                      <a:pt x="158" y="223"/>
                      <a:pt x="159" y="221"/>
                      <a:pt x="159" y="221"/>
                    </a:cubicBezTo>
                    <a:cubicBezTo>
                      <a:pt x="162" y="222"/>
                      <a:pt x="162" y="222"/>
                      <a:pt x="162" y="222"/>
                    </a:cubicBezTo>
                    <a:cubicBezTo>
                      <a:pt x="164" y="226"/>
                      <a:pt x="164" y="226"/>
                      <a:pt x="164" y="226"/>
                    </a:cubicBezTo>
                    <a:cubicBezTo>
                      <a:pt x="166" y="228"/>
                      <a:pt x="166" y="228"/>
                      <a:pt x="166" y="228"/>
                    </a:cubicBezTo>
                    <a:cubicBezTo>
                      <a:pt x="167" y="229"/>
                      <a:pt x="167" y="229"/>
                      <a:pt x="167" y="229"/>
                    </a:cubicBezTo>
                    <a:cubicBezTo>
                      <a:pt x="169" y="230"/>
                      <a:pt x="169" y="230"/>
                      <a:pt x="169" y="230"/>
                    </a:cubicBezTo>
                    <a:cubicBezTo>
                      <a:pt x="171" y="229"/>
                      <a:pt x="171" y="229"/>
                      <a:pt x="171" y="229"/>
                    </a:cubicBezTo>
                    <a:cubicBezTo>
                      <a:pt x="171" y="231"/>
                      <a:pt x="171" y="231"/>
                      <a:pt x="171" y="231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3" y="235"/>
                      <a:pt x="173" y="235"/>
                      <a:pt x="173" y="235"/>
                    </a:cubicBezTo>
                    <a:cubicBezTo>
                      <a:pt x="172" y="236"/>
                      <a:pt x="172" y="236"/>
                      <a:pt x="172" y="236"/>
                    </a:cubicBezTo>
                    <a:cubicBezTo>
                      <a:pt x="171" y="237"/>
                      <a:pt x="171" y="237"/>
                      <a:pt x="171" y="237"/>
                    </a:cubicBezTo>
                    <a:cubicBezTo>
                      <a:pt x="172" y="237"/>
                      <a:pt x="172" y="237"/>
                      <a:pt x="172" y="237"/>
                    </a:cubicBezTo>
                    <a:cubicBezTo>
                      <a:pt x="172" y="237"/>
                      <a:pt x="173" y="237"/>
                      <a:pt x="173" y="237"/>
                    </a:cubicBezTo>
                    <a:cubicBezTo>
                      <a:pt x="174" y="237"/>
                      <a:pt x="175" y="237"/>
                      <a:pt x="175" y="237"/>
                    </a:cubicBezTo>
                    <a:cubicBezTo>
                      <a:pt x="175" y="236"/>
                      <a:pt x="176" y="236"/>
                      <a:pt x="176" y="236"/>
                    </a:cubicBezTo>
                    <a:cubicBezTo>
                      <a:pt x="176" y="236"/>
                      <a:pt x="177" y="235"/>
                      <a:pt x="177" y="235"/>
                    </a:cubicBezTo>
                    <a:cubicBezTo>
                      <a:pt x="177" y="235"/>
                      <a:pt x="178" y="235"/>
                      <a:pt x="178" y="235"/>
                    </a:cubicBezTo>
                    <a:cubicBezTo>
                      <a:pt x="178" y="236"/>
                      <a:pt x="179" y="237"/>
                      <a:pt x="179" y="237"/>
                    </a:cubicBezTo>
                    <a:cubicBezTo>
                      <a:pt x="179" y="237"/>
                      <a:pt x="179" y="236"/>
                      <a:pt x="180" y="237"/>
                    </a:cubicBezTo>
                    <a:cubicBezTo>
                      <a:pt x="180" y="237"/>
                      <a:pt x="180" y="237"/>
                      <a:pt x="180" y="237"/>
                    </a:cubicBezTo>
                    <a:cubicBezTo>
                      <a:pt x="180" y="237"/>
                      <a:pt x="181" y="237"/>
                      <a:pt x="181" y="236"/>
                    </a:cubicBezTo>
                    <a:cubicBezTo>
                      <a:pt x="180" y="235"/>
                      <a:pt x="180" y="234"/>
                      <a:pt x="180" y="234"/>
                    </a:cubicBezTo>
                    <a:cubicBezTo>
                      <a:pt x="180" y="234"/>
                      <a:pt x="180" y="233"/>
                      <a:pt x="181" y="233"/>
                    </a:cubicBezTo>
                    <a:cubicBezTo>
                      <a:pt x="181" y="232"/>
                      <a:pt x="181" y="232"/>
                      <a:pt x="181" y="231"/>
                    </a:cubicBezTo>
                    <a:cubicBezTo>
                      <a:pt x="181" y="231"/>
                      <a:pt x="181" y="231"/>
                      <a:pt x="181" y="231"/>
                    </a:cubicBezTo>
                    <a:cubicBezTo>
                      <a:pt x="182" y="231"/>
                      <a:pt x="183" y="230"/>
                      <a:pt x="183" y="230"/>
                    </a:cubicBezTo>
                    <a:cubicBezTo>
                      <a:pt x="183" y="230"/>
                      <a:pt x="183" y="230"/>
                      <a:pt x="183" y="229"/>
                    </a:cubicBezTo>
                    <a:cubicBezTo>
                      <a:pt x="183" y="229"/>
                      <a:pt x="184" y="229"/>
                      <a:pt x="184" y="229"/>
                    </a:cubicBezTo>
                    <a:cubicBezTo>
                      <a:pt x="185" y="229"/>
                      <a:pt x="184" y="229"/>
                      <a:pt x="185" y="229"/>
                    </a:cubicBezTo>
                    <a:cubicBezTo>
                      <a:pt x="186" y="228"/>
                      <a:pt x="186" y="228"/>
                      <a:pt x="185" y="228"/>
                    </a:cubicBezTo>
                    <a:cubicBezTo>
                      <a:pt x="185" y="227"/>
                      <a:pt x="185" y="227"/>
                      <a:pt x="185" y="227"/>
                    </a:cubicBezTo>
                    <a:cubicBezTo>
                      <a:pt x="186" y="227"/>
                      <a:pt x="185" y="227"/>
                      <a:pt x="187" y="227"/>
                    </a:cubicBezTo>
                    <a:cubicBezTo>
                      <a:pt x="188" y="227"/>
                      <a:pt x="189" y="227"/>
                      <a:pt x="189" y="226"/>
                    </a:cubicBezTo>
                    <a:cubicBezTo>
                      <a:pt x="189" y="226"/>
                      <a:pt x="189" y="225"/>
                      <a:pt x="189" y="225"/>
                    </a:cubicBezTo>
                    <a:cubicBezTo>
                      <a:pt x="190" y="225"/>
                      <a:pt x="190" y="225"/>
                      <a:pt x="190" y="225"/>
                    </a:cubicBezTo>
                    <a:cubicBezTo>
                      <a:pt x="190" y="225"/>
                      <a:pt x="190" y="225"/>
                      <a:pt x="190" y="225"/>
                    </a:cubicBezTo>
                    <a:cubicBezTo>
                      <a:pt x="190" y="225"/>
                      <a:pt x="191" y="226"/>
                      <a:pt x="191" y="226"/>
                    </a:cubicBezTo>
                    <a:cubicBezTo>
                      <a:pt x="192" y="226"/>
                      <a:pt x="192" y="226"/>
                      <a:pt x="192" y="226"/>
                    </a:cubicBezTo>
                    <a:cubicBezTo>
                      <a:pt x="193" y="226"/>
                      <a:pt x="193" y="225"/>
                      <a:pt x="193" y="225"/>
                    </a:cubicBezTo>
                    <a:cubicBezTo>
                      <a:pt x="193" y="225"/>
                      <a:pt x="193" y="225"/>
                      <a:pt x="193" y="225"/>
                    </a:cubicBezTo>
                    <a:cubicBezTo>
                      <a:pt x="193" y="225"/>
                      <a:pt x="193" y="224"/>
                      <a:pt x="194" y="224"/>
                    </a:cubicBezTo>
                    <a:cubicBezTo>
                      <a:pt x="195" y="224"/>
                      <a:pt x="194" y="225"/>
                      <a:pt x="195" y="224"/>
                    </a:cubicBezTo>
                    <a:cubicBezTo>
                      <a:pt x="195" y="224"/>
                      <a:pt x="196" y="223"/>
                      <a:pt x="196" y="223"/>
                    </a:cubicBezTo>
                    <a:cubicBezTo>
                      <a:pt x="196" y="223"/>
                      <a:pt x="196" y="224"/>
                      <a:pt x="197" y="224"/>
                    </a:cubicBezTo>
                    <a:cubicBezTo>
                      <a:pt x="198" y="225"/>
                      <a:pt x="198" y="225"/>
                      <a:pt x="199" y="226"/>
                    </a:cubicBezTo>
                    <a:cubicBezTo>
                      <a:pt x="199" y="226"/>
                      <a:pt x="199" y="226"/>
                      <a:pt x="199" y="226"/>
                    </a:cubicBezTo>
                    <a:cubicBezTo>
                      <a:pt x="199" y="226"/>
                      <a:pt x="200" y="227"/>
                      <a:pt x="200" y="227"/>
                    </a:cubicBezTo>
                    <a:cubicBezTo>
                      <a:pt x="201" y="227"/>
                      <a:pt x="201" y="227"/>
                      <a:pt x="201" y="227"/>
                    </a:cubicBezTo>
                    <a:cubicBezTo>
                      <a:pt x="202" y="227"/>
                      <a:pt x="202" y="227"/>
                      <a:pt x="202" y="227"/>
                    </a:cubicBezTo>
                    <a:cubicBezTo>
                      <a:pt x="202" y="227"/>
                      <a:pt x="201" y="227"/>
                      <a:pt x="202" y="227"/>
                    </a:cubicBezTo>
                    <a:cubicBezTo>
                      <a:pt x="203" y="228"/>
                      <a:pt x="204" y="228"/>
                      <a:pt x="204" y="228"/>
                    </a:cubicBezTo>
                    <a:cubicBezTo>
                      <a:pt x="204" y="228"/>
                      <a:pt x="204" y="227"/>
                      <a:pt x="204" y="226"/>
                    </a:cubicBezTo>
                    <a:cubicBezTo>
                      <a:pt x="205" y="226"/>
                      <a:pt x="205" y="225"/>
                      <a:pt x="205" y="225"/>
                    </a:cubicBezTo>
                    <a:cubicBezTo>
                      <a:pt x="206" y="225"/>
                      <a:pt x="208" y="224"/>
                      <a:pt x="208" y="224"/>
                    </a:cubicBezTo>
                    <a:cubicBezTo>
                      <a:pt x="208" y="224"/>
                      <a:pt x="207" y="223"/>
                      <a:pt x="206" y="222"/>
                    </a:cubicBezTo>
                    <a:cubicBezTo>
                      <a:pt x="206" y="222"/>
                      <a:pt x="205" y="221"/>
                      <a:pt x="207" y="221"/>
                    </a:cubicBezTo>
                    <a:cubicBezTo>
                      <a:pt x="208" y="221"/>
                      <a:pt x="209" y="221"/>
                      <a:pt x="209" y="221"/>
                    </a:cubicBezTo>
                    <a:cubicBezTo>
                      <a:pt x="210" y="222"/>
                      <a:pt x="210" y="222"/>
                      <a:pt x="210" y="222"/>
                    </a:cubicBezTo>
                    <a:cubicBezTo>
                      <a:pt x="210" y="221"/>
                      <a:pt x="210" y="221"/>
                      <a:pt x="210" y="221"/>
                    </a:cubicBezTo>
                    <a:cubicBezTo>
                      <a:pt x="211" y="220"/>
                      <a:pt x="211" y="220"/>
                      <a:pt x="211" y="220"/>
                    </a:cubicBezTo>
                    <a:cubicBezTo>
                      <a:pt x="211" y="220"/>
                      <a:pt x="211" y="219"/>
                      <a:pt x="212" y="219"/>
                    </a:cubicBezTo>
                    <a:cubicBezTo>
                      <a:pt x="212" y="219"/>
                      <a:pt x="213" y="219"/>
                      <a:pt x="213" y="219"/>
                    </a:cubicBezTo>
                    <a:cubicBezTo>
                      <a:pt x="213" y="219"/>
                      <a:pt x="214" y="220"/>
                      <a:pt x="214" y="220"/>
                    </a:cubicBezTo>
                    <a:cubicBezTo>
                      <a:pt x="214" y="220"/>
                      <a:pt x="215" y="220"/>
                      <a:pt x="215" y="220"/>
                    </a:cubicBezTo>
                    <a:cubicBezTo>
                      <a:pt x="215" y="220"/>
                      <a:pt x="216" y="220"/>
                      <a:pt x="216" y="220"/>
                    </a:cubicBezTo>
                    <a:cubicBezTo>
                      <a:pt x="216" y="220"/>
                      <a:pt x="218" y="220"/>
                      <a:pt x="218" y="220"/>
                    </a:cubicBezTo>
                    <a:cubicBezTo>
                      <a:pt x="218" y="220"/>
                      <a:pt x="218" y="219"/>
                      <a:pt x="218" y="219"/>
                    </a:cubicBezTo>
                    <a:cubicBezTo>
                      <a:pt x="218" y="219"/>
                      <a:pt x="221" y="219"/>
                      <a:pt x="221" y="219"/>
                    </a:cubicBezTo>
                    <a:cubicBezTo>
                      <a:pt x="221" y="219"/>
                      <a:pt x="222" y="219"/>
                      <a:pt x="222" y="219"/>
                    </a:cubicBezTo>
                    <a:cubicBezTo>
                      <a:pt x="223" y="219"/>
                      <a:pt x="224" y="219"/>
                      <a:pt x="224" y="219"/>
                    </a:cubicBezTo>
                    <a:cubicBezTo>
                      <a:pt x="224" y="219"/>
                      <a:pt x="225" y="220"/>
                      <a:pt x="225" y="220"/>
                    </a:cubicBezTo>
                    <a:cubicBezTo>
                      <a:pt x="226" y="220"/>
                      <a:pt x="227" y="220"/>
                      <a:pt x="227" y="220"/>
                    </a:cubicBezTo>
                    <a:cubicBezTo>
                      <a:pt x="227" y="220"/>
                      <a:pt x="227" y="219"/>
                      <a:pt x="227" y="219"/>
                    </a:cubicBezTo>
                    <a:cubicBezTo>
                      <a:pt x="228" y="219"/>
                      <a:pt x="228" y="219"/>
                      <a:pt x="228" y="219"/>
                    </a:cubicBezTo>
                    <a:cubicBezTo>
                      <a:pt x="230" y="220"/>
                      <a:pt x="230" y="220"/>
                      <a:pt x="230" y="220"/>
                    </a:cubicBezTo>
                    <a:cubicBezTo>
                      <a:pt x="230" y="220"/>
                      <a:pt x="231" y="220"/>
                      <a:pt x="231" y="220"/>
                    </a:cubicBezTo>
                    <a:cubicBezTo>
                      <a:pt x="231" y="220"/>
                      <a:pt x="232" y="220"/>
                      <a:pt x="232" y="220"/>
                    </a:cubicBezTo>
                    <a:cubicBezTo>
                      <a:pt x="232" y="220"/>
                      <a:pt x="232" y="221"/>
                      <a:pt x="232" y="221"/>
                    </a:cubicBezTo>
                    <a:cubicBezTo>
                      <a:pt x="233" y="222"/>
                      <a:pt x="233" y="222"/>
                      <a:pt x="233" y="223"/>
                    </a:cubicBezTo>
                    <a:cubicBezTo>
                      <a:pt x="234" y="223"/>
                      <a:pt x="234" y="223"/>
                      <a:pt x="234" y="223"/>
                    </a:cubicBezTo>
                    <a:cubicBezTo>
                      <a:pt x="234" y="224"/>
                      <a:pt x="234" y="224"/>
                      <a:pt x="234" y="225"/>
                    </a:cubicBezTo>
                    <a:cubicBezTo>
                      <a:pt x="234" y="225"/>
                      <a:pt x="234" y="225"/>
                      <a:pt x="235" y="225"/>
                    </a:cubicBezTo>
                    <a:cubicBezTo>
                      <a:pt x="235" y="226"/>
                      <a:pt x="237" y="226"/>
                      <a:pt x="237" y="226"/>
                    </a:cubicBezTo>
                    <a:cubicBezTo>
                      <a:pt x="237" y="226"/>
                      <a:pt x="238" y="226"/>
                      <a:pt x="238" y="226"/>
                    </a:cubicBezTo>
                    <a:cubicBezTo>
                      <a:pt x="239" y="226"/>
                      <a:pt x="240" y="226"/>
                      <a:pt x="240" y="226"/>
                    </a:cubicBezTo>
                    <a:cubicBezTo>
                      <a:pt x="240" y="226"/>
                      <a:pt x="241" y="226"/>
                      <a:pt x="241" y="226"/>
                    </a:cubicBezTo>
                    <a:cubicBezTo>
                      <a:pt x="241" y="226"/>
                      <a:pt x="241" y="227"/>
                      <a:pt x="241" y="227"/>
                    </a:cubicBezTo>
                    <a:cubicBezTo>
                      <a:pt x="243" y="227"/>
                      <a:pt x="243" y="227"/>
                      <a:pt x="243" y="227"/>
                    </a:cubicBezTo>
                    <a:cubicBezTo>
                      <a:pt x="243" y="227"/>
                      <a:pt x="243" y="227"/>
                      <a:pt x="243" y="227"/>
                    </a:cubicBezTo>
                    <a:cubicBezTo>
                      <a:pt x="243" y="227"/>
                      <a:pt x="244" y="227"/>
                      <a:pt x="244" y="227"/>
                    </a:cubicBezTo>
                    <a:cubicBezTo>
                      <a:pt x="244" y="227"/>
                      <a:pt x="245" y="227"/>
                      <a:pt x="245" y="227"/>
                    </a:cubicBezTo>
                    <a:cubicBezTo>
                      <a:pt x="245" y="228"/>
                      <a:pt x="246" y="228"/>
                      <a:pt x="246" y="228"/>
                    </a:cubicBezTo>
                    <a:cubicBezTo>
                      <a:pt x="246" y="228"/>
                      <a:pt x="247" y="228"/>
                      <a:pt x="248" y="228"/>
                    </a:cubicBezTo>
                    <a:cubicBezTo>
                      <a:pt x="248" y="228"/>
                      <a:pt x="250" y="228"/>
                      <a:pt x="250" y="228"/>
                    </a:cubicBezTo>
                    <a:cubicBezTo>
                      <a:pt x="250" y="228"/>
                      <a:pt x="251" y="229"/>
                      <a:pt x="251" y="229"/>
                    </a:cubicBezTo>
                    <a:cubicBezTo>
                      <a:pt x="251" y="229"/>
                      <a:pt x="251" y="230"/>
                      <a:pt x="251" y="230"/>
                    </a:cubicBezTo>
                    <a:cubicBezTo>
                      <a:pt x="251" y="230"/>
                      <a:pt x="251" y="230"/>
                      <a:pt x="252" y="230"/>
                    </a:cubicBezTo>
                    <a:cubicBezTo>
                      <a:pt x="252" y="230"/>
                      <a:pt x="252" y="229"/>
                      <a:pt x="253" y="229"/>
                    </a:cubicBezTo>
                    <a:cubicBezTo>
                      <a:pt x="254" y="229"/>
                      <a:pt x="256" y="230"/>
                      <a:pt x="257" y="230"/>
                    </a:cubicBezTo>
                    <a:cubicBezTo>
                      <a:pt x="258" y="231"/>
                      <a:pt x="258" y="230"/>
                      <a:pt x="259" y="230"/>
                    </a:cubicBezTo>
                    <a:cubicBezTo>
                      <a:pt x="260" y="230"/>
                      <a:pt x="260" y="229"/>
                      <a:pt x="260" y="229"/>
                    </a:cubicBezTo>
                    <a:cubicBezTo>
                      <a:pt x="260" y="229"/>
                      <a:pt x="260" y="228"/>
                      <a:pt x="260" y="227"/>
                    </a:cubicBezTo>
                    <a:cubicBezTo>
                      <a:pt x="260" y="227"/>
                      <a:pt x="258" y="226"/>
                      <a:pt x="258" y="226"/>
                    </a:cubicBezTo>
                    <a:cubicBezTo>
                      <a:pt x="258" y="226"/>
                      <a:pt x="257" y="225"/>
                      <a:pt x="256" y="225"/>
                    </a:cubicBezTo>
                    <a:cubicBezTo>
                      <a:pt x="256" y="225"/>
                      <a:pt x="255" y="222"/>
                      <a:pt x="255" y="222"/>
                    </a:cubicBezTo>
                    <a:cubicBezTo>
                      <a:pt x="256" y="220"/>
                      <a:pt x="256" y="220"/>
                      <a:pt x="256" y="220"/>
                    </a:cubicBezTo>
                    <a:cubicBezTo>
                      <a:pt x="256" y="220"/>
                      <a:pt x="256" y="220"/>
                      <a:pt x="255" y="220"/>
                    </a:cubicBezTo>
                    <a:cubicBezTo>
                      <a:pt x="254" y="219"/>
                      <a:pt x="254" y="217"/>
                      <a:pt x="254" y="217"/>
                    </a:cubicBezTo>
                    <a:cubicBezTo>
                      <a:pt x="254" y="214"/>
                      <a:pt x="254" y="214"/>
                      <a:pt x="254" y="214"/>
                    </a:cubicBezTo>
                    <a:cubicBezTo>
                      <a:pt x="251" y="210"/>
                      <a:pt x="251" y="210"/>
                      <a:pt x="251" y="210"/>
                    </a:cubicBezTo>
                    <a:cubicBezTo>
                      <a:pt x="251" y="210"/>
                      <a:pt x="251" y="207"/>
                      <a:pt x="251" y="207"/>
                    </a:cubicBezTo>
                    <a:cubicBezTo>
                      <a:pt x="252" y="206"/>
                      <a:pt x="255" y="199"/>
                      <a:pt x="255" y="199"/>
                    </a:cubicBezTo>
                    <a:cubicBezTo>
                      <a:pt x="263" y="189"/>
                      <a:pt x="263" y="189"/>
                      <a:pt x="263" y="189"/>
                    </a:cubicBezTo>
                    <a:cubicBezTo>
                      <a:pt x="263" y="189"/>
                      <a:pt x="263" y="188"/>
                      <a:pt x="265" y="184"/>
                    </a:cubicBezTo>
                    <a:cubicBezTo>
                      <a:pt x="266" y="179"/>
                      <a:pt x="266" y="181"/>
                      <a:pt x="267" y="180"/>
                    </a:cubicBezTo>
                    <a:cubicBezTo>
                      <a:pt x="267" y="178"/>
                      <a:pt x="269" y="177"/>
                      <a:pt x="270" y="176"/>
                    </a:cubicBezTo>
                    <a:cubicBezTo>
                      <a:pt x="271" y="176"/>
                      <a:pt x="272" y="173"/>
                      <a:pt x="273" y="170"/>
                    </a:cubicBezTo>
                    <a:cubicBezTo>
                      <a:pt x="274" y="168"/>
                      <a:pt x="275" y="170"/>
                      <a:pt x="276" y="170"/>
                    </a:cubicBezTo>
                    <a:cubicBezTo>
                      <a:pt x="277" y="169"/>
                      <a:pt x="277" y="167"/>
                      <a:pt x="278" y="167"/>
                    </a:cubicBezTo>
                    <a:cubicBezTo>
                      <a:pt x="280" y="167"/>
                      <a:pt x="280" y="165"/>
                      <a:pt x="281" y="164"/>
                    </a:cubicBezTo>
                    <a:cubicBezTo>
                      <a:pt x="281" y="163"/>
                      <a:pt x="281" y="161"/>
                      <a:pt x="281" y="161"/>
                    </a:cubicBezTo>
                    <a:cubicBezTo>
                      <a:pt x="281" y="156"/>
                      <a:pt x="281" y="156"/>
                      <a:pt x="281" y="156"/>
                    </a:cubicBezTo>
                    <a:cubicBezTo>
                      <a:pt x="278" y="152"/>
                      <a:pt x="278" y="152"/>
                      <a:pt x="278" y="152"/>
                    </a:cubicBezTo>
                    <a:cubicBezTo>
                      <a:pt x="278" y="152"/>
                      <a:pt x="277" y="152"/>
                      <a:pt x="277" y="151"/>
                    </a:cubicBezTo>
                    <a:cubicBezTo>
                      <a:pt x="277" y="150"/>
                      <a:pt x="277" y="149"/>
                      <a:pt x="277" y="149"/>
                    </a:cubicBezTo>
                    <a:cubicBezTo>
                      <a:pt x="277" y="149"/>
                      <a:pt x="280" y="149"/>
                      <a:pt x="281" y="149"/>
                    </a:cubicBezTo>
                    <a:cubicBezTo>
                      <a:pt x="282" y="148"/>
                      <a:pt x="281" y="147"/>
                      <a:pt x="279" y="14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2" name="Freeform 31"/>
              <p:cNvSpPr>
                <a:spLocks/>
              </p:cNvSpPr>
              <p:nvPr/>
            </p:nvSpPr>
            <p:spPr bwMode="auto">
              <a:xfrm>
                <a:off x="2827" y="2148"/>
                <a:ext cx="373" cy="207"/>
              </a:xfrm>
              <a:custGeom>
                <a:avLst/>
                <a:gdLst>
                  <a:gd name="T0" fmla="*/ 180 w 186"/>
                  <a:gd name="T1" fmla="*/ 44 h 103"/>
                  <a:gd name="T2" fmla="*/ 164 w 186"/>
                  <a:gd name="T3" fmla="*/ 35 h 103"/>
                  <a:gd name="T4" fmla="*/ 152 w 186"/>
                  <a:gd name="T5" fmla="*/ 33 h 103"/>
                  <a:gd name="T6" fmla="*/ 151 w 186"/>
                  <a:gd name="T7" fmla="*/ 24 h 103"/>
                  <a:gd name="T8" fmla="*/ 135 w 186"/>
                  <a:gd name="T9" fmla="*/ 21 h 103"/>
                  <a:gd name="T10" fmla="*/ 131 w 186"/>
                  <a:gd name="T11" fmla="*/ 28 h 103"/>
                  <a:gd name="T12" fmla="*/ 119 w 186"/>
                  <a:gd name="T13" fmla="*/ 31 h 103"/>
                  <a:gd name="T14" fmla="*/ 111 w 186"/>
                  <a:gd name="T15" fmla="*/ 23 h 103"/>
                  <a:gd name="T16" fmla="*/ 112 w 186"/>
                  <a:gd name="T17" fmla="*/ 16 h 103"/>
                  <a:gd name="T18" fmla="*/ 102 w 186"/>
                  <a:gd name="T19" fmla="*/ 14 h 103"/>
                  <a:gd name="T20" fmla="*/ 95 w 186"/>
                  <a:gd name="T21" fmla="*/ 10 h 103"/>
                  <a:gd name="T22" fmla="*/ 85 w 186"/>
                  <a:gd name="T23" fmla="*/ 9 h 103"/>
                  <a:gd name="T24" fmla="*/ 79 w 186"/>
                  <a:gd name="T25" fmla="*/ 1 h 103"/>
                  <a:gd name="T26" fmla="*/ 73 w 186"/>
                  <a:gd name="T27" fmla="*/ 0 h 103"/>
                  <a:gd name="T28" fmla="*/ 69 w 186"/>
                  <a:gd name="T29" fmla="*/ 7 h 103"/>
                  <a:gd name="T30" fmla="*/ 59 w 186"/>
                  <a:gd name="T31" fmla="*/ 6 h 103"/>
                  <a:gd name="T32" fmla="*/ 54 w 186"/>
                  <a:gd name="T33" fmla="*/ 1 h 103"/>
                  <a:gd name="T34" fmla="*/ 54 w 186"/>
                  <a:gd name="T35" fmla="*/ 8 h 103"/>
                  <a:gd name="T36" fmla="*/ 34 w 186"/>
                  <a:gd name="T37" fmla="*/ 18 h 103"/>
                  <a:gd name="T38" fmla="*/ 21 w 186"/>
                  <a:gd name="T39" fmla="*/ 26 h 103"/>
                  <a:gd name="T40" fmla="*/ 13 w 186"/>
                  <a:gd name="T41" fmla="*/ 31 h 103"/>
                  <a:gd name="T42" fmla="*/ 6 w 186"/>
                  <a:gd name="T43" fmla="*/ 33 h 103"/>
                  <a:gd name="T44" fmla="*/ 4 w 186"/>
                  <a:gd name="T45" fmla="*/ 44 h 103"/>
                  <a:gd name="T46" fmla="*/ 6 w 186"/>
                  <a:gd name="T47" fmla="*/ 57 h 103"/>
                  <a:gd name="T48" fmla="*/ 11 w 186"/>
                  <a:gd name="T49" fmla="*/ 68 h 103"/>
                  <a:gd name="T50" fmla="*/ 16 w 186"/>
                  <a:gd name="T51" fmla="*/ 73 h 103"/>
                  <a:gd name="T52" fmla="*/ 26 w 186"/>
                  <a:gd name="T53" fmla="*/ 77 h 103"/>
                  <a:gd name="T54" fmla="*/ 30 w 186"/>
                  <a:gd name="T55" fmla="*/ 82 h 103"/>
                  <a:gd name="T56" fmla="*/ 34 w 186"/>
                  <a:gd name="T57" fmla="*/ 88 h 103"/>
                  <a:gd name="T58" fmla="*/ 40 w 186"/>
                  <a:gd name="T59" fmla="*/ 89 h 103"/>
                  <a:gd name="T60" fmla="*/ 45 w 186"/>
                  <a:gd name="T61" fmla="*/ 94 h 103"/>
                  <a:gd name="T62" fmla="*/ 51 w 186"/>
                  <a:gd name="T63" fmla="*/ 98 h 103"/>
                  <a:gd name="T64" fmla="*/ 57 w 186"/>
                  <a:gd name="T65" fmla="*/ 102 h 103"/>
                  <a:gd name="T66" fmla="*/ 68 w 186"/>
                  <a:gd name="T67" fmla="*/ 102 h 103"/>
                  <a:gd name="T68" fmla="*/ 71 w 186"/>
                  <a:gd name="T69" fmla="*/ 97 h 103"/>
                  <a:gd name="T70" fmla="*/ 76 w 186"/>
                  <a:gd name="T71" fmla="*/ 92 h 103"/>
                  <a:gd name="T72" fmla="*/ 79 w 186"/>
                  <a:gd name="T73" fmla="*/ 82 h 103"/>
                  <a:gd name="T74" fmla="*/ 89 w 186"/>
                  <a:gd name="T75" fmla="*/ 84 h 103"/>
                  <a:gd name="T76" fmla="*/ 100 w 186"/>
                  <a:gd name="T77" fmla="*/ 86 h 103"/>
                  <a:gd name="T78" fmla="*/ 118 w 186"/>
                  <a:gd name="T79" fmla="*/ 91 h 103"/>
                  <a:gd name="T80" fmla="*/ 126 w 186"/>
                  <a:gd name="T81" fmla="*/ 89 h 103"/>
                  <a:gd name="T82" fmla="*/ 135 w 186"/>
                  <a:gd name="T83" fmla="*/ 89 h 103"/>
                  <a:gd name="T84" fmla="*/ 139 w 186"/>
                  <a:gd name="T85" fmla="*/ 91 h 103"/>
                  <a:gd name="T86" fmla="*/ 142 w 186"/>
                  <a:gd name="T87" fmla="*/ 86 h 103"/>
                  <a:gd name="T88" fmla="*/ 148 w 186"/>
                  <a:gd name="T89" fmla="*/ 88 h 103"/>
                  <a:gd name="T90" fmla="*/ 152 w 186"/>
                  <a:gd name="T91" fmla="*/ 88 h 103"/>
                  <a:gd name="T92" fmla="*/ 158 w 186"/>
                  <a:gd name="T93" fmla="*/ 84 h 103"/>
                  <a:gd name="T94" fmla="*/ 162 w 186"/>
                  <a:gd name="T95" fmla="*/ 78 h 103"/>
                  <a:gd name="T96" fmla="*/ 167 w 186"/>
                  <a:gd name="T97" fmla="*/ 66 h 103"/>
                  <a:gd name="T98" fmla="*/ 174 w 186"/>
                  <a:gd name="T99" fmla="*/ 58 h 103"/>
                  <a:gd name="T100" fmla="*/ 181 w 186"/>
                  <a:gd name="T101" fmla="*/ 5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6" h="103">
                    <a:moveTo>
                      <a:pt x="185" y="49"/>
                    </a:moveTo>
                    <a:cubicBezTo>
                      <a:pt x="185" y="49"/>
                      <a:pt x="184" y="48"/>
                      <a:pt x="184" y="47"/>
                    </a:cubicBezTo>
                    <a:cubicBezTo>
                      <a:pt x="183" y="46"/>
                      <a:pt x="181" y="44"/>
                      <a:pt x="181" y="44"/>
                    </a:cubicBezTo>
                    <a:cubicBezTo>
                      <a:pt x="181" y="44"/>
                      <a:pt x="181" y="46"/>
                      <a:pt x="180" y="44"/>
                    </a:cubicBezTo>
                    <a:cubicBezTo>
                      <a:pt x="178" y="42"/>
                      <a:pt x="177" y="42"/>
                      <a:pt x="177" y="42"/>
                    </a:cubicBezTo>
                    <a:cubicBezTo>
                      <a:pt x="175" y="35"/>
                      <a:pt x="175" y="35"/>
                      <a:pt x="175" y="35"/>
                    </a:cubicBezTo>
                    <a:cubicBezTo>
                      <a:pt x="169" y="37"/>
                      <a:pt x="169" y="37"/>
                      <a:pt x="169" y="37"/>
                    </a:cubicBezTo>
                    <a:cubicBezTo>
                      <a:pt x="169" y="37"/>
                      <a:pt x="165" y="35"/>
                      <a:pt x="164" y="35"/>
                    </a:cubicBezTo>
                    <a:cubicBezTo>
                      <a:pt x="163" y="34"/>
                      <a:pt x="161" y="32"/>
                      <a:pt x="161" y="32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6" y="35"/>
                      <a:pt x="153" y="34"/>
                      <a:pt x="152" y="33"/>
                    </a:cubicBezTo>
                    <a:cubicBezTo>
                      <a:pt x="151" y="32"/>
                      <a:pt x="151" y="31"/>
                      <a:pt x="150" y="31"/>
                    </a:cubicBezTo>
                    <a:cubicBezTo>
                      <a:pt x="149" y="31"/>
                      <a:pt x="148" y="30"/>
                      <a:pt x="148" y="30"/>
                    </a:cubicBezTo>
                    <a:cubicBezTo>
                      <a:pt x="148" y="30"/>
                      <a:pt x="150" y="27"/>
                      <a:pt x="150" y="26"/>
                    </a:cubicBezTo>
                    <a:cubicBezTo>
                      <a:pt x="151" y="26"/>
                      <a:pt x="153" y="26"/>
                      <a:pt x="151" y="24"/>
                    </a:cubicBezTo>
                    <a:cubicBezTo>
                      <a:pt x="150" y="22"/>
                      <a:pt x="149" y="21"/>
                      <a:pt x="149" y="21"/>
                    </a:cubicBezTo>
                    <a:cubicBezTo>
                      <a:pt x="149" y="21"/>
                      <a:pt x="149" y="23"/>
                      <a:pt x="148" y="23"/>
                    </a:cubicBezTo>
                    <a:cubicBezTo>
                      <a:pt x="146" y="24"/>
                      <a:pt x="143" y="25"/>
                      <a:pt x="143" y="25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5" y="21"/>
                      <a:pt x="132" y="20"/>
                      <a:pt x="132" y="20"/>
                    </a:cubicBezTo>
                    <a:cubicBezTo>
                      <a:pt x="131" y="20"/>
                      <a:pt x="127" y="20"/>
                      <a:pt x="127" y="20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5" y="33"/>
                      <a:pt x="125" y="33"/>
                      <a:pt x="125" y="33"/>
                    </a:cubicBezTo>
                    <a:cubicBezTo>
                      <a:pt x="125" y="33"/>
                      <a:pt x="120" y="36"/>
                      <a:pt x="120" y="35"/>
                    </a:cubicBezTo>
                    <a:cubicBezTo>
                      <a:pt x="120" y="35"/>
                      <a:pt x="119" y="31"/>
                      <a:pt x="119" y="31"/>
                    </a:cubicBezTo>
                    <a:cubicBezTo>
                      <a:pt x="119" y="31"/>
                      <a:pt x="118" y="29"/>
                      <a:pt x="117" y="29"/>
                    </a:cubicBezTo>
                    <a:cubicBezTo>
                      <a:pt x="116" y="28"/>
                      <a:pt x="114" y="27"/>
                      <a:pt x="114" y="27"/>
                    </a:cubicBezTo>
                    <a:cubicBezTo>
                      <a:pt x="112" y="26"/>
                      <a:pt x="112" y="26"/>
                      <a:pt x="112" y="26"/>
                    </a:cubicBezTo>
                    <a:cubicBezTo>
                      <a:pt x="112" y="26"/>
                      <a:pt x="111" y="23"/>
                      <a:pt x="111" y="23"/>
                    </a:cubicBezTo>
                    <a:cubicBezTo>
                      <a:pt x="110" y="23"/>
                      <a:pt x="109" y="23"/>
                      <a:pt x="109" y="23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9"/>
                      <a:pt x="111" y="19"/>
                      <a:pt x="112" y="16"/>
                    </a:cubicBezTo>
                    <a:cubicBezTo>
                      <a:pt x="112" y="12"/>
                      <a:pt x="110" y="12"/>
                      <a:pt x="110" y="12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2" y="14"/>
                      <a:pt x="102" y="14"/>
                      <a:pt x="102" y="14"/>
                    </a:cubicBezTo>
                    <a:cubicBezTo>
                      <a:pt x="102" y="14"/>
                      <a:pt x="100" y="12"/>
                      <a:pt x="100" y="12"/>
                    </a:cubicBezTo>
                    <a:cubicBezTo>
                      <a:pt x="100" y="12"/>
                      <a:pt x="102" y="10"/>
                      <a:pt x="99" y="12"/>
                    </a:cubicBezTo>
                    <a:cubicBezTo>
                      <a:pt x="97" y="14"/>
                      <a:pt x="96" y="11"/>
                      <a:pt x="96" y="11"/>
                    </a:cubicBezTo>
                    <a:cubicBezTo>
                      <a:pt x="95" y="10"/>
                      <a:pt x="95" y="10"/>
                      <a:pt x="95" y="10"/>
                    </a:cubicBezTo>
                    <a:cubicBezTo>
                      <a:pt x="95" y="10"/>
                      <a:pt x="95" y="10"/>
                      <a:pt x="94" y="10"/>
                    </a:cubicBezTo>
                    <a:cubicBezTo>
                      <a:pt x="93" y="11"/>
                      <a:pt x="90" y="11"/>
                      <a:pt x="90" y="10"/>
                    </a:cubicBezTo>
                    <a:cubicBezTo>
                      <a:pt x="90" y="9"/>
                      <a:pt x="88" y="7"/>
                      <a:pt x="88" y="7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4" y="9"/>
                      <a:pt x="84" y="8"/>
                    </a:cubicBezTo>
                    <a:cubicBezTo>
                      <a:pt x="83" y="8"/>
                      <a:pt x="84" y="7"/>
                      <a:pt x="82" y="6"/>
                    </a:cubicBezTo>
                    <a:cubicBezTo>
                      <a:pt x="80" y="5"/>
                      <a:pt x="80" y="3"/>
                      <a:pt x="80" y="3"/>
                    </a:cubicBezTo>
                    <a:cubicBezTo>
                      <a:pt x="80" y="3"/>
                      <a:pt x="80" y="1"/>
                      <a:pt x="79" y="1"/>
                    </a:cubicBezTo>
                    <a:cubicBezTo>
                      <a:pt x="77" y="1"/>
                      <a:pt x="76" y="0"/>
                      <a:pt x="76" y="0"/>
                    </a:cubicBezTo>
                    <a:cubicBezTo>
                      <a:pt x="76" y="0"/>
                      <a:pt x="74" y="0"/>
                      <a:pt x="74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1"/>
                      <a:pt x="73" y="2"/>
                      <a:pt x="73" y="3"/>
                    </a:cubicBezTo>
                    <a:cubicBezTo>
                      <a:pt x="73" y="3"/>
                      <a:pt x="73" y="5"/>
                      <a:pt x="73" y="5"/>
                    </a:cubicBezTo>
                    <a:cubicBezTo>
                      <a:pt x="73" y="5"/>
                      <a:pt x="70" y="7"/>
                      <a:pt x="70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4" y="9"/>
                      <a:pt x="64" y="9"/>
                      <a:pt x="63" y="9"/>
                    </a:cubicBezTo>
                    <a:cubicBezTo>
                      <a:pt x="61" y="9"/>
                      <a:pt x="60" y="7"/>
                      <a:pt x="59" y="6"/>
                    </a:cubicBezTo>
                    <a:cubicBezTo>
                      <a:pt x="59" y="5"/>
                      <a:pt x="59" y="4"/>
                      <a:pt x="59" y="2"/>
                    </a:cubicBezTo>
                    <a:cubicBezTo>
                      <a:pt x="59" y="2"/>
                      <a:pt x="58" y="1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5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46" y="10"/>
                      <a:pt x="43" y="10"/>
                    </a:cubicBezTo>
                    <a:cubicBezTo>
                      <a:pt x="43" y="10"/>
                      <a:pt x="42" y="14"/>
                      <a:pt x="42" y="14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9"/>
                      <a:pt x="30" y="22"/>
                      <a:pt x="28" y="22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4" y="25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7"/>
                      <a:pt x="21" y="28"/>
                    </a:cubicBezTo>
                    <a:cubicBezTo>
                      <a:pt x="20" y="31"/>
                      <a:pt x="19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5" y="32"/>
                      <a:pt x="14" y="31"/>
                      <a:pt x="13" y="31"/>
                    </a:cubicBezTo>
                    <a:cubicBezTo>
                      <a:pt x="13" y="31"/>
                      <a:pt x="12" y="31"/>
                      <a:pt x="12" y="31"/>
                    </a:cubicBezTo>
                    <a:cubicBezTo>
                      <a:pt x="12" y="31"/>
                      <a:pt x="11" y="31"/>
                      <a:pt x="11" y="31"/>
                    </a:cubicBezTo>
                    <a:cubicBezTo>
                      <a:pt x="10" y="32"/>
                      <a:pt x="8" y="33"/>
                      <a:pt x="7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3"/>
                      <a:pt x="3" y="43"/>
                      <a:pt x="4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9" y="47"/>
                      <a:pt x="9" y="50"/>
                      <a:pt x="8" y="51"/>
                    </a:cubicBezTo>
                    <a:cubicBezTo>
                      <a:pt x="8" y="53"/>
                      <a:pt x="8" y="54"/>
                      <a:pt x="6" y="56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7" y="58"/>
                      <a:pt x="9" y="60"/>
                    </a:cubicBezTo>
                    <a:cubicBezTo>
                      <a:pt x="10" y="62"/>
                      <a:pt x="10" y="63"/>
                      <a:pt x="10" y="65"/>
                    </a:cubicBezTo>
                    <a:cubicBezTo>
                      <a:pt x="10" y="65"/>
                      <a:pt x="10" y="66"/>
                      <a:pt x="10" y="66"/>
                    </a:cubicBezTo>
                    <a:cubicBezTo>
                      <a:pt x="11" y="67"/>
                      <a:pt x="11" y="67"/>
                      <a:pt x="11" y="68"/>
                    </a:cubicBezTo>
                    <a:cubicBezTo>
                      <a:pt x="11" y="68"/>
                      <a:pt x="11" y="68"/>
                      <a:pt x="12" y="69"/>
                    </a:cubicBezTo>
                    <a:cubicBezTo>
                      <a:pt x="12" y="69"/>
                      <a:pt x="13" y="70"/>
                      <a:pt x="13" y="70"/>
                    </a:cubicBezTo>
                    <a:cubicBezTo>
                      <a:pt x="13" y="70"/>
                      <a:pt x="13" y="70"/>
                      <a:pt x="14" y="71"/>
                    </a:cubicBezTo>
                    <a:cubicBezTo>
                      <a:pt x="15" y="72"/>
                      <a:pt x="15" y="72"/>
                      <a:pt x="16" y="73"/>
                    </a:cubicBezTo>
                    <a:cubicBezTo>
                      <a:pt x="17" y="72"/>
                      <a:pt x="19" y="72"/>
                      <a:pt x="19" y="72"/>
                    </a:cubicBezTo>
                    <a:cubicBezTo>
                      <a:pt x="20" y="72"/>
                      <a:pt x="21" y="73"/>
                      <a:pt x="22" y="73"/>
                    </a:cubicBezTo>
                    <a:cubicBezTo>
                      <a:pt x="23" y="74"/>
                      <a:pt x="24" y="75"/>
                      <a:pt x="24" y="75"/>
                    </a:cubicBezTo>
                    <a:cubicBezTo>
                      <a:pt x="24" y="76"/>
                      <a:pt x="25" y="76"/>
                      <a:pt x="26" y="77"/>
                    </a:cubicBezTo>
                    <a:cubicBezTo>
                      <a:pt x="27" y="79"/>
                      <a:pt x="28" y="80"/>
                      <a:pt x="28" y="81"/>
                    </a:cubicBezTo>
                    <a:cubicBezTo>
                      <a:pt x="28" y="81"/>
                      <a:pt x="28" y="81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9" y="82"/>
                      <a:pt x="29" y="82"/>
                      <a:pt x="30" y="82"/>
                    </a:cubicBezTo>
                    <a:cubicBezTo>
                      <a:pt x="33" y="82"/>
                      <a:pt x="33" y="85"/>
                      <a:pt x="33" y="86"/>
                    </a:cubicBezTo>
                    <a:cubicBezTo>
                      <a:pt x="33" y="86"/>
                      <a:pt x="33" y="87"/>
                      <a:pt x="33" y="87"/>
                    </a:cubicBezTo>
                    <a:cubicBezTo>
                      <a:pt x="34" y="88"/>
                      <a:pt x="34" y="88"/>
                      <a:pt x="34" y="88"/>
                    </a:cubicBezTo>
                    <a:cubicBezTo>
                      <a:pt x="34" y="88"/>
                      <a:pt x="34" y="88"/>
                      <a:pt x="34" y="88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5" y="88"/>
                      <a:pt x="36" y="88"/>
                      <a:pt x="37" y="88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38" y="88"/>
                      <a:pt x="39" y="88"/>
                      <a:pt x="40" y="89"/>
                    </a:cubicBezTo>
                    <a:cubicBezTo>
                      <a:pt x="40" y="89"/>
                      <a:pt x="40" y="90"/>
                      <a:pt x="40" y="91"/>
                    </a:cubicBezTo>
                    <a:cubicBezTo>
                      <a:pt x="41" y="91"/>
                      <a:pt x="41" y="91"/>
                      <a:pt x="42" y="91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4" y="92"/>
                      <a:pt x="44" y="93"/>
                      <a:pt x="45" y="94"/>
                    </a:cubicBezTo>
                    <a:cubicBezTo>
                      <a:pt x="45" y="94"/>
                      <a:pt x="45" y="94"/>
                      <a:pt x="46" y="95"/>
                    </a:cubicBezTo>
                    <a:cubicBezTo>
                      <a:pt x="46" y="95"/>
                      <a:pt x="46" y="95"/>
                      <a:pt x="46" y="95"/>
                    </a:cubicBezTo>
                    <a:cubicBezTo>
                      <a:pt x="46" y="95"/>
                      <a:pt x="46" y="95"/>
                      <a:pt x="46" y="95"/>
                    </a:cubicBezTo>
                    <a:cubicBezTo>
                      <a:pt x="47" y="96"/>
                      <a:pt x="50" y="98"/>
                      <a:pt x="51" y="98"/>
                    </a:cubicBezTo>
                    <a:cubicBezTo>
                      <a:pt x="51" y="99"/>
                      <a:pt x="53" y="101"/>
                      <a:pt x="54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55" y="102"/>
                      <a:pt x="57" y="102"/>
                      <a:pt x="57" y="102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58" y="102"/>
                      <a:pt x="58" y="102"/>
                      <a:pt x="60" y="103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4" y="99"/>
                      <a:pt x="64" y="99"/>
                      <a:pt x="64" y="99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69" y="100"/>
                      <a:pt x="69" y="98"/>
                      <a:pt x="70" y="97"/>
                    </a:cubicBezTo>
                    <a:cubicBezTo>
                      <a:pt x="70" y="97"/>
                      <a:pt x="70" y="97"/>
                      <a:pt x="70" y="97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71" y="97"/>
                      <a:pt x="72" y="96"/>
                      <a:pt x="73" y="95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6" y="93"/>
                      <a:pt x="76" y="92"/>
                      <a:pt x="76" y="92"/>
                    </a:cubicBezTo>
                    <a:cubicBezTo>
                      <a:pt x="76" y="91"/>
                      <a:pt x="76" y="88"/>
                      <a:pt x="76" y="88"/>
                    </a:cubicBezTo>
                    <a:cubicBezTo>
                      <a:pt x="76" y="87"/>
                      <a:pt x="75" y="85"/>
                      <a:pt x="76" y="84"/>
                    </a:cubicBezTo>
                    <a:cubicBezTo>
                      <a:pt x="77" y="83"/>
                      <a:pt x="77" y="83"/>
                      <a:pt x="78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81" y="82"/>
                      <a:pt x="83" y="83"/>
                      <a:pt x="84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7" y="84"/>
                      <a:pt x="88" y="84"/>
                      <a:pt x="89" y="84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90" y="84"/>
                      <a:pt x="92" y="85"/>
                      <a:pt x="93" y="85"/>
                    </a:cubicBezTo>
                    <a:cubicBezTo>
                      <a:pt x="96" y="86"/>
                      <a:pt x="97" y="86"/>
                      <a:pt x="97" y="86"/>
                    </a:cubicBezTo>
                    <a:cubicBezTo>
                      <a:pt x="98" y="86"/>
                      <a:pt x="100" y="86"/>
                      <a:pt x="100" y="86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103" y="86"/>
                      <a:pt x="103" y="86"/>
                      <a:pt x="103" y="86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118" y="91"/>
                      <a:pt x="118" y="91"/>
                      <a:pt x="118" y="91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20" y="88"/>
                      <a:pt x="123" y="88"/>
                      <a:pt x="123" y="88"/>
                    </a:cubicBezTo>
                    <a:cubicBezTo>
                      <a:pt x="124" y="88"/>
                      <a:pt x="125" y="88"/>
                      <a:pt x="126" y="89"/>
                    </a:cubicBezTo>
                    <a:cubicBezTo>
                      <a:pt x="126" y="89"/>
                      <a:pt x="128" y="90"/>
                      <a:pt x="130" y="90"/>
                    </a:cubicBezTo>
                    <a:cubicBezTo>
                      <a:pt x="130" y="90"/>
                      <a:pt x="130" y="90"/>
                      <a:pt x="130" y="90"/>
                    </a:cubicBezTo>
                    <a:cubicBezTo>
                      <a:pt x="132" y="90"/>
                      <a:pt x="133" y="90"/>
                      <a:pt x="133" y="90"/>
                    </a:cubicBezTo>
                    <a:cubicBezTo>
                      <a:pt x="135" y="89"/>
                      <a:pt x="135" y="89"/>
                      <a:pt x="135" y="89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4"/>
                    </a:cubicBezTo>
                    <a:cubicBezTo>
                      <a:pt x="138" y="94"/>
                      <a:pt x="138" y="92"/>
                      <a:pt x="138" y="92"/>
                    </a:cubicBezTo>
                    <a:cubicBezTo>
                      <a:pt x="138" y="92"/>
                      <a:pt x="138" y="91"/>
                      <a:pt x="139" y="91"/>
                    </a:cubicBezTo>
                    <a:cubicBezTo>
                      <a:pt x="139" y="90"/>
                      <a:pt x="140" y="90"/>
                      <a:pt x="140" y="89"/>
                    </a:cubicBezTo>
                    <a:cubicBezTo>
                      <a:pt x="140" y="89"/>
                      <a:pt x="140" y="88"/>
                      <a:pt x="140" y="88"/>
                    </a:cubicBezTo>
                    <a:cubicBezTo>
                      <a:pt x="141" y="88"/>
                      <a:pt x="141" y="88"/>
                      <a:pt x="141" y="88"/>
                    </a:cubicBezTo>
                    <a:cubicBezTo>
                      <a:pt x="141" y="88"/>
                      <a:pt x="142" y="86"/>
                      <a:pt x="142" y="86"/>
                    </a:cubicBezTo>
                    <a:cubicBezTo>
                      <a:pt x="142" y="86"/>
                      <a:pt x="143" y="86"/>
                      <a:pt x="143" y="86"/>
                    </a:cubicBezTo>
                    <a:cubicBezTo>
                      <a:pt x="144" y="86"/>
                      <a:pt x="144" y="87"/>
                      <a:pt x="145" y="87"/>
                    </a:cubicBezTo>
                    <a:cubicBezTo>
                      <a:pt x="145" y="87"/>
                      <a:pt x="145" y="87"/>
                      <a:pt x="146" y="87"/>
                    </a:cubicBezTo>
                    <a:cubicBezTo>
                      <a:pt x="147" y="87"/>
                      <a:pt x="147" y="88"/>
                      <a:pt x="148" y="88"/>
                    </a:cubicBezTo>
                    <a:cubicBezTo>
                      <a:pt x="148" y="88"/>
                      <a:pt x="148" y="88"/>
                      <a:pt x="149" y="87"/>
                    </a:cubicBezTo>
                    <a:cubicBezTo>
                      <a:pt x="149" y="87"/>
                      <a:pt x="149" y="87"/>
                      <a:pt x="149" y="86"/>
                    </a:cubicBezTo>
                    <a:cubicBezTo>
                      <a:pt x="150" y="86"/>
                      <a:pt x="151" y="87"/>
                      <a:pt x="151" y="87"/>
                    </a:cubicBezTo>
                    <a:cubicBezTo>
                      <a:pt x="151" y="87"/>
                      <a:pt x="152" y="88"/>
                      <a:pt x="152" y="88"/>
                    </a:cubicBezTo>
                    <a:cubicBezTo>
                      <a:pt x="153" y="87"/>
                      <a:pt x="154" y="86"/>
                      <a:pt x="154" y="86"/>
                    </a:cubicBezTo>
                    <a:cubicBezTo>
                      <a:pt x="155" y="86"/>
                      <a:pt x="155" y="86"/>
                      <a:pt x="155" y="86"/>
                    </a:cubicBezTo>
                    <a:cubicBezTo>
                      <a:pt x="156" y="86"/>
                      <a:pt x="156" y="86"/>
                      <a:pt x="156" y="86"/>
                    </a:cubicBezTo>
                    <a:cubicBezTo>
                      <a:pt x="158" y="84"/>
                      <a:pt x="158" y="84"/>
                      <a:pt x="158" y="84"/>
                    </a:cubicBezTo>
                    <a:cubicBezTo>
                      <a:pt x="158" y="84"/>
                      <a:pt x="158" y="82"/>
                      <a:pt x="159" y="82"/>
                    </a:cubicBezTo>
                    <a:cubicBezTo>
                      <a:pt x="159" y="82"/>
                      <a:pt x="161" y="82"/>
                      <a:pt x="161" y="82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67"/>
                      <a:pt x="167" y="66"/>
                    </a:cubicBezTo>
                    <a:cubicBezTo>
                      <a:pt x="167" y="66"/>
                      <a:pt x="170" y="65"/>
                      <a:pt x="170" y="65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3" y="60"/>
                      <a:pt x="173" y="60"/>
                      <a:pt x="173" y="60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6" y="56"/>
                      <a:pt x="176" y="56"/>
                      <a:pt x="176" y="56"/>
                    </a:cubicBezTo>
                    <a:cubicBezTo>
                      <a:pt x="177" y="54"/>
                      <a:pt x="177" y="54"/>
                      <a:pt x="177" y="54"/>
                    </a:cubicBezTo>
                    <a:cubicBezTo>
                      <a:pt x="179" y="54"/>
                      <a:pt x="179" y="54"/>
                      <a:pt x="179" y="54"/>
                    </a:cubicBezTo>
                    <a:cubicBezTo>
                      <a:pt x="179" y="54"/>
                      <a:pt x="180" y="53"/>
                      <a:pt x="181" y="54"/>
                    </a:cubicBezTo>
                    <a:cubicBezTo>
                      <a:pt x="182" y="54"/>
                      <a:pt x="183" y="53"/>
                      <a:pt x="183" y="53"/>
                    </a:cubicBezTo>
                    <a:cubicBezTo>
                      <a:pt x="184" y="53"/>
                      <a:pt x="186" y="52"/>
                      <a:pt x="186" y="52"/>
                    </a:cubicBezTo>
                    <a:lnTo>
                      <a:pt x="185" y="49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3" name="Freeform 32"/>
              <p:cNvSpPr>
                <a:spLocks/>
              </p:cNvSpPr>
              <p:nvPr/>
            </p:nvSpPr>
            <p:spPr bwMode="auto">
              <a:xfrm>
                <a:off x="2746" y="1795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  <a:gd name="T8" fmla="*/ 1 w 2"/>
                  <a:gd name="T9" fmla="*/ 2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4" name="Freeform 33"/>
              <p:cNvSpPr>
                <a:spLocks/>
              </p:cNvSpPr>
              <p:nvPr/>
            </p:nvSpPr>
            <p:spPr bwMode="auto">
              <a:xfrm>
                <a:off x="2765" y="181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5" name="Freeform 34"/>
              <p:cNvSpPr>
                <a:spLocks/>
              </p:cNvSpPr>
              <p:nvPr/>
            </p:nvSpPr>
            <p:spPr bwMode="auto">
              <a:xfrm>
                <a:off x="2767" y="1811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6" name="Freeform 35"/>
              <p:cNvSpPr>
                <a:spLocks/>
              </p:cNvSpPr>
              <p:nvPr/>
            </p:nvSpPr>
            <p:spPr bwMode="auto">
              <a:xfrm>
                <a:off x="2759" y="1813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0 h 2"/>
                  <a:gd name="T4" fmla="*/ 0 w 3"/>
                  <a:gd name="T5" fmla="*/ 1 h 2"/>
                  <a:gd name="T6" fmla="*/ 1 w 3"/>
                  <a:gd name="T7" fmla="*/ 1 h 2"/>
                  <a:gd name="T8" fmla="*/ 2 w 3"/>
                  <a:gd name="T9" fmla="*/ 2 h 2"/>
                  <a:gd name="T10" fmla="*/ 3 w 3"/>
                  <a:gd name="T11" fmla="*/ 2 h 2"/>
                  <a:gd name="T12" fmla="*/ 3 w 3"/>
                  <a:gd name="T13" fmla="*/ 1 h 2"/>
                  <a:gd name="T14" fmla="*/ 2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7" name="Freeform 36"/>
              <p:cNvSpPr>
                <a:spLocks/>
              </p:cNvSpPr>
              <p:nvPr/>
            </p:nvSpPr>
            <p:spPr bwMode="auto">
              <a:xfrm>
                <a:off x="2797" y="1805"/>
                <a:ext cx="22" cy="14"/>
              </a:xfrm>
              <a:custGeom>
                <a:avLst/>
                <a:gdLst>
                  <a:gd name="T0" fmla="*/ 0 w 11"/>
                  <a:gd name="T1" fmla="*/ 6 h 7"/>
                  <a:gd name="T2" fmla="*/ 1 w 11"/>
                  <a:gd name="T3" fmla="*/ 6 h 7"/>
                  <a:gd name="T4" fmla="*/ 3 w 11"/>
                  <a:gd name="T5" fmla="*/ 7 h 7"/>
                  <a:gd name="T6" fmla="*/ 4 w 11"/>
                  <a:gd name="T7" fmla="*/ 7 h 7"/>
                  <a:gd name="T8" fmla="*/ 4 w 11"/>
                  <a:gd name="T9" fmla="*/ 6 h 7"/>
                  <a:gd name="T10" fmla="*/ 5 w 11"/>
                  <a:gd name="T11" fmla="*/ 4 h 7"/>
                  <a:gd name="T12" fmla="*/ 7 w 11"/>
                  <a:gd name="T13" fmla="*/ 3 h 7"/>
                  <a:gd name="T14" fmla="*/ 10 w 11"/>
                  <a:gd name="T15" fmla="*/ 4 h 7"/>
                  <a:gd name="T16" fmla="*/ 11 w 11"/>
                  <a:gd name="T17" fmla="*/ 3 h 7"/>
                  <a:gd name="T18" fmla="*/ 11 w 11"/>
                  <a:gd name="T19" fmla="*/ 2 h 7"/>
                  <a:gd name="T20" fmla="*/ 9 w 11"/>
                  <a:gd name="T21" fmla="*/ 1 h 7"/>
                  <a:gd name="T22" fmla="*/ 8 w 11"/>
                  <a:gd name="T23" fmla="*/ 1 h 7"/>
                  <a:gd name="T24" fmla="*/ 5 w 11"/>
                  <a:gd name="T25" fmla="*/ 0 h 7"/>
                  <a:gd name="T26" fmla="*/ 4 w 11"/>
                  <a:gd name="T27" fmla="*/ 0 h 7"/>
                  <a:gd name="T28" fmla="*/ 4 w 11"/>
                  <a:gd name="T29" fmla="*/ 2 h 7"/>
                  <a:gd name="T30" fmla="*/ 3 w 11"/>
                  <a:gd name="T31" fmla="*/ 3 h 7"/>
                  <a:gd name="T32" fmla="*/ 2 w 11"/>
                  <a:gd name="T33" fmla="*/ 3 h 7"/>
                  <a:gd name="T34" fmla="*/ 1 w 11"/>
                  <a:gd name="T35" fmla="*/ 5 h 7"/>
                  <a:gd name="T36" fmla="*/ 0 w 11"/>
                  <a:gd name="T3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10" y="4"/>
                      <a:pt x="10" y="4"/>
                    </a:cubicBezTo>
                    <a:cubicBezTo>
                      <a:pt x="10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5"/>
                      <a:pt x="1" y="5"/>
                      <a:pt x="1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8" name="Freeform 37"/>
              <p:cNvSpPr>
                <a:spLocks/>
              </p:cNvSpPr>
              <p:nvPr/>
            </p:nvSpPr>
            <p:spPr bwMode="auto">
              <a:xfrm>
                <a:off x="2700" y="1745"/>
                <a:ext cx="4" cy="10"/>
              </a:xfrm>
              <a:custGeom>
                <a:avLst/>
                <a:gdLst>
                  <a:gd name="T0" fmla="*/ 0 w 2"/>
                  <a:gd name="T1" fmla="*/ 3 h 5"/>
                  <a:gd name="T2" fmla="*/ 1 w 2"/>
                  <a:gd name="T3" fmla="*/ 4 h 5"/>
                  <a:gd name="T4" fmla="*/ 2 w 2"/>
                  <a:gd name="T5" fmla="*/ 5 h 5"/>
                  <a:gd name="T6" fmla="*/ 2 w 2"/>
                  <a:gd name="T7" fmla="*/ 4 h 5"/>
                  <a:gd name="T8" fmla="*/ 2 w 2"/>
                  <a:gd name="T9" fmla="*/ 2 h 5"/>
                  <a:gd name="T10" fmla="*/ 2 w 2"/>
                  <a:gd name="T11" fmla="*/ 1 h 5"/>
                  <a:gd name="T12" fmla="*/ 2 w 2"/>
                  <a:gd name="T13" fmla="*/ 0 h 5"/>
                  <a:gd name="T14" fmla="*/ 1 w 2"/>
                  <a:gd name="T15" fmla="*/ 1 h 5"/>
                  <a:gd name="T16" fmla="*/ 1 w 2"/>
                  <a:gd name="T17" fmla="*/ 1 h 5"/>
                  <a:gd name="T18" fmla="*/ 1 w 2"/>
                  <a:gd name="T19" fmla="*/ 2 h 5"/>
                  <a:gd name="T20" fmla="*/ 0 w 2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cubicBezTo>
                      <a:pt x="1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9" name="Freeform 38"/>
              <p:cNvSpPr>
                <a:spLocks/>
              </p:cNvSpPr>
              <p:nvPr/>
            </p:nvSpPr>
            <p:spPr bwMode="auto">
              <a:xfrm>
                <a:off x="2674" y="1753"/>
                <a:ext cx="60" cy="56"/>
              </a:xfrm>
              <a:custGeom>
                <a:avLst/>
                <a:gdLst>
                  <a:gd name="T0" fmla="*/ 13 w 30"/>
                  <a:gd name="T1" fmla="*/ 4 h 28"/>
                  <a:gd name="T2" fmla="*/ 11 w 30"/>
                  <a:gd name="T3" fmla="*/ 5 h 28"/>
                  <a:gd name="T4" fmla="*/ 8 w 30"/>
                  <a:gd name="T5" fmla="*/ 6 h 28"/>
                  <a:gd name="T6" fmla="*/ 6 w 30"/>
                  <a:gd name="T7" fmla="*/ 7 h 28"/>
                  <a:gd name="T8" fmla="*/ 2 w 30"/>
                  <a:gd name="T9" fmla="*/ 7 h 28"/>
                  <a:gd name="T10" fmla="*/ 0 w 30"/>
                  <a:gd name="T11" fmla="*/ 8 h 28"/>
                  <a:gd name="T12" fmla="*/ 0 w 30"/>
                  <a:gd name="T13" fmla="*/ 9 h 28"/>
                  <a:gd name="T14" fmla="*/ 1 w 30"/>
                  <a:gd name="T15" fmla="*/ 10 h 28"/>
                  <a:gd name="T16" fmla="*/ 2 w 30"/>
                  <a:gd name="T17" fmla="*/ 11 h 28"/>
                  <a:gd name="T18" fmla="*/ 3 w 30"/>
                  <a:gd name="T19" fmla="*/ 11 h 28"/>
                  <a:gd name="T20" fmla="*/ 3 w 30"/>
                  <a:gd name="T21" fmla="*/ 13 h 28"/>
                  <a:gd name="T22" fmla="*/ 3 w 30"/>
                  <a:gd name="T23" fmla="*/ 14 h 28"/>
                  <a:gd name="T24" fmla="*/ 5 w 30"/>
                  <a:gd name="T25" fmla="*/ 17 h 28"/>
                  <a:gd name="T26" fmla="*/ 5 w 30"/>
                  <a:gd name="T27" fmla="*/ 19 h 28"/>
                  <a:gd name="T28" fmla="*/ 7 w 30"/>
                  <a:gd name="T29" fmla="*/ 21 h 28"/>
                  <a:gd name="T30" fmla="*/ 9 w 30"/>
                  <a:gd name="T31" fmla="*/ 22 h 28"/>
                  <a:gd name="T32" fmla="*/ 10 w 30"/>
                  <a:gd name="T33" fmla="*/ 23 h 28"/>
                  <a:gd name="T34" fmla="*/ 11 w 30"/>
                  <a:gd name="T35" fmla="*/ 24 h 28"/>
                  <a:gd name="T36" fmla="*/ 10 w 30"/>
                  <a:gd name="T37" fmla="*/ 25 h 28"/>
                  <a:gd name="T38" fmla="*/ 11 w 30"/>
                  <a:gd name="T39" fmla="*/ 27 h 28"/>
                  <a:gd name="T40" fmla="*/ 13 w 30"/>
                  <a:gd name="T41" fmla="*/ 27 h 28"/>
                  <a:gd name="T42" fmla="*/ 13 w 30"/>
                  <a:gd name="T43" fmla="*/ 25 h 28"/>
                  <a:gd name="T44" fmla="*/ 17 w 30"/>
                  <a:gd name="T45" fmla="*/ 27 h 28"/>
                  <a:gd name="T46" fmla="*/ 21 w 30"/>
                  <a:gd name="T47" fmla="*/ 28 h 28"/>
                  <a:gd name="T48" fmla="*/ 23 w 30"/>
                  <a:gd name="T49" fmla="*/ 27 h 28"/>
                  <a:gd name="T50" fmla="*/ 26 w 30"/>
                  <a:gd name="T51" fmla="*/ 26 h 28"/>
                  <a:gd name="T52" fmla="*/ 27 w 30"/>
                  <a:gd name="T53" fmla="*/ 25 h 28"/>
                  <a:gd name="T54" fmla="*/ 27 w 30"/>
                  <a:gd name="T55" fmla="*/ 23 h 28"/>
                  <a:gd name="T56" fmla="*/ 28 w 30"/>
                  <a:gd name="T57" fmla="*/ 22 h 28"/>
                  <a:gd name="T58" fmla="*/ 28 w 30"/>
                  <a:gd name="T59" fmla="*/ 20 h 28"/>
                  <a:gd name="T60" fmla="*/ 28 w 30"/>
                  <a:gd name="T61" fmla="*/ 18 h 28"/>
                  <a:gd name="T62" fmla="*/ 28 w 30"/>
                  <a:gd name="T63" fmla="*/ 15 h 28"/>
                  <a:gd name="T64" fmla="*/ 26 w 30"/>
                  <a:gd name="T65" fmla="*/ 13 h 28"/>
                  <a:gd name="T66" fmla="*/ 26 w 30"/>
                  <a:gd name="T67" fmla="*/ 12 h 28"/>
                  <a:gd name="T68" fmla="*/ 26 w 30"/>
                  <a:gd name="T69" fmla="*/ 11 h 28"/>
                  <a:gd name="T70" fmla="*/ 26 w 30"/>
                  <a:gd name="T71" fmla="*/ 10 h 28"/>
                  <a:gd name="T72" fmla="*/ 27 w 30"/>
                  <a:gd name="T73" fmla="*/ 10 h 28"/>
                  <a:gd name="T74" fmla="*/ 28 w 30"/>
                  <a:gd name="T75" fmla="*/ 7 h 28"/>
                  <a:gd name="T76" fmla="*/ 30 w 30"/>
                  <a:gd name="T77" fmla="*/ 5 h 28"/>
                  <a:gd name="T78" fmla="*/ 30 w 30"/>
                  <a:gd name="T79" fmla="*/ 3 h 28"/>
                  <a:gd name="T80" fmla="*/ 26 w 30"/>
                  <a:gd name="T81" fmla="*/ 2 h 28"/>
                  <a:gd name="T82" fmla="*/ 26 w 30"/>
                  <a:gd name="T83" fmla="*/ 2 h 28"/>
                  <a:gd name="T84" fmla="*/ 25 w 30"/>
                  <a:gd name="T85" fmla="*/ 1 h 28"/>
                  <a:gd name="T86" fmla="*/ 23 w 30"/>
                  <a:gd name="T87" fmla="*/ 1 h 28"/>
                  <a:gd name="T88" fmla="*/ 22 w 30"/>
                  <a:gd name="T89" fmla="*/ 0 h 28"/>
                  <a:gd name="T90" fmla="*/ 21 w 30"/>
                  <a:gd name="T91" fmla="*/ 1 h 28"/>
                  <a:gd name="T92" fmla="*/ 19 w 30"/>
                  <a:gd name="T93" fmla="*/ 1 h 28"/>
                  <a:gd name="T94" fmla="*/ 18 w 30"/>
                  <a:gd name="T95" fmla="*/ 2 h 28"/>
                  <a:gd name="T96" fmla="*/ 19 w 30"/>
                  <a:gd name="T97" fmla="*/ 3 h 28"/>
                  <a:gd name="T98" fmla="*/ 20 w 30"/>
                  <a:gd name="T99" fmla="*/ 6 h 28"/>
                  <a:gd name="T100" fmla="*/ 21 w 30"/>
                  <a:gd name="T101" fmla="*/ 7 h 28"/>
                  <a:gd name="T102" fmla="*/ 22 w 30"/>
                  <a:gd name="T103" fmla="*/ 8 h 28"/>
                  <a:gd name="T104" fmla="*/ 20 w 30"/>
                  <a:gd name="T105" fmla="*/ 7 h 28"/>
                  <a:gd name="T106" fmla="*/ 19 w 30"/>
                  <a:gd name="T107" fmla="*/ 5 h 28"/>
                  <a:gd name="T108" fmla="*/ 16 w 30"/>
                  <a:gd name="T109" fmla="*/ 4 h 28"/>
                  <a:gd name="T110" fmla="*/ 15 w 30"/>
                  <a:gd name="T111" fmla="*/ 1 h 28"/>
                  <a:gd name="T112" fmla="*/ 15 w 30"/>
                  <a:gd name="T113" fmla="*/ 1 h 28"/>
                  <a:gd name="T114" fmla="*/ 14 w 30"/>
                  <a:gd name="T115" fmla="*/ 4 h 28"/>
                  <a:gd name="T116" fmla="*/ 13 w 30"/>
                  <a:gd name="T11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" h="28">
                    <a:moveTo>
                      <a:pt x="13" y="4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8" y="6"/>
                      <a:pt x="8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4" y="15"/>
                      <a:pt x="5" y="17"/>
                    </a:cubicBezTo>
                    <a:cubicBezTo>
                      <a:pt x="5" y="18"/>
                      <a:pt x="5" y="19"/>
                      <a:pt x="5" y="19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10" y="23"/>
                      <a:pt x="10" y="23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21" y="28"/>
                      <a:pt x="21" y="28"/>
                    </a:cubicBezTo>
                    <a:cubicBezTo>
                      <a:pt x="21" y="28"/>
                      <a:pt x="23" y="27"/>
                      <a:pt x="23" y="27"/>
                    </a:cubicBezTo>
                    <a:cubicBezTo>
                      <a:pt x="23" y="27"/>
                      <a:pt x="26" y="27"/>
                      <a:pt x="26" y="26"/>
                    </a:cubicBezTo>
                    <a:cubicBezTo>
                      <a:pt x="26" y="26"/>
                      <a:pt x="27" y="26"/>
                      <a:pt x="27" y="25"/>
                    </a:cubicBezTo>
                    <a:cubicBezTo>
                      <a:pt x="27" y="25"/>
                      <a:pt x="27" y="24"/>
                      <a:pt x="27" y="23"/>
                    </a:cubicBezTo>
                    <a:cubicBezTo>
                      <a:pt x="27" y="23"/>
                      <a:pt x="28" y="22"/>
                      <a:pt x="28" y="22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2"/>
                      <a:pt x="26" y="2"/>
                    </a:cubicBezTo>
                    <a:cubicBezTo>
                      <a:pt x="25" y="2"/>
                      <a:pt x="26" y="2"/>
                      <a:pt x="26" y="2"/>
                    </a:cubicBezTo>
                    <a:cubicBezTo>
                      <a:pt x="26" y="1"/>
                      <a:pt x="25" y="1"/>
                      <a:pt x="25" y="1"/>
                    </a:cubicBezTo>
                    <a:cubicBezTo>
                      <a:pt x="25" y="1"/>
                      <a:pt x="23" y="2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2" y="0"/>
                      <a:pt x="21" y="1"/>
                      <a:pt x="21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8" y="2"/>
                    </a:cubicBezTo>
                    <a:cubicBezTo>
                      <a:pt x="18" y="2"/>
                      <a:pt x="19" y="3"/>
                      <a:pt x="19" y="3"/>
                    </a:cubicBezTo>
                    <a:cubicBezTo>
                      <a:pt x="19" y="4"/>
                      <a:pt x="20" y="6"/>
                      <a:pt x="20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3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0" name="Freeform 39"/>
              <p:cNvSpPr>
                <a:spLocks/>
              </p:cNvSpPr>
              <p:nvPr/>
            </p:nvSpPr>
            <p:spPr bwMode="auto">
              <a:xfrm>
                <a:off x="2740" y="1815"/>
                <a:ext cx="45" cy="28"/>
              </a:xfrm>
              <a:custGeom>
                <a:avLst/>
                <a:gdLst>
                  <a:gd name="T0" fmla="*/ 0 w 22"/>
                  <a:gd name="T1" fmla="*/ 6 h 14"/>
                  <a:gd name="T2" fmla="*/ 1 w 22"/>
                  <a:gd name="T3" fmla="*/ 7 h 14"/>
                  <a:gd name="T4" fmla="*/ 1 w 22"/>
                  <a:gd name="T5" fmla="*/ 9 h 14"/>
                  <a:gd name="T6" fmla="*/ 3 w 22"/>
                  <a:gd name="T7" fmla="*/ 10 h 14"/>
                  <a:gd name="T8" fmla="*/ 7 w 22"/>
                  <a:gd name="T9" fmla="*/ 10 h 14"/>
                  <a:gd name="T10" fmla="*/ 7 w 22"/>
                  <a:gd name="T11" fmla="*/ 11 h 14"/>
                  <a:gd name="T12" fmla="*/ 10 w 22"/>
                  <a:gd name="T13" fmla="*/ 12 h 14"/>
                  <a:gd name="T14" fmla="*/ 12 w 22"/>
                  <a:gd name="T15" fmla="*/ 14 h 14"/>
                  <a:gd name="T16" fmla="*/ 14 w 22"/>
                  <a:gd name="T17" fmla="*/ 14 h 14"/>
                  <a:gd name="T18" fmla="*/ 14 w 22"/>
                  <a:gd name="T19" fmla="*/ 13 h 14"/>
                  <a:gd name="T20" fmla="*/ 17 w 22"/>
                  <a:gd name="T21" fmla="*/ 13 h 14"/>
                  <a:gd name="T22" fmla="*/ 19 w 22"/>
                  <a:gd name="T23" fmla="*/ 13 h 14"/>
                  <a:gd name="T24" fmla="*/ 21 w 22"/>
                  <a:gd name="T25" fmla="*/ 13 h 14"/>
                  <a:gd name="T26" fmla="*/ 22 w 22"/>
                  <a:gd name="T27" fmla="*/ 13 h 14"/>
                  <a:gd name="T28" fmla="*/ 22 w 22"/>
                  <a:gd name="T29" fmla="*/ 11 h 14"/>
                  <a:gd name="T30" fmla="*/ 22 w 22"/>
                  <a:gd name="T31" fmla="*/ 11 h 14"/>
                  <a:gd name="T32" fmla="*/ 20 w 22"/>
                  <a:gd name="T33" fmla="*/ 10 h 14"/>
                  <a:gd name="T34" fmla="*/ 21 w 22"/>
                  <a:gd name="T35" fmla="*/ 10 h 14"/>
                  <a:gd name="T36" fmla="*/ 22 w 22"/>
                  <a:gd name="T37" fmla="*/ 9 h 14"/>
                  <a:gd name="T38" fmla="*/ 21 w 22"/>
                  <a:gd name="T39" fmla="*/ 8 h 14"/>
                  <a:gd name="T40" fmla="*/ 20 w 22"/>
                  <a:gd name="T41" fmla="*/ 7 h 14"/>
                  <a:gd name="T42" fmla="*/ 19 w 22"/>
                  <a:gd name="T43" fmla="*/ 4 h 14"/>
                  <a:gd name="T44" fmla="*/ 18 w 22"/>
                  <a:gd name="T45" fmla="*/ 2 h 14"/>
                  <a:gd name="T46" fmla="*/ 17 w 22"/>
                  <a:gd name="T47" fmla="*/ 2 h 14"/>
                  <a:gd name="T48" fmla="*/ 16 w 22"/>
                  <a:gd name="T49" fmla="*/ 3 h 14"/>
                  <a:gd name="T50" fmla="*/ 15 w 22"/>
                  <a:gd name="T51" fmla="*/ 4 h 14"/>
                  <a:gd name="T52" fmla="*/ 14 w 22"/>
                  <a:gd name="T53" fmla="*/ 5 h 14"/>
                  <a:gd name="T54" fmla="*/ 11 w 22"/>
                  <a:gd name="T55" fmla="*/ 3 h 14"/>
                  <a:gd name="T56" fmla="*/ 10 w 22"/>
                  <a:gd name="T57" fmla="*/ 3 h 14"/>
                  <a:gd name="T58" fmla="*/ 8 w 22"/>
                  <a:gd name="T59" fmla="*/ 2 h 14"/>
                  <a:gd name="T60" fmla="*/ 8 w 22"/>
                  <a:gd name="T61" fmla="*/ 1 h 14"/>
                  <a:gd name="T62" fmla="*/ 7 w 22"/>
                  <a:gd name="T63" fmla="*/ 0 h 14"/>
                  <a:gd name="T64" fmla="*/ 4 w 22"/>
                  <a:gd name="T65" fmla="*/ 0 h 14"/>
                  <a:gd name="T66" fmla="*/ 3 w 22"/>
                  <a:gd name="T67" fmla="*/ 1 h 14"/>
                  <a:gd name="T68" fmla="*/ 1 w 22"/>
                  <a:gd name="T69" fmla="*/ 1 h 14"/>
                  <a:gd name="T70" fmla="*/ 1 w 22"/>
                  <a:gd name="T71" fmla="*/ 4 h 14"/>
                  <a:gd name="T72" fmla="*/ 2 w 22"/>
                  <a:gd name="T73" fmla="*/ 5 h 14"/>
                  <a:gd name="T74" fmla="*/ 2 w 22"/>
                  <a:gd name="T75" fmla="*/ 6 h 14"/>
                  <a:gd name="T76" fmla="*/ 1 w 22"/>
                  <a:gd name="T77" fmla="*/ 6 h 14"/>
                  <a:gd name="T78" fmla="*/ 0 w 22"/>
                  <a:gd name="T7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4">
                    <a:moveTo>
                      <a:pt x="0" y="6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1" y="9"/>
                    </a:cubicBezTo>
                    <a:cubicBezTo>
                      <a:pt x="2" y="9"/>
                      <a:pt x="3" y="10"/>
                      <a:pt x="3" y="10"/>
                    </a:cubicBezTo>
                    <a:cubicBezTo>
                      <a:pt x="3" y="10"/>
                      <a:pt x="6" y="10"/>
                      <a:pt x="7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9" y="11"/>
                      <a:pt x="10" y="12"/>
                    </a:cubicBezTo>
                    <a:cubicBezTo>
                      <a:pt x="11" y="13"/>
                      <a:pt x="12" y="13"/>
                      <a:pt x="12" y="14"/>
                    </a:cubicBezTo>
                    <a:cubicBezTo>
                      <a:pt x="12" y="14"/>
                      <a:pt x="14" y="14"/>
                      <a:pt x="14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2" y="4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4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1" name="Freeform 40"/>
              <p:cNvSpPr>
                <a:spLocks/>
              </p:cNvSpPr>
              <p:nvPr/>
            </p:nvSpPr>
            <p:spPr bwMode="auto">
              <a:xfrm>
                <a:off x="2712" y="1725"/>
                <a:ext cx="8" cy="22"/>
              </a:xfrm>
              <a:custGeom>
                <a:avLst/>
                <a:gdLst>
                  <a:gd name="T0" fmla="*/ 4 w 4"/>
                  <a:gd name="T1" fmla="*/ 5 h 11"/>
                  <a:gd name="T2" fmla="*/ 3 w 4"/>
                  <a:gd name="T3" fmla="*/ 3 h 11"/>
                  <a:gd name="T4" fmla="*/ 2 w 4"/>
                  <a:gd name="T5" fmla="*/ 0 h 11"/>
                  <a:gd name="T6" fmla="*/ 0 w 4"/>
                  <a:gd name="T7" fmla="*/ 0 h 11"/>
                  <a:gd name="T8" fmla="*/ 0 w 4"/>
                  <a:gd name="T9" fmla="*/ 2 h 11"/>
                  <a:gd name="T10" fmla="*/ 1 w 4"/>
                  <a:gd name="T11" fmla="*/ 3 h 11"/>
                  <a:gd name="T12" fmla="*/ 2 w 4"/>
                  <a:gd name="T13" fmla="*/ 4 h 11"/>
                  <a:gd name="T14" fmla="*/ 2 w 4"/>
                  <a:gd name="T15" fmla="*/ 5 h 11"/>
                  <a:gd name="T16" fmla="*/ 1 w 4"/>
                  <a:gd name="T17" fmla="*/ 6 h 11"/>
                  <a:gd name="T18" fmla="*/ 1 w 4"/>
                  <a:gd name="T19" fmla="*/ 8 h 11"/>
                  <a:gd name="T20" fmla="*/ 1 w 4"/>
                  <a:gd name="T21" fmla="*/ 9 h 11"/>
                  <a:gd name="T22" fmla="*/ 1 w 4"/>
                  <a:gd name="T23" fmla="*/ 11 h 11"/>
                  <a:gd name="T24" fmla="*/ 3 w 4"/>
                  <a:gd name="T25" fmla="*/ 11 h 11"/>
                  <a:gd name="T26" fmla="*/ 4 w 4"/>
                  <a:gd name="T27" fmla="*/ 9 h 11"/>
                  <a:gd name="T28" fmla="*/ 4 w 4"/>
                  <a:gd name="T29" fmla="*/ 8 h 11"/>
                  <a:gd name="T30" fmla="*/ 4 w 4"/>
                  <a:gd name="T31" fmla="*/ 7 h 11"/>
                  <a:gd name="T32" fmla="*/ 4 w 4"/>
                  <a:gd name="T3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11">
                    <a:moveTo>
                      <a:pt x="4" y="5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4" y="5"/>
                      <a:pt x="4" y="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2" name="Freeform 41"/>
              <p:cNvSpPr>
                <a:spLocks/>
              </p:cNvSpPr>
              <p:nvPr/>
            </p:nvSpPr>
            <p:spPr bwMode="auto">
              <a:xfrm>
                <a:off x="2674" y="1805"/>
                <a:ext cx="20" cy="18"/>
              </a:xfrm>
              <a:custGeom>
                <a:avLst/>
                <a:gdLst>
                  <a:gd name="T0" fmla="*/ 0 w 10"/>
                  <a:gd name="T1" fmla="*/ 3 h 9"/>
                  <a:gd name="T2" fmla="*/ 1 w 10"/>
                  <a:gd name="T3" fmla="*/ 3 h 9"/>
                  <a:gd name="T4" fmla="*/ 3 w 10"/>
                  <a:gd name="T5" fmla="*/ 4 h 9"/>
                  <a:gd name="T6" fmla="*/ 4 w 10"/>
                  <a:gd name="T7" fmla="*/ 5 h 9"/>
                  <a:gd name="T8" fmla="*/ 3 w 10"/>
                  <a:gd name="T9" fmla="*/ 6 h 9"/>
                  <a:gd name="T10" fmla="*/ 5 w 10"/>
                  <a:gd name="T11" fmla="*/ 8 h 9"/>
                  <a:gd name="T12" fmla="*/ 5 w 10"/>
                  <a:gd name="T13" fmla="*/ 8 h 9"/>
                  <a:gd name="T14" fmla="*/ 7 w 10"/>
                  <a:gd name="T15" fmla="*/ 9 h 9"/>
                  <a:gd name="T16" fmla="*/ 9 w 10"/>
                  <a:gd name="T17" fmla="*/ 9 h 9"/>
                  <a:gd name="T18" fmla="*/ 10 w 10"/>
                  <a:gd name="T19" fmla="*/ 8 h 9"/>
                  <a:gd name="T20" fmla="*/ 10 w 10"/>
                  <a:gd name="T21" fmla="*/ 7 h 9"/>
                  <a:gd name="T22" fmla="*/ 9 w 10"/>
                  <a:gd name="T23" fmla="*/ 5 h 9"/>
                  <a:gd name="T24" fmla="*/ 8 w 10"/>
                  <a:gd name="T25" fmla="*/ 3 h 9"/>
                  <a:gd name="T26" fmla="*/ 5 w 10"/>
                  <a:gd name="T27" fmla="*/ 3 h 9"/>
                  <a:gd name="T28" fmla="*/ 3 w 10"/>
                  <a:gd name="T29" fmla="*/ 1 h 9"/>
                  <a:gd name="T30" fmla="*/ 1 w 10"/>
                  <a:gd name="T31" fmla="*/ 0 h 9"/>
                  <a:gd name="T32" fmla="*/ 0 w 10"/>
                  <a:gd name="T33" fmla="*/ 1 h 9"/>
                  <a:gd name="T34" fmla="*/ 0 w 10"/>
                  <a:gd name="T3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9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9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3" name="Freeform 42"/>
              <p:cNvSpPr>
                <a:spLocks/>
              </p:cNvSpPr>
              <p:nvPr/>
            </p:nvSpPr>
            <p:spPr bwMode="auto">
              <a:xfrm>
                <a:off x="2606" y="1795"/>
                <a:ext cx="14" cy="18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4 h 9"/>
                  <a:gd name="T4" fmla="*/ 7 w 7"/>
                  <a:gd name="T5" fmla="*/ 3 h 9"/>
                  <a:gd name="T6" fmla="*/ 7 w 7"/>
                  <a:gd name="T7" fmla="*/ 1 h 9"/>
                  <a:gd name="T8" fmla="*/ 5 w 7"/>
                  <a:gd name="T9" fmla="*/ 1 h 9"/>
                  <a:gd name="T10" fmla="*/ 4 w 7"/>
                  <a:gd name="T11" fmla="*/ 2 h 9"/>
                  <a:gd name="T12" fmla="*/ 4 w 7"/>
                  <a:gd name="T13" fmla="*/ 4 h 9"/>
                  <a:gd name="T14" fmla="*/ 3 w 7"/>
                  <a:gd name="T15" fmla="*/ 5 h 9"/>
                  <a:gd name="T16" fmla="*/ 2 w 7"/>
                  <a:gd name="T17" fmla="*/ 7 h 9"/>
                  <a:gd name="T18" fmla="*/ 1 w 7"/>
                  <a:gd name="T19" fmla="*/ 8 h 9"/>
                  <a:gd name="T20" fmla="*/ 1 w 7"/>
                  <a:gd name="T21" fmla="*/ 9 h 9"/>
                  <a:gd name="T22" fmla="*/ 3 w 7"/>
                  <a:gd name="T23" fmla="*/ 8 h 9"/>
                  <a:gd name="T24" fmla="*/ 4 w 7"/>
                  <a:gd name="T25" fmla="*/ 7 h 9"/>
                  <a:gd name="T26" fmla="*/ 5 w 7"/>
                  <a:gd name="T27" fmla="*/ 6 h 9"/>
                  <a:gd name="T28" fmla="*/ 7 w 7"/>
                  <a:gd name="T2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5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5" y="0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8"/>
                      <a:pt x="1" y="9"/>
                    </a:cubicBezTo>
                    <a:cubicBezTo>
                      <a:pt x="2" y="9"/>
                      <a:pt x="3" y="9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6"/>
                      <a:pt x="6" y="6"/>
                      <a:pt x="7" y="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4" name="Freeform 43"/>
              <p:cNvSpPr>
                <a:spLocks/>
              </p:cNvSpPr>
              <p:nvPr/>
            </p:nvSpPr>
            <p:spPr bwMode="auto">
              <a:xfrm>
                <a:off x="2801" y="1803"/>
                <a:ext cx="4" cy="4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5" name="Freeform 44"/>
              <p:cNvSpPr>
                <a:spLocks/>
              </p:cNvSpPr>
              <p:nvPr/>
            </p:nvSpPr>
            <p:spPr bwMode="auto">
              <a:xfrm>
                <a:off x="2726" y="1608"/>
                <a:ext cx="18" cy="10"/>
              </a:xfrm>
              <a:custGeom>
                <a:avLst/>
                <a:gdLst>
                  <a:gd name="T0" fmla="*/ 2 w 9"/>
                  <a:gd name="T1" fmla="*/ 4 h 5"/>
                  <a:gd name="T2" fmla="*/ 4 w 9"/>
                  <a:gd name="T3" fmla="*/ 5 h 5"/>
                  <a:gd name="T4" fmla="*/ 5 w 9"/>
                  <a:gd name="T5" fmla="*/ 5 h 5"/>
                  <a:gd name="T6" fmla="*/ 6 w 9"/>
                  <a:gd name="T7" fmla="*/ 3 h 5"/>
                  <a:gd name="T8" fmla="*/ 6 w 9"/>
                  <a:gd name="T9" fmla="*/ 2 h 5"/>
                  <a:gd name="T10" fmla="*/ 9 w 9"/>
                  <a:gd name="T11" fmla="*/ 0 h 5"/>
                  <a:gd name="T12" fmla="*/ 7 w 9"/>
                  <a:gd name="T13" fmla="*/ 0 h 5"/>
                  <a:gd name="T14" fmla="*/ 5 w 9"/>
                  <a:gd name="T15" fmla="*/ 0 h 5"/>
                  <a:gd name="T16" fmla="*/ 2 w 9"/>
                  <a:gd name="T17" fmla="*/ 1 h 5"/>
                  <a:gd name="T18" fmla="*/ 1 w 9"/>
                  <a:gd name="T19" fmla="*/ 3 h 5"/>
                  <a:gd name="T20" fmla="*/ 0 w 9"/>
                  <a:gd name="T21" fmla="*/ 3 h 5"/>
                  <a:gd name="T22" fmla="*/ 2 w 9"/>
                  <a:gd name="T23" fmla="*/ 4 h 5"/>
                  <a:gd name="T24" fmla="*/ 2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2" y="4"/>
                    </a:moveTo>
                    <a:cubicBezTo>
                      <a:pt x="2" y="4"/>
                      <a:pt x="4" y="4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9" y="0"/>
                      <a:pt x="9" y="0"/>
                    </a:cubicBezTo>
                    <a:cubicBezTo>
                      <a:pt x="9" y="0"/>
                      <a:pt x="7" y="0"/>
                      <a:pt x="7" y="0"/>
                    </a:cubicBezTo>
                    <a:cubicBezTo>
                      <a:pt x="7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6" name="Freeform 45"/>
              <p:cNvSpPr>
                <a:spLocks/>
              </p:cNvSpPr>
              <p:nvPr/>
            </p:nvSpPr>
            <p:spPr bwMode="auto">
              <a:xfrm>
                <a:off x="2594" y="1574"/>
                <a:ext cx="140" cy="249"/>
              </a:xfrm>
              <a:custGeom>
                <a:avLst/>
                <a:gdLst>
                  <a:gd name="T0" fmla="*/ 3 w 70"/>
                  <a:gd name="T1" fmla="*/ 95 h 124"/>
                  <a:gd name="T2" fmla="*/ 12 w 70"/>
                  <a:gd name="T3" fmla="*/ 100 h 124"/>
                  <a:gd name="T4" fmla="*/ 14 w 70"/>
                  <a:gd name="T5" fmla="*/ 113 h 124"/>
                  <a:gd name="T6" fmla="*/ 13 w 70"/>
                  <a:gd name="T7" fmla="*/ 121 h 124"/>
                  <a:gd name="T8" fmla="*/ 26 w 70"/>
                  <a:gd name="T9" fmla="*/ 122 h 124"/>
                  <a:gd name="T10" fmla="*/ 36 w 70"/>
                  <a:gd name="T11" fmla="*/ 122 h 124"/>
                  <a:gd name="T12" fmla="*/ 39 w 70"/>
                  <a:gd name="T13" fmla="*/ 118 h 124"/>
                  <a:gd name="T14" fmla="*/ 35 w 70"/>
                  <a:gd name="T15" fmla="*/ 113 h 124"/>
                  <a:gd name="T16" fmla="*/ 40 w 70"/>
                  <a:gd name="T17" fmla="*/ 107 h 124"/>
                  <a:gd name="T18" fmla="*/ 38 w 70"/>
                  <a:gd name="T19" fmla="*/ 98 h 124"/>
                  <a:gd name="T20" fmla="*/ 39 w 70"/>
                  <a:gd name="T21" fmla="*/ 96 h 124"/>
                  <a:gd name="T22" fmla="*/ 40 w 70"/>
                  <a:gd name="T23" fmla="*/ 91 h 124"/>
                  <a:gd name="T24" fmla="*/ 42 w 70"/>
                  <a:gd name="T25" fmla="*/ 89 h 124"/>
                  <a:gd name="T26" fmla="*/ 48 w 70"/>
                  <a:gd name="T27" fmla="*/ 85 h 124"/>
                  <a:gd name="T28" fmla="*/ 48 w 70"/>
                  <a:gd name="T29" fmla="*/ 81 h 124"/>
                  <a:gd name="T30" fmla="*/ 53 w 70"/>
                  <a:gd name="T31" fmla="*/ 78 h 124"/>
                  <a:gd name="T32" fmla="*/ 53 w 70"/>
                  <a:gd name="T33" fmla="*/ 68 h 124"/>
                  <a:gd name="T34" fmla="*/ 59 w 70"/>
                  <a:gd name="T35" fmla="*/ 68 h 124"/>
                  <a:gd name="T36" fmla="*/ 62 w 70"/>
                  <a:gd name="T37" fmla="*/ 65 h 124"/>
                  <a:gd name="T38" fmla="*/ 65 w 70"/>
                  <a:gd name="T39" fmla="*/ 65 h 124"/>
                  <a:gd name="T40" fmla="*/ 68 w 70"/>
                  <a:gd name="T41" fmla="*/ 52 h 124"/>
                  <a:gd name="T42" fmla="*/ 55 w 70"/>
                  <a:gd name="T43" fmla="*/ 48 h 124"/>
                  <a:gd name="T44" fmla="*/ 53 w 70"/>
                  <a:gd name="T45" fmla="*/ 33 h 124"/>
                  <a:gd name="T46" fmla="*/ 58 w 70"/>
                  <a:gd name="T47" fmla="*/ 15 h 124"/>
                  <a:gd name="T48" fmla="*/ 57 w 70"/>
                  <a:gd name="T49" fmla="*/ 4 h 124"/>
                  <a:gd name="T50" fmla="*/ 44 w 70"/>
                  <a:gd name="T51" fmla="*/ 7 h 124"/>
                  <a:gd name="T52" fmla="*/ 30 w 70"/>
                  <a:gd name="T53" fmla="*/ 27 h 124"/>
                  <a:gd name="T54" fmla="*/ 19 w 70"/>
                  <a:gd name="T55" fmla="*/ 26 h 124"/>
                  <a:gd name="T56" fmla="*/ 11 w 70"/>
                  <a:gd name="T57" fmla="*/ 31 h 124"/>
                  <a:gd name="T58" fmla="*/ 4 w 70"/>
                  <a:gd name="T59" fmla="*/ 40 h 124"/>
                  <a:gd name="T60" fmla="*/ 7 w 70"/>
                  <a:gd name="T61" fmla="*/ 47 h 124"/>
                  <a:gd name="T62" fmla="*/ 11 w 70"/>
                  <a:gd name="T63" fmla="*/ 50 h 124"/>
                  <a:gd name="T64" fmla="*/ 11 w 70"/>
                  <a:gd name="T65" fmla="*/ 45 h 124"/>
                  <a:gd name="T66" fmla="*/ 12 w 70"/>
                  <a:gd name="T67" fmla="*/ 40 h 124"/>
                  <a:gd name="T68" fmla="*/ 16 w 70"/>
                  <a:gd name="T69" fmla="*/ 34 h 124"/>
                  <a:gd name="T70" fmla="*/ 22 w 70"/>
                  <a:gd name="T71" fmla="*/ 32 h 124"/>
                  <a:gd name="T72" fmla="*/ 29 w 70"/>
                  <a:gd name="T73" fmla="*/ 32 h 124"/>
                  <a:gd name="T74" fmla="*/ 38 w 70"/>
                  <a:gd name="T75" fmla="*/ 29 h 124"/>
                  <a:gd name="T76" fmla="*/ 38 w 70"/>
                  <a:gd name="T77" fmla="*/ 32 h 124"/>
                  <a:gd name="T78" fmla="*/ 29 w 70"/>
                  <a:gd name="T79" fmla="*/ 32 h 124"/>
                  <a:gd name="T80" fmla="*/ 27 w 70"/>
                  <a:gd name="T81" fmla="*/ 42 h 124"/>
                  <a:gd name="T82" fmla="*/ 31 w 70"/>
                  <a:gd name="T83" fmla="*/ 51 h 124"/>
                  <a:gd name="T84" fmla="*/ 29 w 70"/>
                  <a:gd name="T85" fmla="*/ 48 h 124"/>
                  <a:gd name="T86" fmla="*/ 24 w 70"/>
                  <a:gd name="T87" fmla="*/ 49 h 124"/>
                  <a:gd name="T88" fmla="*/ 26 w 70"/>
                  <a:gd name="T89" fmla="*/ 42 h 124"/>
                  <a:gd name="T90" fmla="*/ 21 w 70"/>
                  <a:gd name="T91" fmla="*/ 46 h 124"/>
                  <a:gd name="T92" fmla="*/ 19 w 70"/>
                  <a:gd name="T93" fmla="*/ 41 h 124"/>
                  <a:gd name="T94" fmla="*/ 18 w 70"/>
                  <a:gd name="T95" fmla="*/ 36 h 124"/>
                  <a:gd name="T96" fmla="*/ 13 w 70"/>
                  <a:gd name="T97" fmla="*/ 45 h 124"/>
                  <a:gd name="T98" fmla="*/ 15 w 70"/>
                  <a:gd name="T99" fmla="*/ 50 h 124"/>
                  <a:gd name="T100" fmla="*/ 14 w 70"/>
                  <a:gd name="T101" fmla="*/ 55 h 124"/>
                  <a:gd name="T102" fmla="*/ 5 w 70"/>
                  <a:gd name="T103" fmla="*/ 49 h 124"/>
                  <a:gd name="T104" fmla="*/ 2 w 70"/>
                  <a:gd name="T105" fmla="*/ 54 h 124"/>
                  <a:gd name="T106" fmla="*/ 2 w 70"/>
                  <a:gd name="T107" fmla="*/ 71 h 124"/>
                  <a:gd name="T108" fmla="*/ 7 w 70"/>
                  <a:gd name="T109" fmla="*/ 81 h 124"/>
                  <a:gd name="T110" fmla="*/ 2 w 70"/>
                  <a:gd name="T111" fmla="*/ 9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" h="124">
                    <a:moveTo>
                      <a:pt x="2" y="90"/>
                    </a:moveTo>
                    <a:cubicBezTo>
                      <a:pt x="1" y="91"/>
                      <a:pt x="0" y="92"/>
                      <a:pt x="0" y="92"/>
                    </a:cubicBezTo>
                    <a:cubicBezTo>
                      <a:pt x="0" y="93"/>
                      <a:pt x="2" y="95"/>
                      <a:pt x="2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96"/>
                      <a:pt x="3" y="96"/>
                      <a:pt x="3" y="95"/>
                    </a:cubicBezTo>
                    <a:cubicBezTo>
                      <a:pt x="3" y="95"/>
                      <a:pt x="5" y="95"/>
                      <a:pt x="5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5" y="97"/>
                      <a:pt x="8" y="99"/>
                      <a:pt x="10" y="100"/>
                    </a:cubicBezTo>
                    <a:cubicBezTo>
                      <a:pt x="11" y="100"/>
                      <a:pt x="12" y="100"/>
                      <a:pt x="12" y="100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03"/>
                      <a:pt x="14" y="104"/>
                      <a:pt x="14" y="105"/>
                    </a:cubicBezTo>
                    <a:cubicBezTo>
                      <a:pt x="14" y="106"/>
                      <a:pt x="14" y="109"/>
                      <a:pt x="14" y="109"/>
                    </a:cubicBezTo>
                    <a:cubicBezTo>
                      <a:pt x="14" y="109"/>
                      <a:pt x="14" y="110"/>
                      <a:pt x="14" y="110"/>
                    </a:cubicBezTo>
                    <a:cubicBezTo>
                      <a:pt x="14" y="111"/>
                      <a:pt x="14" y="113"/>
                      <a:pt x="14" y="113"/>
                    </a:cubicBez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115"/>
                      <a:pt x="13" y="116"/>
                      <a:pt x="13" y="116"/>
                    </a:cubicBezTo>
                    <a:cubicBezTo>
                      <a:pt x="13" y="116"/>
                      <a:pt x="11" y="117"/>
                      <a:pt x="10" y="118"/>
                    </a:cubicBezTo>
                    <a:cubicBezTo>
                      <a:pt x="10" y="118"/>
                      <a:pt x="11" y="120"/>
                      <a:pt x="11" y="120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20" y="120"/>
                      <a:pt x="23" y="121"/>
                      <a:pt x="23" y="121"/>
                    </a:cubicBezTo>
                    <a:cubicBezTo>
                      <a:pt x="24" y="122"/>
                      <a:pt x="26" y="122"/>
                      <a:pt x="26" y="122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32" y="124"/>
                      <a:pt x="33" y="124"/>
                      <a:pt x="34" y="124"/>
                    </a:cubicBezTo>
                    <a:cubicBezTo>
                      <a:pt x="34" y="123"/>
                      <a:pt x="36" y="122"/>
                      <a:pt x="36" y="122"/>
                    </a:cubicBezTo>
                    <a:cubicBezTo>
                      <a:pt x="37" y="121"/>
                      <a:pt x="38" y="121"/>
                      <a:pt x="39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2"/>
                      <a:pt x="40" y="122"/>
                      <a:pt x="40" y="122"/>
                    </a:cubicBezTo>
                    <a:cubicBezTo>
                      <a:pt x="41" y="120"/>
                      <a:pt x="41" y="120"/>
                      <a:pt x="41" y="120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7" y="117"/>
                      <a:pt x="37" y="117"/>
                      <a:pt x="37" y="117"/>
                    </a:cubicBezTo>
                    <a:cubicBezTo>
                      <a:pt x="35" y="117"/>
                      <a:pt x="35" y="117"/>
                      <a:pt x="35" y="117"/>
                    </a:cubicBezTo>
                    <a:cubicBezTo>
                      <a:pt x="35" y="117"/>
                      <a:pt x="36" y="116"/>
                      <a:pt x="36" y="116"/>
                    </a:cubicBezTo>
                    <a:cubicBezTo>
                      <a:pt x="36" y="115"/>
                      <a:pt x="36" y="113"/>
                      <a:pt x="36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1"/>
                      <a:pt x="38" y="111"/>
                      <a:pt x="39" y="111"/>
                    </a:cubicBezTo>
                    <a:cubicBezTo>
                      <a:pt x="39" y="111"/>
                      <a:pt x="40" y="110"/>
                      <a:pt x="40" y="110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0" y="108"/>
                      <a:pt x="40" y="107"/>
                      <a:pt x="40" y="107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38" y="103"/>
                      <a:pt x="38" y="101"/>
                      <a:pt x="38" y="100"/>
                    </a:cubicBezTo>
                    <a:cubicBezTo>
                      <a:pt x="38" y="98"/>
                      <a:pt x="38" y="99"/>
                      <a:pt x="38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6" y="98"/>
                      <a:pt x="36" y="98"/>
                      <a:pt x="36" y="98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7"/>
                      <a:pt x="37" y="97"/>
                      <a:pt x="38" y="97"/>
                    </a:cubicBezTo>
                    <a:cubicBezTo>
                      <a:pt x="38" y="97"/>
                      <a:pt x="39" y="96"/>
                      <a:pt x="39" y="96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3" y="93"/>
                      <a:pt x="43" y="93"/>
                      <a:pt x="43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3" y="92"/>
                      <a:pt x="41" y="90"/>
                      <a:pt x="41" y="90"/>
                    </a:cubicBezTo>
                    <a:cubicBezTo>
                      <a:pt x="41" y="90"/>
                      <a:pt x="42" y="89"/>
                      <a:pt x="42" y="89"/>
                    </a:cubicBezTo>
                    <a:cubicBezTo>
                      <a:pt x="43" y="89"/>
                      <a:pt x="44" y="90"/>
                      <a:pt x="44" y="90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8"/>
                      <a:pt x="48" y="87"/>
                      <a:pt x="49" y="86"/>
                    </a:cubicBezTo>
                    <a:cubicBezTo>
                      <a:pt x="49" y="85"/>
                      <a:pt x="48" y="85"/>
                      <a:pt x="48" y="85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6" y="82"/>
                      <a:pt x="46" y="82"/>
                      <a:pt x="47" y="82"/>
                    </a:cubicBezTo>
                    <a:cubicBezTo>
                      <a:pt x="47" y="81"/>
                      <a:pt x="47" y="81"/>
                      <a:pt x="48" y="81"/>
                    </a:cubicBezTo>
                    <a:cubicBezTo>
                      <a:pt x="49" y="81"/>
                      <a:pt x="50" y="82"/>
                      <a:pt x="50" y="82"/>
                    </a:cubicBezTo>
                    <a:cubicBezTo>
                      <a:pt x="50" y="82"/>
                      <a:pt x="51" y="82"/>
                      <a:pt x="51" y="82"/>
                    </a:cubicBezTo>
                    <a:cubicBezTo>
                      <a:pt x="51" y="82"/>
                      <a:pt x="53" y="81"/>
                      <a:pt x="53" y="81"/>
                    </a:cubicBezTo>
                    <a:cubicBezTo>
                      <a:pt x="53" y="80"/>
                      <a:pt x="53" y="80"/>
                      <a:pt x="53" y="79"/>
                    </a:cubicBezTo>
                    <a:cubicBezTo>
                      <a:pt x="54" y="79"/>
                      <a:pt x="53" y="79"/>
                      <a:pt x="53" y="78"/>
                    </a:cubicBezTo>
                    <a:cubicBezTo>
                      <a:pt x="53" y="78"/>
                      <a:pt x="53" y="76"/>
                      <a:pt x="53" y="76"/>
                    </a:cubicBezTo>
                    <a:cubicBezTo>
                      <a:pt x="53" y="75"/>
                      <a:pt x="53" y="75"/>
                      <a:pt x="53" y="74"/>
                    </a:cubicBezTo>
                    <a:cubicBezTo>
                      <a:pt x="53" y="74"/>
                      <a:pt x="54" y="73"/>
                      <a:pt x="54" y="73"/>
                    </a:cubicBezTo>
                    <a:cubicBezTo>
                      <a:pt x="54" y="72"/>
                      <a:pt x="53" y="71"/>
                      <a:pt x="53" y="71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4" y="65"/>
                      <a:pt x="55" y="64"/>
                    </a:cubicBezTo>
                    <a:cubicBezTo>
                      <a:pt x="55" y="63"/>
                      <a:pt x="56" y="63"/>
                      <a:pt x="56" y="63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1"/>
                      <a:pt x="60" y="71"/>
                      <a:pt x="61" y="71"/>
                    </a:cubicBezTo>
                    <a:cubicBezTo>
                      <a:pt x="62" y="71"/>
                      <a:pt x="61" y="69"/>
                      <a:pt x="61" y="69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1" y="67"/>
                      <a:pt x="61" y="66"/>
                      <a:pt x="62" y="65"/>
                    </a:cubicBezTo>
                    <a:cubicBezTo>
                      <a:pt x="62" y="65"/>
                      <a:pt x="63" y="67"/>
                      <a:pt x="63" y="67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5" y="65"/>
                      <a:pt x="65" y="65"/>
                      <a:pt x="65" y="65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8" y="63"/>
                      <a:pt x="69" y="62"/>
                      <a:pt x="69" y="61"/>
                    </a:cubicBezTo>
                    <a:cubicBezTo>
                      <a:pt x="69" y="60"/>
                      <a:pt x="70" y="58"/>
                      <a:pt x="70" y="58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6" y="52"/>
                      <a:pt x="65" y="52"/>
                    </a:cubicBezTo>
                    <a:cubicBezTo>
                      <a:pt x="64" y="52"/>
                      <a:pt x="62" y="52"/>
                      <a:pt x="61" y="53"/>
                    </a:cubicBezTo>
                    <a:cubicBezTo>
                      <a:pt x="60" y="53"/>
                      <a:pt x="58" y="52"/>
                      <a:pt x="58" y="52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7" y="24"/>
                      <a:pt x="59" y="22"/>
                      <a:pt x="60" y="21"/>
                    </a:cubicBezTo>
                    <a:cubicBezTo>
                      <a:pt x="61" y="20"/>
                      <a:pt x="59" y="18"/>
                      <a:pt x="59" y="18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4" y="4"/>
                      <a:pt x="53" y="4"/>
                    </a:cubicBezTo>
                    <a:cubicBezTo>
                      <a:pt x="52" y="5"/>
                      <a:pt x="49" y="5"/>
                      <a:pt x="49" y="5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8" y="27"/>
                      <a:pt x="18" y="27"/>
                    </a:cubicBezTo>
                    <a:cubicBezTo>
                      <a:pt x="17" y="28"/>
                      <a:pt x="16" y="27"/>
                      <a:pt x="16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6" y="39"/>
                      <a:pt x="5" y="39"/>
                    </a:cubicBezTo>
                    <a:cubicBezTo>
                      <a:pt x="5" y="40"/>
                      <a:pt x="5" y="40"/>
                      <a:pt x="4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6" y="44"/>
                      <a:pt x="6" y="45"/>
                    </a:cubicBezTo>
                    <a:cubicBezTo>
                      <a:pt x="7" y="45"/>
                      <a:pt x="7" y="46"/>
                      <a:pt x="7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9"/>
                      <a:pt x="11" y="50"/>
                      <a:pt x="11" y="50"/>
                    </a:cubicBezTo>
                    <a:cubicBezTo>
                      <a:pt x="12" y="50"/>
                      <a:pt x="13" y="49"/>
                      <a:pt x="13" y="49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3"/>
                      <a:pt x="11" y="43"/>
                    </a:cubicBezTo>
                    <a:cubicBezTo>
                      <a:pt x="11" y="42"/>
                      <a:pt x="10" y="42"/>
                      <a:pt x="10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6" y="35"/>
                      <a:pt x="16" y="34"/>
                    </a:cubicBezTo>
                    <a:cubicBezTo>
                      <a:pt x="16" y="34"/>
                      <a:pt x="17" y="34"/>
                      <a:pt x="18" y="34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21" y="32"/>
                      <a:pt x="21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5" y="31"/>
                      <a:pt x="26" y="31"/>
                    </a:cubicBezTo>
                    <a:cubicBezTo>
                      <a:pt x="26" y="31"/>
                      <a:pt x="27" y="31"/>
                      <a:pt x="27" y="31"/>
                    </a:cubicBezTo>
                    <a:cubicBezTo>
                      <a:pt x="27" y="31"/>
                      <a:pt x="27" y="32"/>
                      <a:pt x="27" y="32"/>
                    </a:cubicBezTo>
                    <a:cubicBezTo>
                      <a:pt x="28" y="32"/>
                      <a:pt x="29" y="32"/>
                      <a:pt x="29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2"/>
                      <a:pt x="31" y="32"/>
                      <a:pt x="31" y="31"/>
                    </a:cubicBezTo>
                    <a:cubicBezTo>
                      <a:pt x="32" y="30"/>
                      <a:pt x="32" y="30"/>
                      <a:pt x="34" y="30"/>
                    </a:cubicBezTo>
                    <a:cubicBezTo>
                      <a:pt x="36" y="30"/>
                      <a:pt x="35" y="30"/>
                      <a:pt x="36" y="30"/>
                    </a:cubicBezTo>
                    <a:cubicBezTo>
                      <a:pt x="37" y="29"/>
                      <a:pt x="37" y="30"/>
                      <a:pt x="38" y="29"/>
                    </a:cubicBezTo>
                    <a:cubicBezTo>
                      <a:pt x="38" y="29"/>
                      <a:pt x="40" y="28"/>
                      <a:pt x="40" y="28"/>
                    </a:cubicBezTo>
                    <a:cubicBezTo>
                      <a:pt x="41" y="28"/>
                      <a:pt x="42" y="29"/>
                      <a:pt x="42" y="30"/>
                    </a:cubicBezTo>
                    <a:cubicBezTo>
                      <a:pt x="41" y="30"/>
                      <a:pt x="40" y="30"/>
                      <a:pt x="40" y="30"/>
                    </a:cubicBezTo>
                    <a:cubicBezTo>
                      <a:pt x="40" y="30"/>
                      <a:pt x="40" y="31"/>
                      <a:pt x="39" y="32"/>
                    </a:cubicBezTo>
                    <a:cubicBezTo>
                      <a:pt x="38" y="32"/>
                      <a:pt x="39" y="32"/>
                      <a:pt x="38" y="32"/>
                    </a:cubicBezTo>
                    <a:cubicBezTo>
                      <a:pt x="37" y="31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5" y="32"/>
                      <a:pt x="34" y="32"/>
                    </a:cubicBezTo>
                    <a:cubicBezTo>
                      <a:pt x="34" y="32"/>
                      <a:pt x="32" y="32"/>
                      <a:pt x="31" y="32"/>
                    </a:cubicBezTo>
                    <a:cubicBezTo>
                      <a:pt x="30" y="32"/>
                      <a:pt x="30" y="32"/>
                      <a:pt x="29" y="32"/>
                    </a:cubicBezTo>
                    <a:cubicBezTo>
                      <a:pt x="28" y="33"/>
                      <a:pt x="29" y="33"/>
                      <a:pt x="28" y="34"/>
                    </a:cubicBezTo>
                    <a:cubicBezTo>
                      <a:pt x="27" y="34"/>
                      <a:pt x="27" y="36"/>
                      <a:pt x="27" y="36"/>
                    </a:cubicBezTo>
                    <a:cubicBezTo>
                      <a:pt x="27" y="36"/>
                      <a:pt x="26" y="37"/>
                      <a:pt x="26" y="38"/>
                    </a:cubicBezTo>
                    <a:cubicBezTo>
                      <a:pt x="26" y="38"/>
                      <a:pt x="27" y="39"/>
                      <a:pt x="27" y="40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8" y="45"/>
                      <a:pt x="29" y="45"/>
                    </a:cubicBezTo>
                    <a:cubicBezTo>
                      <a:pt x="29" y="45"/>
                      <a:pt x="30" y="45"/>
                      <a:pt x="30" y="46"/>
                    </a:cubicBezTo>
                    <a:cubicBezTo>
                      <a:pt x="31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1" y="49"/>
                      <a:pt x="31" y="51"/>
                    </a:cubicBezTo>
                    <a:cubicBezTo>
                      <a:pt x="32" y="52"/>
                      <a:pt x="31" y="51"/>
                      <a:pt x="31" y="52"/>
                    </a:cubicBezTo>
                    <a:cubicBezTo>
                      <a:pt x="32" y="53"/>
                      <a:pt x="30" y="51"/>
                      <a:pt x="30" y="51"/>
                    </a:cubicBezTo>
                    <a:cubicBezTo>
                      <a:pt x="30" y="51"/>
                      <a:pt x="30" y="50"/>
                      <a:pt x="30" y="50"/>
                    </a:cubicBezTo>
                    <a:cubicBezTo>
                      <a:pt x="30" y="50"/>
                      <a:pt x="30" y="49"/>
                      <a:pt x="30" y="49"/>
                    </a:cubicBezTo>
                    <a:cubicBezTo>
                      <a:pt x="30" y="49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50"/>
                      <a:pt x="27" y="50"/>
                    </a:cubicBezTo>
                    <a:cubicBezTo>
                      <a:pt x="27" y="50"/>
                      <a:pt x="27" y="51"/>
                      <a:pt x="25" y="50"/>
                    </a:cubicBezTo>
                    <a:cubicBezTo>
                      <a:pt x="23" y="50"/>
                      <a:pt x="24" y="49"/>
                      <a:pt x="24" y="49"/>
                    </a:cubicBezTo>
                    <a:cubicBezTo>
                      <a:pt x="24" y="49"/>
                      <a:pt x="25" y="48"/>
                      <a:pt x="25" y="48"/>
                    </a:cubicBezTo>
                    <a:cubicBezTo>
                      <a:pt x="25" y="47"/>
                      <a:pt x="26" y="47"/>
                      <a:pt x="26" y="47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6" y="43"/>
                    </a:cubicBezTo>
                    <a:cubicBezTo>
                      <a:pt x="26" y="43"/>
                      <a:pt x="26" y="42"/>
                      <a:pt x="26" y="42"/>
                    </a:cubicBezTo>
                    <a:cubicBezTo>
                      <a:pt x="26" y="42"/>
                      <a:pt x="24" y="40"/>
                      <a:pt x="23" y="40"/>
                    </a:cubicBezTo>
                    <a:cubicBezTo>
                      <a:pt x="22" y="40"/>
                      <a:pt x="22" y="41"/>
                      <a:pt x="21" y="41"/>
                    </a:cubicBezTo>
                    <a:cubicBezTo>
                      <a:pt x="21" y="42"/>
                      <a:pt x="20" y="42"/>
                      <a:pt x="20" y="43"/>
                    </a:cubicBezTo>
                    <a:cubicBezTo>
                      <a:pt x="19" y="44"/>
                      <a:pt x="20" y="44"/>
                      <a:pt x="20" y="45"/>
                    </a:cubicBezTo>
                    <a:cubicBezTo>
                      <a:pt x="20" y="45"/>
                      <a:pt x="21" y="46"/>
                      <a:pt x="21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6"/>
                      <a:pt x="19" y="45"/>
                    </a:cubicBezTo>
                    <a:cubicBezTo>
                      <a:pt x="19" y="45"/>
                      <a:pt x="17" y="44"/>
                      <a:pt x="17" y="44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2"/>
                      <a:pt x="19" y="41"/>
                      <a:pt x="19" y="41"/>
                    </a:cubicBezTo>
                    <a:cubicBezTo>
                      <a:pt x="19" y="40"/>
                      <a:pt x="19" y="39"/>
                      <a:pt x="19" y="39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1" y="35"/>
                      <a:pt x="20" y="35"/>
                    </a:cubicBezTo>
                    <a:cubicBezTo>
                      <a:pt x="20" y="34"/>
                      <a:pt x="19" y="35"/>
                      <a:pt x="19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8" y="36"/>
                      <a:pt x="16" y="36"/>
                      <a:pt x="15" y="36"/>
                    </a:cubicBezTo>
                    <a:cubicBezTo>
                      <a:pt x="14" y="37"/>
                      <a:pt x="14" y="38"/>
                      <a:pt x="14" y="38"/>
                    </a:cubicBezTo>
                    <a:cubicBezTo>
                      <a:pt x="14" y="38"/>
                      <a:pt x="14" y="41"/>
                      <a:pt x="13" y="41"/>
                    </a:cubicBezTo>
                    <a:cubicBezTo>
                      <a:pt x="13" y="41"/>
                      <a:pt x="12" y="43"/>
                      <a:pt x="12" y="43"/>
                    </a:cubicBezTo>
                    <a:cubicBezTo>
                      <a:pt x="12" y="43"/>
                      <a:pt x="13" y="44"/>
                      <a:pt x="13" y="45"/>
                    </a:cubicBezTo>
                    <a:cubicBezTo>
                      <a:pt x="13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7" y="45"/>
                    </a:cubicBezTo>
                    <a:cubicBezTo>
                      <a:pt x="18" y="45"/>
                      <a:pt x="17" y="46"/>
                      <a:pt x="17" y="46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1"/>
                      <a:pt x="15" y="51"/>
                    </a:cubicBezTo>
                    <a:cubicBezTo>
                      <a:pt x="15" y="51"/>
                      <a:pt x="16" y="52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1"/>
                      <a:pt x="7" y="50"/>
                      <a:pt x="7" y="50"/>
                    </a:cubicBezTo>
                    <a:cubicBezTo>
                      <a:pt x="6" y="50"/>
                      <a:pt x="6" y="50"/>
                      <a:pt x="5" y="49"/>
                    </a:cubicBezTo>
                    <a:cubicBezTo>
                      <a:pt x="4" y="49"/>
                      <a:pt x="5" y="48"/>
                      <a:pt x="5" y="48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2" y="50"/>
                      <a:pt x="1" y="50"/>
                    </a:cubicBezTo>
                    <a:cubicBezTo>
                      <a:pt x="1" y="51"/>
                      <a:pt x="2" y="54"/>
                      <a:pt x="2" y="54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7"/>
                      <a:pt x="1" y="69"/>
                      <a:pt x="1" y="70"/>
                    </a:cubicBezTo>
                    <a:cubicBezTo>
                      <a:pt x="1" y="70"/>
                      <a:pt x="2" y="71"/>
                      <a:pt x="2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6" y="75"/>
                      <a:pt x="6" y="7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7" y="78"/>
                      <a:pt x="7" y="80"/>
                      <a:pt x="7" y="80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7" y="81"/>
                      <a:pt x="5" y="83"/>
                      <a:pt x="4" y="83"/>
                    </a:cubicBezTo>
                    <a:cubicBezTo>
                      <a:pt x="3" y="83"/>
                      <a:pt x="4" y="83"/>
                      <a:pt x="3" y="83"/>
                    </a:cubicBezTo>
                    <a:cubicBezTo>
                      <a:pt x="3" y="83"/>
                      <a:pt x="3" y="84"/>
                      <a:pt x="3" y="84"/>
                    </a:cubicBezTo>
                    <a:cubicBezTo>
                      <a:pt x="3" y="84"/>
                      <a:pt x="3" y="87"/>
                      <a:pt x="3" y="87"/>
                    </a:cubicBezTo>
                    <a:cubicBezTo>
                      <a:pt x="3" y="88"/>
                      <a:pt x="2" y="90"/>
                      <a:pt x="2" y="9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7" name="Freeform 46"/>
              <p:cNvSpPr>
                <a:spLocks/>
              </p:cNvSpPr>
              <p:nvPr/>
            </p:nvSpPr>
            <p:spPr bwMode="auto">
              <a:xfrm>
                <a:off x="2734" y="1711"/>
                <a:ext cx="87" cy="102"/>
              </a:xfrm>
              <a:custGeom>
                <a:avLst/>
                <a:gdLst>
                  <a:gd name="T0" fmla="*/ 2 w 43"/>
                  <a:gd name="T1" fmla="*/ 21 h 51"/>
                  <a:gd name="T2" fmla="*/ 5 w 43"/>
                  <a:gd name="T3" fmla="*/ 24 h 51"/>
                  <a:gd name="T4" fmla="*/ 6 w 43"/>
                  <a:gd name="T5" fmla="*/ 29 h 51"/>
                  <a:gd name="T6" fmla="*/ 7 w 43"/>
                  <a:gd name="T7" fmla="*/ 33 h 51"/>
                  <a:gd name="T8" fmla="*/ 6 w 43"/>
                  <a:gd name="T9" fmla="*/ 36 h 51"/>
                  <a:gd name="T10" fmla="*/ 8 w 43"/>
                  <a:gd name="T11" fmla="*/ 41 h 51"/>
                  <a:gd name="T12" fmla="*/ 15 w 43"/>
                  <a:gd name="T13" fmla="*/ 41 h 51"/>
                  <a:gd name="T14" fmla="*/ 22 w 43"/>
                  <a:gd name="T15" fmla="*/ 43 h 51"/>
                  <a:gd name="T16" fmla="*/ 23 w 43"/>
                  <a:gd name="T17" fmla="*/ 47 h 51"/>
                  <a:gd name="T18" fmla="*/ 26 w 43"/>
                  <a:gd name="T19" fmla="*/ 50 h 51"/>
                  <a:gd name="T20" fmla="*/ 29 w 43"/>
                  <a:gd name="T21" fmla="*/ 51 h 51"/>
                  <a:gd name="T22" fmla="*/ 32 w 43"/>
                  <a:gd name="T23" fmla="*/ 48 h 51"/>
                  <a:gd name="T24" fmla="*/ 32 w 43"/>
                  <a:gd name="T25" fmla="*/ 45 h 51"/>
                  <a:gd name="T26" fmla="*/ 31 w 43"/>
                  <a:gd name="T27" fmla="*/ 43 h 51"/>
                  <a:gd name="T28" fmla="*/ 29 w 43"/>
                  <a:gd name="T29" fmla="*/ 42 h 51"/>
                  <a:gd name="T30" fmla="*/ 34 w 43"/>
                  <a:gd name="T31" fmla="*/ 39 h 51"/>
                  <a:gd name="T32" fmla="*/ 39 w 43"/>
                  <a:gd name="T33" fmla="*/ 36 h 51"/>
                  <a:gd name="T34" fmla="*/ 36 w 43"/>
                  <a:gd name="T35" fmla="*/ 31 h 51"/>
                  <a:gd name="T36" fmla="*/ 33 w 43"/>
                  <a:gd name="T37" fmla="*/ 26 h 51"/>
                  <a:gd name="T38" fmla="*/ 40 w 43"/>
                  <a:gd name="T39" fmla="*/ 24 h 51"/>
                  <a:gd name="T40" fmla="*/ 43 w 43"/>
                  <a:gd name="T41" fmla="*/ 22 h 51"/>
                  <a:gd name="T42" fmla="*/ 41 w 43"/>
                  <a:gd name="T43" fmla="*/ 19 h 51"/>
                  <a:gd name="T44" fmla="*/ 41 w 43"/>
                  <a:gd name="T45" fmla="*/ 13 h 51"/>
                  <a:gd name="T46" fmla="*/ 39 w 43"/>
                  <a:gd name="T47" fmla="*/ 8 h 51"/>
                  <a:gd name="T48" fmla="*/ 40 w 43"/>
                  <a:gd name="T49" fmla="*/ 2 h 51"/>
                  <a:gd name="T50" fmla="*/ 35 w 43"/>
                  <a:gd name="T51" fmla="*/ 0 h 51"/>
                  <a:gd name="T52" fmla="*/ 27 w 43"/>
                  <a:gd name="T53" fmla="*/ 4 h 51"/>
                  <a:gd name="T54" fmla="*/ 23 w 43"/>
                  <a:gd name="T55" fmla="*/ 9 h 51"/>
                  <a:gd name="T56" fmla="*/ 26 w 43"/>
                  <a:gd name="T57" fmla="*/ 9 h 51"/>
                  <a:gd name="T58" fmla="*/ 25 w 43"/>
                  <a:gd name="T59" fmla="*/ 13 h 51"/>
                  <a:gd name="T60" fmla="*/ 22 w 43"/>
                  <a:gd name="T61" fmla="*/ 16 h 51"/>
                  <a:gd name="T62" fmla="*/ 22 w 43"/>
                  <a:gd name="T63" fmla="*/ 19 h 51"/>
                  <a:gd name="T64" fmla="*/ 19 w 43"/>
                  <a:gd name="T65" fmla="*/ 18 h 51"/>
                  <a:gd name="T66" fmla="*/ 21 w 43"/>
                  <a:gd name="T67" fmla="*/ 15 h 51"/>
                  <a:gd name="T68" fmla="*/ 18 w 43"/>
                  <a:gd name="T69" fmla="*/ 15 h 51"/>
                  <a:gd name="T70" fmla="*/ 20 w 43"/>
                  <a:gd name="T71" fmla="*/ 10 h 51"/>
                  <a:gd name="T72" fmla="*/ 19 w 43"/>
                  <a:gd name="T73" fmla="*/ 7 h 51"/>
                  <a:gd name="T74" fmla="*/ 14 w 43"/>
                  <a:gd name="T75" fmla="*/ 9 h 51"/>
                  <a:gd name="T76" fmla="*/ 11 w 43"/>
                  <a:gd name="T77" fmla="*/ 9 h 51"/>
                  <a:gd name="T78" fmla="*/ 15 w 43"/>
                  <a:gd name="T79" fmla="*/ 11 h 51"/>
                  <a:gd name="T80" fmla="*/ 10 w 43"/>
                  <a:gd name="T81" fmla="*/ 14 h 51"/>
                  <a:gd name="T82" fmla="*/ 9 w 43"/>
                  <a:gd name="T83" fmla="*/ 17 h 51"/>
                  <a:gd name="T84" fmla="*/ 5 w 43"/>
                  <a:gd name="T85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" h="51">
                    <a:moveTo>
                      <a:pt x="1" y="18"/>
                    </a:moveTo>
                    <a:cubicBezTo>
                      <a:pt x="0" y="18"/>
                      <a:pt x="1" y="20"/>
                      <a:pt x="1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7" y="31"/>
                      <a:pt x="7" y="32"/>
                      <a:pt x="7" y="32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6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1"/>
                      <a:pt x="8" y="41"/>
                    </a:cubicBezTo>
                    <a:cubicBezTo>
                      <a:pt x="8" y="41"/>
                      <a:pt x="9" y="42"/>
                      <a:pt x="9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7" y="42"/>
                      <a:pt x="17" y="42"/>
                    </a:cubicBezTo>
                    <a:cubicBezTo>
                      <a:pt x="18" y="42"/>
                      <a:pt x="20" y="41"/>
                      <a:pt x="20" y="41"/>
                    </a:cubicBezTo>
                    <a:cubicBezTo>
                      <a:pt x="20" y="41"/>
                      <a:pt x="21" y="42"/>
                      <a:pt x="22" y="43"/>
                    </a:cubicBezTo>
                    <a:cubicBezTo>
                      <a:pt x="23" y="43"/>
                      <a:pt x="23" y="44"/>
                      <a:pt x="23" y="44"/>
                    </a:cubicBezTo>
                    <a:cubicBezTo>
                      <a:pt x="23" y="45"/>
                      <a:pt x="22" y="45"/>
                      <a:pt x="22" y="45"/>
                    </a:cubicBezTo>
                    <a:cubicBezTo>
                      <a:pt x="22" y="45"/>
                      <a:pt x="22" y="47"/>
                      <a:pt x="23" y="47"/>
                    </a:cubicBezTo>
                    <a:cubicBezTo>
                      <a:pt x="23" y="48"/>
                      <a:pt x="23" y="47"/>
                      <a:pt x="23" y="47"/>
                    </a:cubicBezTo>
                    <a:cubicBezTo>
                      <a:pt x="23" y="47"/>
                      <a:pt x="24" y="48"/>
                      <a:pt x="24" y="49"/>
                    </a:cubicBezTo>
                    <a:cubicBezTo>
                      <a:pt x="25" y="50"/>
                      <a:pt x="26" y="50"/>
                      <a:pt x="26" y="50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49"/>
                      <a:pt x="27" y="50"/>
                      <a:pt x="27" y="51"/>
                    </a:cubicBezTo>
                    <a:cubicBezTo>
                      <a:pt x="28" y="51"/>
                      <a:pt x="28" y="51"/>
                      <a:pt x="29" y="51"/>
                    </a:cubicBezTo>
                    <a:cubicBezTo>
                      <a:pt x="30" y="51"/>
                      <a:pt x="30" y="50"/>
                      <a:pt x="30" y="50"/>
                    </a:cubicBezTo>
                    <a:cubicBezTo>
                      <a:pt x="31" y="50"/>
                      <a:pt x="31" y="50"/>
                      <a:pt x="32" y="49"/>
                    </a:cubicBezTo>
                    <a:cubicBezTo>
                      <a:pt x="32" y="49"/>
                      <a:pt x="32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1" y="43"/>
                      <a:pt x="31" y="43"/>
                    </a:cubicBezTo>
                    <a:cubicBezTo>
                      <a:pt x="31" y="42"/>
                      <a:pt x="30" y="43"/>
                      <a:pt x="30" y="43"/>
                    </a:cubicBezTo>
                    <a:cubicBezTo>
                      <a:pt x="30" y="43"/>
                      <a:pt x="29" y="43"/>
                      <a:pt x="29" y="43"/>
                    </a:cubicBezTo>
                    <a:cubicBezTo>
                      <a:pt x="29" y="43"/>
                      <a:pt x="29" y="42"/>
                      <a:pt x="29" y="42"/>
                    </a:cubicBezTo>
                    <a:cubicBezTo>
                      <a:pt x="30" y="42"/>
                      <a:pt x="30" y="42"/>
                      <a:pt x="30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3" y="39"/>
                      <a:pt x="34" y="39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6"/>
                      <a:pt x="39" y="36"/>
                    </a:cubicBezTo>
                    <a:cubicBezTo>
                      <a:pt x="39" y="36"/>
                      <a:pt x="39" y="35"/>
                      <a:pt x="39" y="35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6" y="32"/>
                      <a:pt x="36" y="31"/>
                    </a:cubicBezTo>
                    <a:cubicBezTo>
                      <a:pt x="36" y="31"/>
                      <a:pt x="33" y="30"/>
                      <a:pt x="33" y="30"/>
                    </a:cubicBezTo>
                    <a:cubicBezTo>
                      <a:pt x="33" y="30"/>
                      <a:pt x="32" y="28"/>
                      <a:pt x="32" y="28"/>
                    </a:cubicBezTo>
                    <a:cubicBezTo>
                      <a:pt x="32" y="28"/>
                      <a:pt x="33" y="26"/>
                      <a:pt x="33" y="26"/>
                    </a:cubicBezTo>
                    <a:cubicBezTo>
                      <a:pt x="33" y="26"/>
                      <a:pt x="35" y="24"/>
                      <a:pt x="36" y="23"/>
                    </a:cubicBezTo>
                    <a:cubicBezTo>
                      <a:pt x="37" y="22"/>
                      <a:pt x="37" y="23"/>
                      <a:pt x="38" y="23"/>
                    </a:cubicBezTo>
                    <a:cubicBezTo>
                      <a:pt x="38" y="23"/>
                      <a:pt x="39" y="24"/>
                      <a:pt x="40" y="24"/>
                    </a:cubicBezTo>
                    <a:cubicBezTo>
                      <a:pt x="40" y="24"/>
                      <a:pt x="41" y="24"/>
                      <a:pt x="41" y="24"/>
                    </a:cubicBezTo>
                    <a:cubicBezTo>
                      <a:pt x="42" y="24"/>
                      <a:pt x="43" y="24"/>
                      <a:pt x="43" y="24"/>
                    </a:cubicBezTo>
                    <a:cubicBezTo>
                      <a:pt x="43" y="24"/>
                      <a:pt x="43" y="23"/>
                      <a:pt x="43" y="22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2" y="21"/>
                      <a:pt x="42" y="20"/>
                      <a:pt x="42" y="20"/>
                    </a:cubicBezTo>
                    <a:cubicBezTo>
                      <a:pt x="42" y="20"/>
                      <a:pt x="41" y="19"/>
                      <a:pt x="41" y="19"/>
                    </a:cubicBezTo>
                    <a:cubicBezTo>
                      <a:pt x="41" y="19"/>
                      <a:pt x="42" y="18"/>
                      <a:pt x="42" y="18"/>
                    </a:cubicBezTo>
                    <a:cubicBezTo>
                      <a:pt x="42" y="18"/>
                      <a:pt x="42" y="15"/>
                      <a:pt x="42" y="15"/>
                    </a:cubicBezTo>
                    <a:cubicBezTo>
                      <a:pt x="41" y="15"/>
                      <a:pt x="41" y="13"/>
                      <a:pt x="41" y="13"/>
                    </a:cubicBezTo>
                    <a:cubicBezTo>
                      <a:pt x="41" y="12"/>
                      <a:pt x="40" y="11"/>
                      <a:pt x="40" y="11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8"/>
                    </a:cubicBezTo>
                    <a:cubicBezTo>
                      <a:pt x="39" y="7"/>
                      <a:pt x="40" y="6"/>
                      <a:pt x="40" y="5"/>
                    </a:cubicBezTo>
                    <a:cubicBezTo>
                      <a:pt x="41" y="5"/>
                      <a:pt x="41" y="4"/>
                      <a:pt x="41" y="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37" y="2"/>
                      <a:pt x="37" y="2"/>
                    </a:cubicBezTo>
                    <a:cubicBezTo>
                      <a:pt x="37" y="2"/>
                      <a:pt x="36" y="1"/>
                      <a:pt x="36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35" y="0"/>
                      <a:pt x="32" y="1"/>
                      <a:pt x="32" y="1"/>
                    </a:cubicBezTo>
                    <a:cubicBezTo>
                      <a:pt x="32" y="1"/>
                      <a:pt x="31" y="1"/>
                      <a:pt x="30" y="2"/>
                    </a:cubicBezTo>
                    <a:cubicBezTo>
                      <a:pt x="28" y="3"/>
                      <a:pt x="28" y="3"/>
                      <a:pt x="27" y="4"/>
                    </a:cubicBezTo>
                    <a:cubicBezTo>
                      <a:pt x="26" y="4"/>
                      <a:pt x="25" y="5"/>
                      <a:pt x="25" y="5"/>
                    </a:cubicBezTo>
                    <a:cubicBezTo>
                      <a:pt x="24" y="6"/>
                      <a:pt x="23" y="7"/>
                      <a:pt x="23" y="7"/>
                    </a:cubicBezTo>
                    <a:cubicBezTo>
                      <a:pt x="22" y="8"/>
                      <a:pt x="23" y="8"/>
                      <a:pt x="23" y="9"/>
                    </a:cubicBezTo>
                    <a:cubicBezTo>
                      <a:pt x="23" y="10"/>
                      <a:pt x="24" y="9"/>
                      <a:pt x="24" y="9"/>
                    </a:cubicBezTo>
                    <a:cubicBezTo>
                      <a:pt x="24" y="9"/>
                      <a:pt x="25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10"/>
                      <a:pt x="26" y="10"/>
                    </a:cubicBezTo>
                    <a:cubicBezTo>
                      <a:pt x="26" y="10"/>
                      <a:pt x="25" y="11"/>
                      <a:pt x="25" y="11"/>
                    </a:cubicBezTo>
                    <a:cubicBezTo>
                      <a:pt x="25" y="11"/>
                      <a:pt x="25" y="12"/>
                      <a:pt x="25" y="13"/>
                    </a:cubicBezTo>
                    <a:cubicBezTo>
                      <a:pt x="25" y="13"/>
                      <a:pt x="24" y="14"/>
                      <a:pt x="24" y="14"/>
                    </a:cubicBezTo>
                    <a:cubicBezTo>
                      <a:pt x="23" y="14"/>
                      <a:pt x="23" y="14"/>
                      <a:pt x="22" y="15"/>
                    </a:cubicBezTo>
                    <a:cubicBezTo>
                      <a:pt x="21" y="15"/>
                      <a:pt x="22" y="16"/>
                      <a:pt x="22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3" y="18"/>
                      <a:pt x="23" y="18"/>
                      <a:pt x="23" y="19"/>
                    </a:cubicBezTo>
                    <a:cubicBezTo>
                      <a:pt x="23" y="19"/>
                      <a:pt x="22" y="20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20" y="17"/>
                      <a:pt x="20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0"/>
                      <a:pt x="20" y="10"/>
                    </a:cubicBezTo>
                    <a:cubicBezTo>
                      <a:pt x="20" y="10"/>
                      <a:pt x="21" y="9"/>
                      <a:pt x="21" y="8"/>
                    </a:cubicBezTo>
                    <a:cubicBezTo>
                      <a:pt x="22" y="8"/>
                      <a:pt x="21" y="7"/>
                      <a:pt x="2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5" y="9"/>
                      <a:pt x="15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1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9"/>
                      <a:pt x="13" y="10"/>
                      <a:pt x="13" y="10"/>
                    </a:cubicBezTo>
                    <a:cubicBezTo>
                      <a:pt x="14" y="10"/>
                      <a:pt x="14" y="11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3" y="13"/>
                      <a:pt x="13" y="13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6"/>
                      <a:pt x="11" y="16"/>
                    </a:cubicBezTo>
                    <a:cubicBezTo>
                      <a:pt x="11" y="16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6" y="18"/>
                      <a:pt x="6" y="18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2" y="18"/>
                      <a:pt x="1" y="1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8" name="Freeform 47"/>
              <p:cNvSpPr>
                <a:spLocks/>
              </p:cNvSpPr>
              <p:nvPr/>
            </p:nvSpPr>
            <p:spPr bwMode="auto">
              <a:xfrm>
                <a:off x="2714" y="1807"/>
                <a:ext cx="12" cy="12"/>
              </a:xfrm>
              <a:custGeom>
                <a:avLst/>
                <a:gdLst>
                  <a:gd name="T0" fmla="*/ 3 w 6"/>
                  <a:gd name="T1" fmla="*/ 1 h 6"/>
                  <a:gd name="T2" fmla="*/ 2 w 6"/>
                  <a:gd name="T3" fmla="*/ 2 h 6"/>
                  <a:gd name="T4" fmla="*/ 0 w 6"/>
                  <a:gd name="T5" fmla="*/ 2 h 6"/>
                  <a:gd name="T6" fmla="*/ 1 w 6"/>
                  <a:gd name="T7" fmla="*/ 4 h 6"/>
                  <a:gd name="T8" fmla="*/ 2 w 6"/>
                  <a:gd name="T9" fmla="*/ 6 h 6"/>
                  <a:gd name="T10" fmla="*/ 5 w 6"/>
                  <a:gd name="T11" fmla="*/ 3 h 6"/>
                  <a:gd name="T12" fmla="*/ 5 w 6"/>
                  <a:gd name="T13" fmla="*/ 2 h 6"/>
                  <a:gd name="T14" fmla="*/ 6 w 6"/>
                  <a:gd name="T15" fmla="*/ 0 h 6"/>
                  <a:gd name="T16" fmla="*/ 3 w 6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6"/>
                      <a:pt x="2" y="6"/>
                    </a:cubicBezTo>
                    <a:cubicBezTo>
                      <a:pt x="3" y="6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9" name="Freeform 48"/>
              <p:cNvSpPr>
                <a:spLocks/>
              </p:cNvSpPr>
              <p:nvPr/>
            </p:nvSpPr>
            <p:spPr bwMode="auto">
              <a:xfrm>
                <a:off x="2722" y="1799"/>
                <a:ext cx="16" cy="36"/>
              </a:xfrm>
              <a:custGeom>
                <a:avLst/>
                <a:gdLst>
                  <a:gd name="T0" fmla="*/ 6 w 8"/>
                  <a:gd name="T1" fmla="*/ 1 h 18"/>
                  <a:gd name="T2" fmla="*/ 6 w 8"/>
                  <a:gd name="T3" fmla="*/ 3 h 18"/>
                  <a:gd name="T4" fmla="*/ 4 w 8"/>
                  <a:gd name="T5" fmla="*/ 6 h 18"/>
                  <a:gd name="T6" fmla="*/ 3 w 8"/>
                  <a:gd name="T7" fmla="*/ 8 h 18"/>
                  <a:gd name="T8" fmla="*/ 2 w 8"/>
                  <a:gd name="T9" fmla="*/ 9 h 18"/>
                  <a:gd name="T10" fmla="*/ 2 w 8"/>
                  <a:gd name="T11" fmla="*/ 10 h 18"/>
                  <a:gd name="T12" fmla="*/ 2 w 8"/>
                  <a:gd name="T13" fmla="*/ 11 h 18"/>
                  <a:gd name="T14" fmla="*/ 1 w 8"/>
                  <a:gd name="T15" fmla="*/ 12 h 18"/>
                  <a:gd name="T16" fmla="*/ 1 w 8"/>
                  <a:gd name="T17" fmla="*/ 13 h 18"/>
                  <a:gd name="T18" fmla="*/ 0 w 8"/>
                  <a:gd name="T19" fmla="*/ 14 h 18"/>
                  <a:gd name="T20" fmla="*/ 1 w 8"/>
                  <a:gd name="T21" fmla="*/ 17 h 18"/>
                  <a:gd name="T22" fmla="*/ 2 w 8"/>
                  <a:gd name="T23" fmla="*/ 18 h 18"/>
                  <a:gd name="T24" fmla="*/ 3 w 8"/>
                  <a:gd name="T25" fmla="*/ 18 h 18"/>
                  <a:gd name="T26" fmla="*/ 3 w 8"/>
                  <a:gd name="T27" fmla="*/ 16 h 18"/>
                  <a:gd name="T28" fmla="*/ 4 w 8"/>
                  <a:gd name="T29" fmla="*/ 12 h 18"/>
                  <a:gd name="T30" fmla="*/ 5 w 8"/>
                  <a:gd name="T31" fmla="*/ 10 h 18"/>
                  <a:gd name="T32" fmla="*/ 7 w 8"/>
                  <a:gd name="T33" fmla="*/ 7 h 18"/>
                  <a:gd name="T34" fmla="*/ 7 w 8"/>
                  <a:gd name="T35" fmla="*/ 4 h 18"/>
                  <a:gd name="T36" fmla="*/ 8 w 8"/>
                  <a:gd name="T37" fmla="*/ 2 h 18"/>
                  <a:gd name="T38" fmla="*/ 7 w 8"/>
                  <a:gd name="T39" fmla="*/ 0 h 18"/>
                  <a:gd name="T40" fmla="*/ 6 w 8"/>
                  <a:gd name="T4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18">
                    <a:moveTo>
                      <a:pt x="6" y="1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3" y="18"/>
                      <a:pt x="3" y="18"/>
                    </a:cubicBezTo>
                    <a:cubicBezTo>
                      <a:pt x="3" y="17"/>
                      <a:pt x="3" y="16"/>
                      <a:pt x="3" y="16"/>
                    </a:cubicBezTo>
                    <a:cubicBezTo>
                      <a:pt x="3" y="15"/>
                      <a:pt x="4" y="13"/>
                      <a:pt x="4" y="12"/>
                    </a:cubicBezTo>
                    <a:cubicBezTo>
                      <a:pt x="4" y="12"/>
                      <a:pt x="5" y="10"/>
                      <a:pt x="5" y="10"/>
                    </a:cubicBezTo>
                    <a:cubicBezTo>
                      <a:pt x="6" y="9"/>
                      <a:pt x="7" y="8"/>
                      <a:pt x="7" y="7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4"/>
                      <a:pt x="8" y="2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lnTo>
                      <a:pt x="6" y="1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0" name="Freeform 49"/>
              <p:cNvSpPr>
                <a:spLocks/>
              </p:cNvSpPr>
              <p:nvPr/>
            </p:nvSpPr>
            <p:spPr bwMode="auto">
              <a:xfrm>
                <a:off x="2700" y="1815"/>
                <a:ext cx="14" cy="12"/>
              </a:xfrm>
              <a:custGeom>
                <a:avLst/>
                <a:gdLst>
                  <a:gd name="T0" fmla="*/ 4 w 7"/>
                  <a:gd name="T1" fmla="*/ 2 h 6"/>
                  <a:gd name="T2" fmla="*/ 3 w 7"/>
                  <a:gd name="T3" fmla="*/ 2 h 6"/>
                  <a:gd name="T4" fmla="*/ 1 w 7"/>
                  <a:gd name="T5" fmla="*/ 0 h 6"/>
                  <a:gd name="T6" fmla="*/ 0 w 7"/>
                  <a:gd name="T7" fmla="*/ 0 h 6"/>
                  <a:gd name="T8" fmla="*/ 1 w 7"/>
                  <a:gd name="T9" fmla="*/ 3 h 6"/>
                  <a:gd name="T10" fmla="*/ 2 w 7"/>
                  <a:gd name="T11" fmla="*/ 4 h 6"/>
                  <a:gd name="T12" fmla="*/ 4 w 7"/>
                  <a:gd name="T13" fmla="*/ 5 h 6"/>
                  <a:gd name="T14" fmla="*/ 4 w 7"/>
                  <a:gd name="T15" fmla="*/ 6 h 6"/>
                  <a:gd name="T16" fmla="*/ 6 w 7"/>
                  <a:gd name="T17" fmla="*/ 5 h 6"/>
                  <a:gd name="T18" fmla="*/ 7 w 7"/>
                  <a:gd name="T19" fmla="*/ 4 h 6"/>
                  <a:gd name="T20" fmla="*/ 5 w 7"/>
                  <a:gd name="T21" fmla="*/ 3 h 6"/>
                  <a:gd name="T22" fmla="*/ 4 w 7"/>
                  <a:gd name="T2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6">
                    <a:moveTo>
                      <a:pt x="4" y="2"/>
                    </a:moveTo>
                    <a:cubicBezTo>
                      <a:pt x="4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3"/>
                      <a:pt x="5" y="3"/>
                    </a:cubicBezTo>
                    <a:cubicBezTo>
                      <a:pt x="5" y="3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1" name="Freeform 50"/>
              <p:cNvSpPr>
                <a:spLocks/>
              </p:cNvSpPr>
              <p:nvPr/>
            </p:nvSpPr>
            <p:spPr bwMode="auto">
              <a:xfrm>
                <a:off x="2470" y="1940"/>
                <a:ext cx="16" cy="4"/>
              </a:xfrm>
              <a:custGeom>
                <a:avLst/>
                <a:gdLst>
                  <a:gd name="T0" fmla="*/ 0 w 8"/>
                  <a:gd name="T1" fmla="*/ 2 h 2"/>
                  <a:gd name="T2" fmla="*/ 2 w 8"/>
                  <a:gd name="T3" fmla="*/ 2 h 2"/>
                  <a:gd name="T4" fmla="*/ 3 w 8"/>
                  <a:gd name="T5" fmla="*/ 2 h 2"/>
                  <a:gd name="T6" fmla="*/ 4 w 8"/>
                  <a:gd name="T7" fmla="*/ 2 h 2"/>
                  <a:gd name="T8" fmla="*/ 4 w 8"/>
                  <a:gd name="T9" fmla="*/ 2 h 2"/>
                  <a:gd name="T10" fmla="*/ 6 w 8"/>
                  <a:gd name="T11" fmla="*/ 2 h 2"/>
                  <a:gd name="T12" fmla="*/ 7 w 8"/>
                  <a:gd name="T13" fmla="*/ 2 h 2"/>
                  <a:gd name="T14" fmla="*/ 8 w 8"/>
                  <a:gd name="T15" fmla="*/ 2 h 2"/>
                  <a:gd name="T16" fmla="*/ 8 w 8"/>
                  <a:gd name="T17" fmla="*/ 1 h 2"/>
                  <a:gd name="T18" fmla="*/ 6 w 8"/>
                  <a:gd name="T19" fmla="*/ 1 h 2"/>
                  <a:gd name="T20" fmla="*/ 5 w 8"/>
                  <a:gd name="T21" fmla="*/ 1 h 2"/>
                  <a:gd name="T22" fmla="*/ 4 w 8"/>
                  <a:gd name="T23" fmla="*/ 1 h 2"/>
                  <a:gd name="T24" fmla="*/ 3 w 8"/>
                  <a:gd name="T25" fmla="*/ 1 h 2"/>
                  <a:gd name="T26" fmla="*/ 1 w 8"/>
                  <a:gd name="T27" fmla="*/ 0 h 2"/>
                  <a:gd name="T28" fmla="*/ 1 w 8"/>
                  <a:gd name="T29" fmla="*/ 0 h 2"/>
                  <a:gd name="T30" fmla="*/ 0 w 8"/>
                  <a:gd name="T31" fmla="*/ 1 h 2"/>
                  <a:gd name="T32" fmla="*/ 0 w 8"/>
                  <a:gd name="T33" fmla="*/ 2 h 2"/>
                  <a:gd name="T34" fmla="*/ 0 w 8"/>
                  <a:gd name="T3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0" y="2"/>
                      <a:pt x="0" y="2"/>
                      <a:pt x="2" y="2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1"/>
                      <a:pt x="6" y="1"/>
                      <a:pt x="5" y="1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2" name="Freeform 51"/>
              <p:cNvSpPr>
                <a:spLocks/>
              </p:cNvSpPr>
              <p:nvPr/>
            </p:nvSpPr>
            <p:spPr bwMode="auto">
              <a:xfrm>
                <a:off x="2490" y="194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3" name="Freeform 52"/>
              <p:cNvSpPr>
                <a:spLocks/>
              </p:cNvSpPr>
              <p:nvPr/>
            </p:nvSpPr>
            <p:spPr bwMode="auto">
              <a:xfrm>
                <a:off x="2494" y="1938"/>
                <a:ext cx="12" cy="6"/>
              </a:xfrm>
              <a:custGeom>
                <a:avLst/>
                <a:gdLst>
                  <a:gd name="T0" fmla="*/ 1 w 6"/>
                  <a:gd name="T1" fmla="*/ 2 h 3"/>
                  <a:gd name="T2" fmla="*/ 2 w 6"/>
                  <a:gd name="T3" fmla="*/ 2 h 3"/>
                  <a:gd name="T4" fmla="*/ 4 w 6"/>
                  <a:gd name="T5" fmla="*/ 2 h 3"/>
                  <a:gd name="T6" fmla="*/ 5 w 6"/>
                  <a:gd name="T7" fmla="*/ 1 h 3"/>
                  <a:gd name="T8" fmla="*/ 6 w 6"/>
                  <a:gd name="T9" fmla="*/ 1 h 3"/>
                  <a:gd name="T10" fmla="*/ 5 w 6"/>
                  <a:gd name="T11" fmla="*/ 0 h 3"/>
                  <a:gd name="T12" fmla="*/ 5 w 6"/>
                  <a:gd name="T13" fmla="*/ 1 h 3"/>
                  <a:gd name="T14" fmla="*/ 3 w 6"/>
                  <a:gd name="T15" fmla="*/ 0 h 3"/>
                  <a:gd name="T16" fmla="*/ 1 w 6"/>
                  <a:gd name="T17" fmla="*/ 1 h 3"/>
                  <a:gd name="T18" fmla="*/ 0 w 6"/>
                  <a:gd name="T19" fmla="*/ 1 h 3"/>
                  <a:gd name="T20" fmla="*/ 0 w 6"/>
                  <a:gd name="T21" fmla="*/ 2 h 3"/>
                  <a:gd name="T22" fmla="*/ 1 w 6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2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4" name="Freeform 53"/>
              <p:cNvSpPr>
                <a:spLocks/>
              </p:cNvSpPr>
              <p:nvPr/>
            </p:nvSpPr>
            <p:spPr bwMode="auto">
              <a:xfrm>
                <a:off x="2510" y="1936"/>
                <a:ext cx="4" cy="4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1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5" name="Freeform 54"/>
              <p:cNvSpPr>
                <a:spLocks/>
              </p:cNvSpPr>
              <p:nvPr/>
            </p:nvSpPr>
            <p:spPr bwMode="auto">
              <a:xfrm>
                <a:off x="2528" y="1928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6" name="Freeform 55"/>
              <p:cNvSpPr>
                <a:spLocks/>
              </p:cNvSpPr>
              <p:nvPr/>
            </p:nvSpPr>
            <p:spPr bwMode="auto">
              <a:xfrm>
                <a:off x="2446" y="1940"/>
                <a:ext cx="22" cy="8"/>
              </a:xfrm>
              <a:custGeom>
                <a:avLst/>
                <a:gdLst>
                  <a:gd name="T0" fmla="*/ 2 w 11"/>
                  <a:gd name="T1" fmla="*/ 4 h 4"/>
                  <a:gd name="T2" fmla="*/ 3 w 11"/>
                  <a:gd name="T3" fmla="*/ 3 h 4"/>
                  <a:gd name="T4" fmla="*/ 4 w 11"/>
                  <a:gd name="T5" fmla="*/ 3 h 4"/>
                  <a:gd name="T6" fmla="*/ 5 w 11"/>
                  <a:gd name="T7" fmla="*/ 2 h 4"/>
                  <a:gd name="T8" fmla="*/ 7 w 11"/>
                  <a:gd name="T9" fmla="*/ 2 h 4"/>
                  <a:gd name="T10" fmla="*/ 8 w 11"/>
                  <a:gd name="T11" fmla="*/ 1 h 4"/>
                  <a:gd name="T12" fmla="*/ 10 w 11"/>
                  <a:gd name="T13" fmla="*/ 1 h 4"/>
                  <a:gd name="T14" fmla="*/ 11 w 11"/>
                  <a:gd name="T15" fmla="*/ 1 h 4"/>
                  <a:gd name="T16" fmla="*/ 9 w 11"/>
                  <a:gd name="T17" fmla="*/ 0 h 4"/>
                  <a:gd name="T18" fmla="*/ 6 w 11"/>
                  <a:gd name="T19" fmla="*/ 1 h 4"/>
                  <a:gd name="T20" fmla="*/ 2 w 11"/>
                  <a:gd name="T21" fmla="*/ 1 h 4"/>
                  <a:gd name="T22" fmla="*/ 1 w 11"/>
                  <a:gd name="T23" fmla="*/ 2 h 4"/>
                  <a:gd name="T24" fmla="*/ 0 w 11"/>
                  <a:gd name="T25" fmla="*/ 2 h 4"/>
                  <a:gd name="T26" fmla="*/ 1 w 11"/>
                  <a:gd name="T27" fmla="*/ 4 h 4"/>
                  <a:gd name="T28" fmla="*/ 2 w 11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4">
                    <a:moveTo>
                      <a:pt x="2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8" y="1"/>
                      <a:pt x="9" y="1"/>
                      <a:pt x="10" y="1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4" y="2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7" name="Freeform 56"/>
              <p:cNvSpPr>
                <a:spLocks/>
              </p:cNvSpPr>
              <p:nvPr/>
            </p:nvSpPr>
            <p:spPr bwMode="auto">
              <a:xfrm>
                <a:off x="2518" y="1932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2 w 4"/>
                  <a:gd name="T5" fmla="*/ 1 h 2"/>
                  <a:gd name="T6" fmla="*/ 3 w 4"/>
                  <a:gd name="T7" fmla="*/ 1 h 2"/>
                  <a:gd name="T8" fmla="*/ 4 w 4"/>
                  <a:gd name="T9" fmla="*/ 1 h 2"/>
                  <a:gd name="T10" fmla="*/ 4 w 4"/>
                  <a:gd name="T11" fmla="*/ 0 h 2"/>
                  <a:gd name="T12" fmla="*/ 3 w 4"/>
                  <a:gd name="T13" fmla="*/ 0 h 2"/>
                  <a:gd name="T14" fmla="*/ 2 w 4"/>
                  <a:gd name="T15" fmla="*/ 0 h 2"/>
                  <a:gd name="T16" fmla="*/ 1 w 4"/>
                  <a:gd name="T17" fmla="*/ 0 h 2"/>
                  <a:gd name="T18" fmla="*/ 0 w 4"/>
                  <a:gd name="T19" fmla="*/ 1 h 2"/>
                  <a:gd name="T20" fmla="*/ 1 w 4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8" name="Freeform 57"/>
              <p:cNvSpPr>
                <a:spLocks/>
              </p:cNvSpPr>
              <p:nvPr/>
            </p:nvSpPr>
            <p:spPr bwMode="auto">
              <a:xfrm>
                <a:off x="2462" y="2150"/>
                <a:ext cx="20" cy="22"/>
              </a:xfrm>
              <a:custGeom>
                <a:avLst/>
                <a:gdLst>
                  <a:gd name="T0" fmla="*/ 3 w 10"/>
                  <a:gd name="T1" fmla="*/ 4 h 11"/>
                  <a:gd name="T2" fmla="*/ 2 w 10"/>
                  <a:gd name="T3" fmla="*/ 5 h 11"/>
                  <a:gd name="T4" fmla="*/ 0 w 10"/>
                  <a:gd name="T5" fmla="*/ 8 h 11"/>
                  <a:gd name="T6" fmla="*/ 1 w 10"/>
                  <a:gd name="T7" fmla="*/ 9 h 11"/>
                  <a:gd name="T8" fmla="*/ 1 w 10"/>
                  <a:gd name="T9" fmla="*/ 9 h 11"/>
                  <a:gd name="T10" fmla="*/ 2 w 10"/>
                  <a:gd name="T11" fmla="*/ 9 h 11"/>
                  <a:gd name="T12" fmla="*/ 3 w 10"/>
                  <a:gd name="T13" fmla="*/ 10 h 11"/>
                  <a:gd name="T14" fmla="*/ 4 w 10"/>
                  <a:gd name="T15" fmla="*/ 10 h 11"/>
                  <a:gd name="T16" fmla="*/ 4 w 10"/>
                  <a:gd name="T17" fmla="*/ 10 h 11"/>
                  <a:gd name="T18" fmla="*/ 5 w 10"/>
                  <a:gd name="T19" fmla="*/ 10 h 11"/>
                  <a:gd name="T20" fmla="*/ 5 w 10"/>
                  <a:gd name="T21" fmla="*/ 10 h 11"/>
                  <a:gd name="T22" fmla="*/ 8 w 10"/>
                  <a:gd name="T23" fmla="*/ 11 h 11"/>
                  <a:gd name="T24" fmla="*/ 9 w 10"/>
                  <a:gd name="T25" fmla="*/ 9 h 11"/>
                  <a:gd name="T26" fmla="*/ 10 w 10"/>
                  <a:gd name="T27" fmla="*/ 9 h 11"/>
                  <a:gd name="T28" fmla="*/ 10 w 10"/>
                  <a:gd name="T29" fmla="*/ 8 h 11"/>
                  <a:gd name="T30" fmla="*/ 10 w 10"/>
                  <a:gd name="T31" fmla="*/ 6 h 11"/>
                  <a:gd name="T32" fmla="*/ 9 w 10"/>
                  <a:gd name="T33" fmla="*/ 5 h 11"/>
                  <a:gd name="T34" fmla="*/ 9 w 10"/>
                  <a:gd name="T35" fmla="*/ 5 h 11"/>
                  <a:gd name="T36" fmla="*/ 9 w 10"/>
                  <a:gd name="T37" fmla="*/ 4 h 11"/>
                  <a:gd name="T38" fmla="*/ 7 w 10"/>
                  <a:gd name="T39" fmla="*/ 3 h 11"/>
                  <a:gd name="T40" fmla="*/ 6 w 10"/>
                  <a:gd name="T41" fmla="*/ 3 h 11"/>
                  <a:gd name="T42" fmla="*/ 5 w 10"/>
                  <a:gd name="T43" fmla="*/ 1 h 11"/>
                  <a:gd name="T44" fmla="*/ 5 w 10"/>
                  <a:gd name="T45" fmla="*/ 0 h 11"/>
                  <a:gd name="T46" fmla="*/ 5 w 10"/>
                  <a:gd name="T47" fmla="*/ 0 h 11"/>
                  <a:gd name="T48" fmla="*/ 3 w 10"/>
                  <a:gd name="T4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11">
                    <a:moveTo>
                      <a:pt x="3" y="4"/>
                    </a:moveTo>
                    <a:cubicBezTo>
                      <a:pt x="3" y="4"/>
                      <a:pt x="2" y="5"/>
                      <a:pt x="2" y="5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10"/>
                      <a:pt x="8" y="11"/>
                    </a:cubicBezTo>
                    <a:cubicBezTo>
                      <a:pt x="8" y="10"/>
                      <a:pt x="8" y="10"/>
                      <a:pt x="9" y="9"/>
                    </a:cubicBezTo>
                    <a:cubicBezTo>
                      <a:pt x="9" y="9"/>
                      <a:pt x="9" y="9"/>
                      <a:pt x="10" y="9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8"/>
                      <a:pt x="10" y="6"/>
                      <a:pt x="10" y="6"/>
                    </a:cubicBezTo>
                    <a:cubicBezTo>
                      <a:pt x="10" y="6"/>
                      <a:pt x="10" y="6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8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3"/>
                      <a:pt x="3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9" name="Freeform 58"/>
              <p:cNvSpPr>
                <a:spLocks noEditPoints="1"/>
              </p:cNvSpPr>
              <p:nvPr/>
            </p:nvSpPr>
            <p:spPr bwMode="auto">
              <a:xfrm>
                <a:off x="2345" y="1948"/>
                <a:ext cx="203" cy="202"/>
              </a:xfrm>
              <a:custGeom>
                <a:avLst/>
                <a:gdLst>
                  <a:gd name="T0" fmla="*/ 93 w 101"/>
                  <a:gd name="T1" fmla="*/ 3 h 101"/>
                  <a:gd name="T2" fmla="*/ 74 w 101"/>
                  <a:gd name="T3" fmla="*/ 0 h 101"/>
                  <a:gd name="T4" fmla="*/ 55 w 101"/>
                  <a:gd name="T5" fmla="*/ 11 h 101"/>
                  <a:gd name="T6" fmla="*/ 55 w 101"/>
                  <a:gd name="T7" fmla="*/ 15 h 101"/>
                  <a:gd name="T8" fmla="*/ 57 w 101"/>
                  <a:gd name="T9" fmla="*/ 22 h 101"/>
                  <a:gd name="T10" fmla="*/ 59 w 101"/>
                  <a:gd name="T11" fmla="*/ 28 h 101"/>
                  <a:gd name="T12" fmla="*/ 66 w 101"/>
                  <a:gd name="T13" fmla="*/ 35 h 101"/>
                  <a:gd name="T14" fmla="*/ 62 w 101"/>
                  <a:gd name="T15" fmla="*/ 35 h 101"/>
                  <a:gd name="T16" fmla="*/ 50 w 101"/>
                  <a:gd name="T17" fmla="*/ 40 h 101"/>
                  <a:gd name="T18" fmla="*/ 54 w 101"/>
                  <a:gd name="T19" fmla="*/ 46 h 101"/>
                  <a:gd name="T20" fmla="*/ 46 w 101"/>
                  <a:gd name="T21" fmla="*/ 43 h 101"/>
                  <a:gd name="T22" fmla="*/ 46 w 101"/>
                  <a:gd name="T23" fmla="*/ 38 h 101"/>
                  <a:gd name="T24" fmla="*/ 47 w 101"/>
                  <a:gd name="T25" fmla="*/ 31 h 101"/>
                  <a:gd name="T26" fmla="*/ 49 w 101"/>
                  <a:gd name="T27" fmla="*/ 25 h 101"/>
                  <a:gd name="T28" fmla="*/ 43 w 101"/>
                  <a:gd name="T29" fmla="*/ 16 h 101"/>
                  <a:gd name="T30" fmla="*/ 37 w 101"/>
                  <a:gd name="T31" fmla="*/ 19 h 101"/>
                  <a:gd name="T32" fmla="*/ 18 w 101"/>
                  <a:gd name="T33" fmla="*/ 54 h 101"/>
                  <a:gd name="T34" fmla="*/ 21 w 101"/>
                  <a:gd name="T35" fmla="*/ 63 h 101"/>
                  <a:gd name="T36" fmla="*/ 31 w 101"/>
                  <a:gd name="T37" fmla="*/ 68 h 101"/>
                  <a:gd name="T38" fmla="*/ 31 w 101"/>
                  <a:gd name="T39" fmla="*/ 69 h 101"/>
                  <a:gd name="T40" fmla="*/ 23 w 101"/>
                  <a:gd name="T41" fmla="*/ 70 h 101"/>
                  <a:gd name="T42" fmla="*/ 16 w 101"/>
                  <a:gd name="T43" fmla="*/ 66 h 101"/>
                  <a:gd name="T44" fmla="*/ 7 w 101"/>
                  <a:gd name="T45" fmla="*/ 65 h 101"/>
                  <a:gd name="T46" fmla="*/ 13 w 101"/>
                  <a:gd name="T47" fmla="*/ 69 h 101"/>
                  <a:gd name="T48" fmla="*/ 20 w 101"/>
                  <a:gd name="T49" fmla="*/ 71 h 101"/>
                  <a:gd name="T50" fmla="*/ 20 w 101"/>
                  <a:gd name="T51" fmla="*/ 74 h 101"/>
                  <a:gd name="T52" fmla="*/ 17 w 101"/>
                  <a:gd name="T53" fmla="*/ 76 h 101"/>
                  <a:gd name="T54" fmla="*/ 11 w 101"/>
                  <a:gd name="T55" fmla="*/ 72 h 101"/>
                  <a:gd name="T56" fmla="*/ 3 w 101"/>
                  <a:gd name="T57" fmla="*/ 69 h 101"/>
                  <a:gd name="T58" fmla="*/ 4 w 101"/>
                  <a:gd name="T59" fmla="*/ 75 h 101"/>
                  <a:gd name="T60" fmla="*/ 14 w 101"/>
                  <a:gd name="T61" fmla="*/ 76 h 101"/>
                  <a:gd name="T62" fmla="*/ 20 w 101"/>
                  <a:gd name="T63" fmla="*/ 80 h 101"/>
                  <a:gd name="T64" fmla="*/ 19 w 101"/>
                  <a:gd name="T65" fmla="*/ 81 h 101"/>
                  <a:gd name="T66" fmla="*/ 28 w 101"/>
                  <a:gd name="T67" fmla="*/ 79 h 101"/>
                  <a:gd name="T68" fmla="*/ 34 w 101"/>
                  <a:gd name="T69" fmla="*/ 77 h 101"/>
                  <a:gd name="T70" fmla="*/ 44 w 101"/>
                  <a:gd name="T71" fmla="*/ 84 h 101"/>
                  <a:gd name="T72" fmla="*/ 48 w 101"/>
                  <a:gd name="T73" fmla="*/ 88 h 101"/>
                  <a:gd name="T74" fmla="*/ 52 w 101"/>
                  <a:gd name="T75" fmla="*/ 87 h 101"/>
                  <a:gd name="T76" fmla="*/ 62 w 101"/>
                  <a:gd name="T77" fmla="*/ 94 h 101"/>
                  <a:gd name="T78" fmla="*/ 65 w 101"/>
                  <a:gd name="T79" fmla="*/ 101 h 101"/>
                  <a:gd name="T80" fmla="*/ 69 w 101"/>
                  <a:gd name="T81" fmla="*/ 97 h 101"/>
                  <a:gd name="T82" fmla="*/ 72 w 101"/>
                  <a:gd name="T83" fmla="*/ 87 h 101"/>
                  <a:gd name="T84" fmla="*/ 69 w 101"/>
                  <a:gd name="T85" fmla="*/ 75 h 101"/>
                  <a:gd name="T86" fmla="*/ 71 w 101"/>
                  <a:gd name="T87" fmla="*/ 68 h 101"/>
                  <a:gd name="T88" fmla="*/ 78 w 101"/>
                  <a:gd name="T89" fmla="*/ 69 h 101"/>
                  <a:gd name="T90" fmla="*/ 87 w 101"/>
                  <a:gd name="T91" fmla="*/ 65 h 101"/>
                  <a:gd name="T92" fmla="*/ 87 w 101"/>
                  <a:gd name="T93" fmla="*/ 58 h 101"/>
                  <a:gd name="T94" fmla="*/ 96 w 101"/>
                  <a:gd name="T95" fmla="*/ 52 h 101"/>
                  <a:gd name="T96" fmla="*/ 88 w 101"/>
                  <a:gd name="T97" fmla="*/ 43 h 101"/>
                  <a:gd name="T98" fmla="*/ 91 w 101"/>
                  <a:gd name="T99" fmla="*/ 35 h 101"/>
                  <a:gd name="T100" fmla="*/ 101 w 101"/>
                  <a:gd name="T101" fmla="*/ 15 h 101"/>
                  <a:gd name="T102" fmla="*/ 58 w 101"/>
                  <a:gd name="T103" fmla="*/ 46 h 101"/>
                  <a:gd name="T104" fmla="*/ 54 w 101"/>
                  <a:gd name="T105" fmla="*/ 47 h 101"/>
                  <a:gd name="T106" fmla="*/ 61 w 101"/>
                  <a:gd name="T107" fmla="*/ 4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1" h="101">
                    <a:moveTo>
                      <a:pt x="101" y="12"/>
                    </a:moveTo>
                    <a:cubicBezTo>
                      <a:pt x="101" y="11"/>
                      <a:pt x="101" y="11"/>
                      <a:pt x="101" y="11"/>
                    </a:cubicBezTo>
                    <a:cubicBezTo>
                      <a:pt x="101" y="11"/>
                      <a:pt x="98" y="9"/>
                      <a:pt x="98" y="9"/>
                    </a:cubicBezTo>
                    <a:cubicBezTo>
                      <a:pt x="97" y="9"/>
                      <a:pt x="98" y="8"/>
                      <a:pt x="98" y="8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6" y="1"/>
                      <a:pt x="85" y="1"/>
                    </a:cubicBezTo>
                    <a:cubicBezTo>
                      <a:pt x="84" y="1"/>
                      <a:pt x="83" y="0"/>
                      <a:pt x="83" y="0"/>
                    </a:cubicBezTo>
                    <a:cubicBezTo>
                      <a:pt x="82" y="0"/>
                      <a:pt x="80" y="1"/>
                      <a:pt x="80" y="1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68" y="1"/>
                      <a:pt x="68" y="1"/>
                    </a:cubicBezTo>
                    <a:cubicBezTo>
                      <a:pt x="67" y="1"/>
                      <a:pt x="64" y="3"/>
                      <a:pt x="64" y="3"/>
                    </a:cubicBezTo>
                    <a:cubicBezTo>
                      <a:pt x="64" y="3"/>
                      <a:pt x="60" y="4"/>
                      <a:pt x="60" y="4"/>
                    </a:cubicBezTo>
                    <a:cubicBezTo>
                      <a:pt x="59" y="5"/>
                      <a:pt x="57" y="6"/>
                      <a:pt x="57" y="6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7"/>
                      <a:pt x="55" y="18"/>
                    </a:cubicBezTo>
                    <a:cubicBezTo>
                      <a:pt x="55" y="18"/>
                      <a:pt x="54" y="19"/>
                      <a:pt x="54" y="20"/>
                    </a:cubicBezTo>
                    <a:cubicBezTo>
                      <a:pt x="54" y="20"/>
                      <a:pt x="54" y="21"/>
                      <a:pt x="54" y="21"/>
                    </a:cubicBezTo>
                    <a:cubicBezTo>
                      <a:pt x="54" y="21"/>
                      <a:pt x="55" y="22"/>
                      <a:pt x="55" y="21"/>
                    </a:cubicBezTo>
                    <a:cubicBezTo>
                      <a:pt x="56" y="21"/>
                      <a:pt x="56" y="21"/>
                      <a:pt x="57" y="22"/>
                    </a:cubicBezTo>
                    <a:cubicBezTo>
                      <a:pt x="57" y="22"/>
                      <a:pt x="57" y="23"/>
                      <a:pt x="59" y="23"/>
                    </a:cubicBezTo>
                    <a:cubicBezTo>
                      <a:pt x="60" y="24"/>
                      <a:pt x="59" y="23"/>
                      <a:pt x="60" y="23"/>
                    </a:cubicBezTo>
                    <a:cubicBezTo>
                      <a:pt x="60" y="23"/>
                      <a:pt x="61" y="23"/>
                      <a:pt x="61" y="23"/>
                    </a:cubicBezTo>
                    <a:cubicBezTo>
                      <a:pt x="62" y="24"/>
                      <a:pt x="61" y="24"/>
                      <a:pt x="60" y="25"/>
                    </a:cubicBezTo>
                    <a:cubicBezTo>
                      <a:pt x="60" y="25"/>
                      <a:pt x="60" y="25"/>
                      <a:pt x="59" y="26"/>
                    </a:cubicBezTo>
                    <a:cubicBezTo>
                      <a:pt x="58" y="27"/>
                      <a:pt x="59" y="27"/>
                      <a:pt x="59" y="28"/>
                    </a:cubicBezTo>
                    <a:cubicBezTo>
                      <a:pt x="59" y="28"/>
                      <a:pt x="59" y="29"/>
                      <a:pt x="59" y="30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2"/>
                      <a:pt x="60" y="33"/>
                      <a:pt x="61" y="33"/>
                    </a:cubicBezTo>
                    <a:cubicBezTo>
                      <a:pt x="61" y="33"/>
                      <a:pt x="61" y="33"/>
                      <a:pt x="62" y="34"/>
                    </a:cubicBezTo>
                    <a:cubicBezTo>
                      <a:pt x="64" y="34"/>
                      <a:pt x="65" y="34"/>
                      <a:pt x="65" y="34"/>
                    </a:cubicBezTo>
                    <a:cubicBezTo>
                      <a:pt x="65" y="34"/>
                      <a:pt x="66" y="34"/>
                      <a:pt x="66" y="35"/>
                    </a:cubicBezTo>
                    <a:cubicBezTo>
                      <a:pt x="66" y="36"/>
                      <a:pt x="66" y="37"/>
                      <a:pt x="66" y="39"/>
                    </a:cubicBezTo>
                    <a:cubicBezTo>
                      <a:pt x="66" y="39"/>
                      <a:pt x="65" y="40"/>
                      <a:pt x="65" y="40"/>
                    </a:cubicBezTo>
                    <a:cubicBezTo>
                      <a:pt x="65" y="40"/>
                      <a:pt x="66" y="39"/>
                      <a:pt x="66" y="38"/>
                    </a:cubicBezTo>
                    <a:cubicBezTo>
                      <a:pt x="66" y="37"/>
                      <a:pt x="65" y="36"/>
                      <a:pt x="65" y="36"/>
                    </a:cubicBezTo>
                    <a:cubicBezTo>
                      <a:pt x="65" y="35"/>
                      <a:pt x="64" y="35"/>
                      <a:pt x="64" y="35"/>
                    </a:cubicBezTo>
                    <a:cubicBezTo>
                      <a:pt x="64" y="35"/>
                      <a:pt x="63" y="35"/>
                      <a:pt x="62" y="35"/>
                    </a:cubicBezTo>
                    <a:cubicBezTo>
                      <a:pt x="62" y="35"/>
                      <a:pt x="62" y="34"/>
                      <a:pt x="61" y="34"/>
                    </a:cubicBezTo>
                    <a:cubicBezTo>
                      <a:pt x="61" y="33"/>
                      <a:pt x="60" y="33"/>
                      <a:pt x="60" y="33"/>
                    </a:cubicBezTo>
                    <a:cubicBezTo>
                      <a:pt x="59" y="33"/>
                      <a:pt x="57" y="34"/>
                      <a:pt x="57" y="34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1" y="39"/>
                      <a:pt x="50" y="40"/>
                    </a:cubicBezTo>
                    <a:cubicBezTo>
                      <a:pt x="49" y="40"/>
                      <a:pt x="49" y="40"/>
                      <a:pt x="47" y="40"/>
                    </a:cubicBezTo>
                    <a:cubicBezTo>
                      <a:pt x="46" y="40"/>
                      <a:pt x="46" y="41"/>
                      <a:pt x="46" y="41"/>
                    </a:cubicBezTo>
                    <a:cubicBezTo>
                      <a:pt x="45" y="41"/>
                      <a:pt x="46" y="42"/>
                      <a:pt x="46" y="42"/>
                    </a:cubicBezTo>
                    <a:cubicBezTo>
                      <a:pt x="46" y="43"/>
                      <a:pt x="48" y="43"/>
                      <a:pt x="48" y="43"/>
                    </a:cubicBezTo>
                    <a:cubicBezTo>
                      <a:pt x="49" y="43"/>
                      <a:pt x="50" y="44"/>
                      <a:pt x="51" y="44"/>
                    </a:cubicBezTo>
                    <a:cubicBezTo>
                      <a:pt x="52" y="45"/>
                      <a:pt x="53" y="46"/>
                      <a:pt x="54" y="46"/>
                    </a:cubicBezTo>
                    <a:cubicBezTo>
                      <a:pt x="54" y="47"/>
                      <a:pt x="54" y="48"/>
                      <a:pt x="54" y="48"/>
                    </a:cubicBezTo>
                    <a:cubicBezTo>
                      <a:pt x="54" y="48"/>
                      <a:pt x="52" y="47"/>
                      <a:pt x="52" y="47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49" y="45"/>
                      <a:pt x="49" y="45"/>
                    </a:cubicBezTo>
                    <a:cubicBezTo>
                      <a:pt x="49" y="45"/>
                      <a:pt x="47" y="45"/>
                      <a:pt x="47" y="45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4" y="43"/>
                      <a:pt x="43" y="43"/>
                    </a:cubicBezTo>
                    <a:cubicBezTo>
                      <a:pt x="43" y="43"/>
                      <a:pt x="42" y="42"/>
                      <a:pt x="42" y="41"/>
                    </a:cubicBezTo>
                    <a:cubicBezTo>
                      <a:pt x="42" y="41"/>
                      <a:pt x="42" y="41"/>
                      <a:pt x="43" y="41"/>
                    </a:cubicBezTo>
                    <a:cubicBezTo>
                      <a:pt x="43" y="41"/>
                      <a:pt x="45" y="40"/>
                      <a:pt x="45" y="40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6" y="30"/>
                      <a:pt x="47" y="31"/>
                      <a:pt x="47" y="31"/>
                    </a:cubicBezTo>
                    <a:cubicBezTo>
                      <a:pt x="47" y="31"/>
                      <a:pt x="49" y="30"/>
                      <a:pt x="49" y="30"/>
                    </a:cubicBezTo>
                    <a:cubicBezTo>
                      <a:pt x="49" y="30"/>
                      <a:pt x="49" y="29"/>
                      <a:pt x="49" y="29"/>
                    </a:cubicBezTo>
                    <a:cubicBezTo>
                      <a:pt x="49" y="29"/>
                      <a:pt x="50" y="29"/>
                      <a:pt x="51" y="29"/>
                    </a:cubicBezTo>
                    <a:cubicBezTo>
                      <a:pt x="51" y="29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0" y="25"/>
                      <a:pt x="49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5"/>
                      <a:pt x="47" y="24"/>
                      <a:pt x="47" y="24"/>
                    </a:cubicBezTo>
                    <a:cubicBezTo>
                      <a:pt x="47" y="24"/>
                      <a:pt x="48" y="23"/>
                      <a:pt x="48" y="22"/>
                    </a:cubicBezTo>
                    <a:cubicBezTo>
                      <a:pt x="48" y="22"/>
                      <a:pt x="47" y="20"/>
                      <a:pt x="47" y="20"/>
                    </a:cubicBezTo>
                    <a:cubicBezTo>
                      <a:pt x="47" y="20"/>
                      <a:pt x="47" y="18"/>
                      <a:pt x="47" y="18"/>
                    </a:cubicBezTo>
                    <a:cubicBezTo>
                      <a:pt x="47" y="18"/>
                      <a:pt x="44" y="16"/>
                      <a:pt x="43" y="16"/>
                    </a:cubicBezTo>
                    <a:cubicBezTo>
                      <a:pt x="43" y="16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5"/>
                      <a:pt x="39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5"/>
                      <a:pt x="18" y="54"/>
                      <a:pt x="18" y="54"/>
                    </a:cubicBezTo>
                    <a:cubicBezTo>
                      <a:pt x="18" y="54"/>
                      <a:pt x="17" y="55"/>
                      <a:pt x="17" y="55"/>
                    </a:cubicBezTo>
                    <a:cubicBezTo>
                      <a:pt x="17" y="55"/>
                      <a:pt x="17" y="57"/>
                      <a:pt x="17" y="57"/>
                    </a:cubicBezTo>
                    <a:cubicBezTo>
                      <a:pt x="17" y="57"/>
                      <a:pt x="17" y="59"/>
                      <a:pt x="17" y="60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60"/>
                      <a:pt x="20" y="61"/>
                      <a:pt x="20" y="62"/>
                    </a:cubicBezTo>
                    <a:cubicBezTo>
                      <a:pt x="21" y="62"/>
                      <a:pt x="21" y="63"/>
                      <a:pt x="21" y="63"/>
                    </a:cubicBezTo>
                    <a:cubicBezTo>
                      <a:pt x="22" y="64"/>
                      <a:pt x="22" y="64"/>
                      <a:pt x="22" y="64"/>
                    </a:cubicBezTo>
                    <a:cubicBezTo>
                      <a:pt x="22" y="64"/>
                      <a:pt x="23" y="65"/>
                      <a:pt x="24" y="65"/>
                    </a:cubicBezTo>
                    <a:cubicBezTo>
                      <a:pt x="26" y="66"/>
                      <a:pt x="25" y="66"/>
                      <a:pt x="26" y="66"/>
                    </a:cubicBezTo>
                    <a:cubicBezTo>
                      <a:pt x="26" y="66"/>
                      <a:pt x="28" y="67"/>
                      <a:pt x="28" y="68"/>
                    </a:cubicBezTo>
                    <a:cubicBezTo>
                      <a:pt x="28" y="68"/>
                      <a:pt x="29" y="68"/>
                      <a:pt x="30" y="68"/>
                    </a:cubicBezTo>
                    <a:cubicBezTo>
                      <a:pt x="30" y="68"/>
                      <a:pt x="31" y="68"/>
                      <a:pt x="31" y="68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4" y="67"/>
                      <a:pt x="35" y="67"/>
                      <a:pt x="35" y="67"/>
                    </a:cubicBezTo>
                    <a:cubicBezTo>
                      <a:pt x="36" y="67"/>
                      <a:pt x="35" y="68"/>
                      <a:pt x="35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1" y="68"/>
                      <a:pt x="31" y="69"/>
                    </a:cubicBezTo>
                    <a:cubicBezTo>
                      <a:pt x="31" y="69"/>
                      <a:pt x="30" y="70"/>
                      <a:pt x="31" y="70"/>
                    </a:cubicBezTo>
                    <a:cubicBezTo>
                      <a:pt x="31" y="70"/>
                      <a:pt x="28" y="69"/>
                      <a:pt x="28" y="69"/>
                    </a:cubicBezTo>
                    <a:cubicBezTo>
                      <a:pt x="28" y="68"/>
                      <a:pt x="27" y="68"/>
                      <a:pt x="27" y="68"/>
                    </a:cubicBezTo>
                    <a:cubicBezTo>
                      <a:pt x="26" y="68"/>
                      <a:pt x="25" y="69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3" y="69"/>
                      <a:pt x="23" y="70"/>
                      <a:pt x="23" y="7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0"/>
                      <a:pt x="20" y="69"/>
                      <a:pt x="20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6" y="67"/>
                      <a:pt x="16" y="66"/>
                    </a:cubicBezTo>
                    <a:cubicBezTo>
                      <a:pt x="16" y="66"/>
                      <a:pt x="16" y="66"/>
                      <a:pt x="15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4"/>
                      <a:pt x="12" y="63"/>
                      <a:pt x="11" y="63"/>
                    </a:cubicBezTo>
                    <a:cubicBezTo>
                      <a:pt x="10" y="63"/>
                      <a:pt x="9" y="64"/>
                      <a:pt x="8" y="64"/>
                    </a:cubicBezTo>
                    <a:cubicBezTo>
                      <a:pt x="8" y="64"/>
                      <a:pt x="7" y="64"/>
                      <a:pt x="7" y="65"/>
                    </a:cubicBezTo>
                    <a:cubicBezTo>
                      <a:pt x="7" y="65"/>
                      <a:pt x="7" y="66"/>
                      <a:pt x="7" y="66"/>
                    </a:cubicBezTo>
                    <a:cubicBezTo>
                      <a:pt x="8" y="66"/>
                      <a:pt x="8" y="66"/>
                      <a:pt x="9" y="66"/>
                    </a:cubicBezTo>
                    <a:cubicBezTo>
                      <a:pt x="9" y="66"/>
                      <a:pt x="10" y="66"/>
                      <a:pt x="10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1" y="66"/>
                      <a:pt x="11" y="67"/>
                      <a:pt x="12" y="67"/>
                    </a:cubicBezTo>
                    <a:cubicBezTo>
                      <a:pt x="12" y="67"/>
                      <a:pt x="13" y="68"/>
                      <a:pt x="13" y="69"/>
                    </a:cubicBezTo>
                    <a:cubicBezTo>
                      <a:pt x="13" y="69"/>
                      <a:pt x="14" y="69"/>
                      <a:pt x="14" y="69"/>
                    </a:cubicBezTo>
                    <a:cubicBezTo>
                      <a:pt x="15" y="70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8" y="70"/>
                      <a:pt x="20" y="70"/>
                    </a:cubicBezTo>
                    <a:cubicBezTo>
                      <a:pt x="21" y="71"/>
                      <a:pt x="20" y="71"/>
                      <a:pt x="20" y="71"/>
                    </a:cubicBezTo>
                    <a:cubicBezTo>
                      <a:pt x="20" y="71"/>
                      <a:pt x="19" y="71"/>
                      <a:pt x="17" y="70"/>
                    </a:cubicBezTo>
                    <a:cubicBezTo>
                      <a:pt x="15" y="69"/>
                      <a:pt x="17" y="70"/>
                      <a:pt x="16" y="70"/>
                    </a:cubicBezTo>
                    <a:cubicBezTo>
                      <a:pt x="15" y="70"/>
                      <a:pt x="15" y="71"/>
                      <a:pt x="15" y="71"/>
                    </a:cubicBezTo>
                    <a:cubicBezTo>
                      <a:pt x="15" y="71"/>
                      <a:pt x="15" y="72"/>
                      <a:pt x="16" y="73"/>
                    </a:cubicBezTo>
                    <a:cubicBezTo>
                      <a:pt x="17" y="74"/>
                      <a:pt x="17" y="73"/>
                      <a:pt x="19" y="74"/>
                    </a:cubicBezTo>
                    <a:cubicBezTo>
                      <a:pt x="20" y="75"/>
                      <a:pt x="19" y="74"/>
                      <a:pt x="20" y="74"/>
                    </a:cubicBezTo>
                    <a:cubicBezTo>
                      <a:pt x="20" y="74"/>
                      <a:pt x="21" y="74"/>
                      <a:pt x="22" y="76"/>
                    </a:cubicBezTo>
                    <a:cubicBezTo>
                      <a:pt x="23" y="77"/>
                      <a:pt x="22" y="78"/>
                      <a:pt x="22" y="78"/>
                    </a:cubicBezTo>
                    <a:cubicBezTo>
                      <a:pt x="22" y="78"/>
                      <a:pt x="21" y="78"/>
                      <a:pt x="20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8" y="78"/>
                      <a:pt x="18" y="78"/>
                      <a:pt x="17" y="76"/>
                    </a:cubicBezTo>
                    <a:cubicBezTo>
                      <a:pt x="16" y="74"/>
                      <a:pt x="17" y="75"/>
                      <a:pt x="18" y="75"/>
                    </a:cubicBezTo>
                    <a:cubicBezTo>
                      <a:pt x="18" y="75"/>
                      <a:pt x="16" y="75"/>
                      <a:pt x="16" y="75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3" y="73"/>
                      <a:pt x="13" y="73"/>
                    </a:cubicBezTo>
                    <a:cubicBezTo>
                      <a:pt x="13" y="73"/>
                      <a:pt x="11" y="72"/>
                      <a:pt x="11" y="72"/>
                    </a:cubicBezTo>
                    <a:cubicBezTo>
                      <a:pt x="11" y="72"/>
                      <a:pt x="12" y="72"/>
                      <a:pt x="12" y="71"/>
                    </a:cubicBezTo>
                    <a:cubicBezTo>
                      <a:pt x="13" y="70"/>
                      <a:pt x="10" y="69"/>
                      <a:pt x="10" y="69"/>
                    </a:cubicBezTo>
                    <a:cubicBezTo>
                      <a:pt x="8" y="68"/>
                      <a:pt x="9" y="69"/>
                      <a:pt x="9" y="69"/>
                    </a:cubicBezTo>
                    <a:cubicBezTo>
                      <a:pt x="9" y="69"/>
                      <a:pt x="8" y="69"/>
                      <a:pt x="7" y="69"/>
                    </a:cubicBezTo>
                    <a:cubicBezTo>
                      <a:pt x="6" y="69"/>
                      <a:pt x="6" y="69"/>
                      <a:pt x="5" y="69"/>
                    </a:cubicBezTo>
                    <a:cubicBezTo>
                      <a:pt x="4" y="69"/>
                      <a:pt x="4" y="69"/>
                      <a:pt x="3" y="69"/>
                    </a:cubicBezTo>
                    <a:cubicBezTo>
                      <a:pt x="3" y="69"/>
                      <a:pt x="2" y="69"/>
                      <a:pt x="1" y="70"/>
                    </a:cubicBezTo>
                    <a:cubicBezTo>
                      <a:pt x="0" y="70"/>
                      <a:pt x="0" y="70"/>
                      <a:pt x="0" y="71"/>
                    </a:cubicBezTo>
                    <a:cubicBezTo>
                      <a:pt x="1" y="71"/>
                      <a:pt x="1" y="71"/>
                      <a:pt x="1" y="72"/>
                    </a:cubicBezTo>
                    <a:cubicBezTo>
                      <a:pt x="1" y="72"/>
                      <a:pt x="1" y="73"/>
                      <a:pt x="2" y="73"/>
                    </a:cubicBezTo>
                    <a:cubicBezTo>
                      <a:pt x="2" y="73"/>
                      <a:pt x="2" y="74"/>
                      <a:pt x="3" y="74"/>
                    </a:cubicBezTo>
                    <a:cubicBezTo>
                      <a:pt x="3" y="75"/>
                      <a:pt x="4" y="75"/>
                      <a:pt x="4" y="75"/>
                    </a:cubicBezTo>
                    <a:cubicBezTo>
                      <a:pt x="5" y="75"/>
                      <a:pt x="6" y="75"/>
                      <a:pt x="6" y="75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9" y="78"/>
                      <a:pt x="10" y="78"/>
                      <a:pt x="12" y="78"/>
                    </a:cubicBezTo>
                    <a:cubicBezTo>
                      <a:pt x="13" y="79"/>
                      <a:pt x="12" y="78"/>
                      <a:pt x="12" y="78"/>
                    </a:cubicBezTo>
                    <a:cubicBezTo>
                      <a:pt x="12" y="77"/>
                      <a:pt x="13" y="77"/>
                      <a:pt x="13" y="77"/>
                    </a:cubicBezTo>
                    <a:cubicBezTo>
                      <a:pt x="13" y="76"/>
                      <a:pt x="13" y="76"/>
                      <a:pt x="14" y="76"/>
                    </a:cubicBezTo>
                    <a:cubicBezTo>
                      <a:pt x="15" y="77"/>
                      <a:pt x="15" y="77"/>
                      <a:pt x="15" y="78"/>
                    </a:cubicBezTo>
                    <a:cubicBezTo>
                      <a:pt x="16" y="78"/>
                      <a:pt x="16" y="78"/>
                      <a:pt x="16" y="79"/>
                    </a:cubicBezTo>
                    <a:cubicBezTo>
                      <a:pt x="17" y="79"/>
                      <a:pt x="18" y="79"/>
                      <a:pt x="19" y="79"/>
                    </a:cubicBezTo>
                    <a:cubicBezTo>
                      <a:pt x="19" y="79"/>
                      <a:pt x="20" y="79"/>
                      <a:pt x="20" y="79"/>
                    </a:cubicBezTo>
                    <a:cubicBezTo>
                      <a:pt x="20" y="79"/>
                      <a:pt x="20" y="80"/>
                      <a:pt x="21" y="80"/>
                    </a:cubicBezTo>
                    <a:cubicBezTo>
                      <a:pt x="21" y="80"/>
                      <a:pt x="20" y="80"/>
                      <a:pt x="20" y="80"/>
                    </a:cubicBezTo>
                    <a:cubicBezTo>
                      <a:pt x="20" y="80"/>
                      <a:pt x="20" y="81"/>
                      <a:pt x="19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81"/>
                      <a:pt x="18" y="81"/>
                      <a:pt x="18" y="81"/>
                    </a:cubicBezTo>
                    <a:cubicBezTo>
                      <a:pt x="18" y="81"/>
                      <a:pt x="19" y="81"/>
                      <a:pt x="19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20" y="82"/>
                      <a:pt x="20" y="82"/>
                      <a:pt x="21" y="82"/>
                    </a:cubicBezTo>
                    <a:cubicBezTo>
                      <a:pt x="21" y="81"/>
                      <a:pt x="21" y="80"/>
                      <a:pt x="22" y="79"/>
                    </a:cubicBezTo>
                    <a:cubicBezTo>
                      <a:pt x="23" y="78"/>
                      <a:pt x="25" y="78"/>
                      <a:pt x="25" y="78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7" y="78"/>
                      <a:pt x="28" y="79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1" y="78"/>
                      <a:pt x="32" y="77"/>
                      <a:pt x="33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6" y="77"/>
                      <a:pt x="36" y="78"/>
                      <a:pt x="37" y="78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78"/>
                      <a:pt x="40" y="78"/>
                      <a:pt x="41" y="78"/>
                    </a:cubicBezTo>
                    <a:cubicBezTo>
                      <a:pt x="42" y="78"/>
                      <a:pt x="43" y="80"/>
                      <a:pt x="43" y="80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4" y="83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5"/>
                      <a:pt x="46" y="85"/>
                      <a:pt x="46" y="85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8" y="86"/>
                      <a:pt x="48" y="86"/>
                      <a:pt x="48" y="86"/>
                    </a:cubicBezTo>
                    <a:cubicBezTo>
                      <a:pt x="48" y="86"/>
                      <a:pt x="48" y="88"/>
                      <a:pt x="48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88"/>
                      <a:pt x="50" y="88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8"/>
                      <a:pt x="51" y="87"/>
                      <a:pt x="52" y="87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6" y="89"/>
                      <a:pt x="56" y="90"/>
                      <a:pt x="56" y="91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8" y="92"/>
                      <a:pt x="59" y="92"/>
                      <a:pt x="60" y="93"/>
                    </a:cubicBezTo>
                    <a:cubicBezTo>
                      <a:pt x="60" y="93"/>
                      <a:pt x="61" y="93"/>
                      <a:pt x="62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4" y="94"/>
                      <a:pt x="65" y="95"/>
                      <a:pt x="65" y="97"/>
                    </a:cubicBezTo>
                    <a:cubicBezTo>
                      <a:pt x="65" y="98"/>
                      <a:pt x="64" y="99"/>
                      <a:pt x="64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01"/>
                      <a:pt x="65" y="101"/>
                      <a:pt x="66" y="100"/>
                    </a:cubicBezTo>
                    <a:cubicBezTo>
                      <a:pt x="66" y="100"/>
                      <a:pt x="67" y="98"/>
                      <a:pt x="67" y="98"/>
                    </a:cubicBezTo>
                    <a:cubicBezTo>
                      <a:pt x="69" y="98"/>
                      <a:pt x="69" y="98"/>
                      <a:pt x="69" y="98"/>
                    </a:cubicBezTo>
                    <a:cubicBezTo>
                      <a:pt x="69" y="98"/>
                      <a:pt x="71" y="98"/>
                      <a:pt x="72" y="98"/>
                    </a:cubicBezTo>
                    <a:cubicBezTo>
                      <a:pt x="72" y="98"/>
                      <a:pt x="71" y="96"/>
                      <a:pt x="71" y="96"/>
                    </a:cubicBezTo>
                    <a:cubicBezTo>
                      <a:pt x="71" y="96"/>
                      <a:pt x="70" y="97"/>
                      <a:pt x="69" y="97"/>
                    </a:cubicBezTo>
                    <a:cubicBezTo>
                      <a:pt x="68" y="97"/>
                      <a:pt x="69" y="95"/>
                      <a:pt x="69" y="95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1" y="91"/>
                      <a:pt x="72" y="89"/>
                      <a:pt x="73" y="89"/>
                    </a:cubicBezTo>
                    <a:cubicBezTo>
                      <a:pt x="73" y="89"/>
                      <a:pt x="72" y="87"/>
                      <a:pt x="72" y="87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2" y="82"/>
                      <a:pt x="72" y="82"/>
                      <a:pt x="72" y="82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70" y="73"/>
                      <a:pt x="70" y="73"/>
                      <a:pt x="70" y="73"/>
                    </a:cubicBezTo>
                    <a:cubicBezTo>
                      <a:pt x="70" y="73"/>
                      <a:pt x="68" y="72"/>
                      <a:pt x="67" y="72"/>
                    </a:cubicBezTo>
                    <a:cubicBezTo>
                      <a:pt x="66" y="71"/>
                      <a:pt x="67" y="71"/>
                      <a:pt x="67" y="71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1" y="67"/>
                      <a:pt x="81" y="67"/>
                      <a:pt x="81" y="67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8"/>
                      <a:pt x="87" y="58"/>
                      <a:pt x="87" y="58"/>
                    </a:cubicBezTo>
                    <a:cubicBezTo>
                      <a:pt x="87" y="58"/>
                      <a:pt x="90" y="58"/>
                      <a:pt x="90" y="58"/>
                    </a:cubicBezTo>
                    <a:cubicBezTo>
                      <a:pt x="90" y="57"/>
                      <a:pt x="90" y="57"/>
                      <a:pt x="91" y="57"/>
                    </a:cubicBezTo>
                    <a:cubicBezTo>
                      <a:pt x="92" y="56"/>
                      <a:pt x="93" y="55"/>
                      <a:pt x="93" y="55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6" y="53"/>
                      <a:pt x="96" y="53"/>
                    </a:cubicBezTo>
                    <a:cubicBezTo>
                      <a:pt x="97" y="53"/>
                      <a:pt x="96" y="52"/>
                      <a:pt x="96" y="52"/>
                    </a:cubicBezTo>
                    <a:cubicBezTo>
                      <a:pt x="96" y="51"/>
                      <a:pt x="95" y="49"/>
                      <a:pt x="95" y="49"/>
                    </a:cubicBezTo>
                    <a:cubicBezTo>
                      <a:pt x="97" y="47"/>
                      <a:pt x="97" y="47"/>
                      <a:pt x="97" y="47"/>
                    </a:cubicBezTo>
                    <a:cubicBezTo>
                      <a:pt x="95" y="44"/>
                      <a:pt x="95" y="44"/>
                      <a:pt x="95" y="44"/>
                    </a:cubicBezTo>
                    <a:cubicBezTo>
                      <a:pt x="93" y="45"/>
                      <a:pt x="93" y="45"/>
                      <a:pt x="93" y="45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91" y="43"/>
                      <a:pt x="89" y="43"/>
                      <a:pt x="88" y="43"/>
                    </a:cubicBezTo>
                    <a:cubicBezTo>
                      <a:pt x="88" y="42"/>
                      <a:pt x="87" y="41"/>
                      <a:pt x="87" y="41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1" y="35"/>
                      <a:pt x="95" y="36"/>
                      <a:pt x="96" y="37"/>
                    </a:cubicBezTo>
                    <a:cubicBezTo>
                      <a:pt x="96" y="37"/>
                      <a:pt x="97" y="34"/>
                      <a:pt x="97" y="34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7" y="26"/>
                      <a:pt x="97" y="26"/>
                    </a:cubicBezTo>
                    <a:cubicBezTo>
                      <a:pt x="98" y="26"/>
                      <a:pt x="101" y="21"/>
                      <a:pt x="101" y="21"/>
                    </a:cubicBezTo>
                    <a:cubicBezTo>
                      <a:pt x="101" y="21"/>
                      <a:pt x="101" y="16"/>
                      <a:pt x="101" y="15"/>
                    </a:cubicBezTo>
                    <a:cubicBezTo>
                      <a:pt x="101" y="15"/>
                      <a:pt x="101" y="12"/>
                      <a:pt x="101" y="12"/>
                    </a:cubicBezTo>
                    <a:close/>
                    <a:moveTo>
                      <a:pt x="62" y="43"/>
                    </a:moveTo>
                    <a:cubicBezTo>
                      <a:pt x="61" y="44"/>
                      <a:pt x="61" y="44"/>
                      <a:pt x="60" y="44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59" y="46"/>
                      <a:pt x="58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6"/>
                      <a:pt x="56" y="47"/>
                      <a:pt x="56" y="47"/>
                    </a:cubicBezTo>
                    <a:cubicBezTo>
                      <a:pt x="56" y="47"/>
                      <a:pt x="56" y="47"/>
                      <a:pt x="55" y="47"/>
                    </a:cubicBezTo>
                    <a:cubicBezTo>
                      <a:pt x="55" y="47"/>
                      <a:pt x="55" y="47"/>
                      <a:pt x="54" y="47"/>
                    </a:cubicBezTo>
                    <a:cubicBezTo>
                      <a:pt x="54" y="47"/>
                      <a:pt x="54" y="48"/>
                      <a:pt x="54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7"/>
                      <a:pt x="55" y="47"/>
                      <a:pt x="55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5"/>
                      <a:pt x="56" y="45"/>
                      <a:pt x="57" y="44"/>
                    </a:cubicBezTo>
                    <a:cubicBezTo>
                      <a:pt x="58" y="44"/>
                      <a:pt x="58" y="43"/>
                      <a:pt x="58" y="43"/>
                    </a:cubicBezTo>
                    <a:cubicBezTo>
                      <a:pt x="59" y="43"/>
                      <a:pt x="59" y="43"/>
                      <a:pt x="60" y="43"/>
                    </a:cubicBezTo>
                    <a:cubicBezTo>
                      <a:pt x="60" y="43"/>
                      <a:pt x="60" y="42"/>
                      <a:pt x="61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2" y="42"/>
                      <a:pt x="62" y="43"/>
                      <a:pt x="62" y="4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0" name="Freeform 59"/>
              <p:cNvSpPr>
                <a:spLocks/>
              </p:cNvSpPr>
              <p:nvPr/>
            </p:nvSpPr>
            <p:spPr bwMode="auto">
              <a:xfrm>
                <a:off x="2544" y="1919"/>
                <a:ext cx="14" cy="5"/>
              </a:xfrm>
              <a:custGeom>
                <a:avLst/>
                <a:gdLst>
                  <a:gd name="T0" fmla="*/ 7 w 7"/>
                  <a:gd name="T1" fmla="*/ 1 h 2"/>
                  <a:gd name="T2" fmla="*/ 5 w 7"/>
                  <a:gd name="T3" fmla="*/ 0 h 2"/>
                  <a:gd name="T4" fmla="*/ 4 w 7"/>
                  <a:gd name="T5" fmla="*/ 1 h 2"/>
                  <a:gd name="T6" fmla="*/ 2 w 7"/>
                  <a:gd name="T7" fmla="*/ 1 h 2"/>
                  <a:gd name="T8" fmla="*/ 1 w 7"/>
                  <a:gd name="T9" fmla="*/ 1 h 2"/>
                  <a:gd name="T10" fmla="*/ 0 w 7"/>
                  <a:gd name="T11" fmla="*/ 2 h 2"/>
                  <a:gd name="T12" fmla="*/ 0 w 7"/>
                  <a:gd name="T13" fmla="*/ 2 h 2"/>
                  <a:gd name="T14" fmla="*/ 1 w 7"/>
                  <a:gd name="T15" fmla="*/ 2 h 2"/>
                  <a:gd name="T16" fmla="*/ 2 w 7"/>
                  <a:gd name="T17" fmla="*/ 2 h 2"/>
                  <a:gd name="T18" fmla="*/ 4 w 7"/>
                  <a:gd name="T19" fmla="*/ 2 h 2"/>
                  <a:gd name="T20" fmla="*/ 5 w 7"/>
                  <a:gd name="T21" fmla="*/ 1 h 2"/>
                  <a:gd name="T22" fmla="*/ 7 w 7"/>
                  <a:gd name="T23" fmla="*/ 1 h 2"/>
                  <a:gd name="T24" fmla="*/ 7 w 7"/>
                  <a:gd name="T2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1" name="Freeform 60"/>
              <p:cNvSpPr>
                <a:spLocks/>
              </p:cNvSpPr>
              <p:nvPr/>
            </p:nvSpPr>
            <p:spPr bwMode="auto">
              <a:xfrm>
                <a:off x="2339" y="2100"/>
                <a:ext cx="42" cy="20"/>
              </a:xfrm>
              <a:custGeom>
                <a:avLst/>
                <a:gdLst>
                  <a:gd name="T0" fmla="*/ 1 w 21"/>
                  <a:gd name="T1" fmla="*/ 3 h 10"/>
                  <a:gd name="T2" fmla="*/ 2 w 21"/>
                  <a:gd name="T3" fmla="*/ 5 h 10"/>
                  <a:gd name="T4" fmla="*/ 2 w 21"/>
                  <a:gd name="T5" fmla="*/ 6 h 10"/>
                  <a:gd name="T6" fmla="*/ 3 w 21"/>
                  <a:gd name="T7" fmla="*/ 6 h 10"/>
                  <a:gd name="T8" fmla="*/ 6 w 21"/>
                  <a:gd name="T9" fmla="*/ 4 h 10"/>
                  <a:gd name="T10" fmla="*/ 8 w 21"/>
                  <a:gd name="T11" fmla="*/ 5 h 10"/>
                  <a:gd name="T12" fmla="*/ 10 w 21"/>
                  <a:gd name="T13" fmla="*/ 7 h 10"/>
                  <a:gd name="T14" fmla="*/ 10 w 21"/>
                  <a:gd name="T15" fmla="*/ 7 h 10"/>
                  <a:gd name="T16" fmla="*/ 11 w 21"/>
                  <a:gd name="T17" fmla="*/ 8 h 10"/>
                  <a:gd name="T18" fmla="*/ 12 w 21"/>
                  <a:gd name="T19" fmla="*/ 10 h 10"/>
                  <a:gd name="T20" fmla="*/ 12 w 21"/>
                  <a:gd name="T21" fmla="*/ 10 h 10"/>
                  <a:gd name="T22" fmla="*/ 13 w 21"/>
                  <a:gd name="T23" fmla="*/ 10 h 10"/>
                  <a:gd name="T24" fmla="*/ 18 w 21"/>
                  <a:gd name="T25" fmla="*/ 9 h 10"/>
                  <a:gd name="T26" fmla="*/ 19 w 21"/>
                  <a:gd name="T27" fmla="*/ 8 h 10"/>
                  <a:gd name="T28" fmla="*/ 19 w 21"/>
                  <a:gd name="T29" fmla="*/ 6 h 10"/>
                  <a:gd name="T30" fmla="*/ 20 w 21"/>
                  <a:gd name="T31" fmla="*/ 5 h 10"/>
                  <a:gd name="T32" fmla="*/ 21 w 21"/>
                  <a:gd name="T33" fmla="*/ 5 h 10"/>
                  <a:gd name="T34" fmla="*/ 21 w 21"/>
                  <a:gd name="T35" fmla="*/ 5 h 10"/>
                  <a:gd name="T36" fmla="*/ 20 w 21"/>
                  <a:gd name="T37" fmla="*/ 5 h 10"/>
                  <a:gd name="T38" fmla="*/ 19 w 21"/>
                  <a:gd name="T39" fmla="*/ 4 h 10"/>
                  <a:gd name="T40" fmla="*/ 17 w 21"/>
                  <a:gd name="T41" fmla="*/ 2 h 10"/>
                  <a:gd name="T42" fmla="*/ 17 w 21"/>
                  <a:gd name="T43" fmla="*/ 2 h 10"/>
                  <a:gd name="T44" fmla="*/ 16 w 21"/>
                  <a:gd name="T45" fmla="*/ 3 h 10"/>
                  <a:gd name="T46" fmla="*/ 16 w 21"/>
                  <a:gd name="T47" fmla="*/ 4 h 10"/>
                  <a:gd name="T48" fmla="*/ 15 w 21"/>
                  <a:gd name="T49" fmla="*/ 4 h 10"/>
                  <a:gd name="T50" fmla="*/ 13 w 21"/>
                  <a:gd name="T51" fmla="*/ 5 h 10"/>
                  <a:gd name="T52" fmla="*/ 11 w 21"/>
                  <a:gd name="T53" fmla="*/ 4 h 10"/>
                  <a:gd name="T54" fmla="*/ 8 w 21"/>
                  <a:gd name="T55" fmla="*/ 3 h 10"/>
                  <a:gd name="T56" fmla="*/ 6 w 21"/>
                  <a:gd name="T57" fmla="*/ 1 h 10"/>
                  <a:gd name="T58" fmla="*/ 5 w 21"/>
                  <a:gd name="T59" fmla="*/ 0 h 10"/>
                  <a:gd name="T60" fmla="*/ 3 w 21"/>
                  <a:gd name="T61" fmla="*/ 0 h 10"/>
                  <a:gd name="T62" fmla="*/ 0 w 21"/>
                  <a:gd name="T63" fmla="*/ 1 h 10"/>
                  <a:gd name="T64" fmla="*/ 0 w 21"/>
                  <a:gd name="T65" fmla="*/ 4 h 10"/>
                  <a:gd name="T66" fmla="*/ 1 w 21"/>
                  <a:gd name="T6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10">
                    <a:moveTo>
                      <a:pt x="1" y="3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5" y="4"/>
                      <a:pt x="6" y="4"/>
                    </a:cubicBezTo>
                    <a:cubicBezTo>
                      <a:pt x="7" y="4"/>
                      <a:pt x="7" y="5"/>
                      <a:pt x="8" y="5"/>
                    </a:cubicBezTo>
                    <a:cubicBezTo>
                      <a:pt x="9" y="5"/>
                      <a:pt x="9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5" y="10"/>
                      <a:pt x="18" y="9"/>
                    </a:cubicBezTo>
                    <a:cubicBezTo>
                      <a:pt x="18" y="9"/>
                      <a:pt x="18" y="8"/>
                      <a:pt x="19" y="8"/>
                    </a:cubicBezTo>
                    <a:cubicBezTo>
                      <a:pt x="19" y="7"/>
                      <a:pt x="19" y="7"/>
                      <a:pt x="19" y="6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0" y="5"/>
                      <a:pt x="20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7" y="3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0" y="3"/>
                      <a:pt x="9" y="3"/>
                      <a:pt x="8" y="3"/>
                    </a:cubicBezTo>
                    <a:cubicBezTo>
                      <a:pt x="8" y="3"/>
                      <a:pt x="6" y="2"/>
                      <a:pt x="6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5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2" name="Freeform 61"/>
              <p:cNvSpPr>
                <a:spLocks/>
              </p:cNvSpPr>
              <p:nvPr/>
            </p:nvSpPr>
            <p:spPr bwMode="auto">
              <a:xfrm>
                <a:off x="2419" y="1958"/>
                <a:ext cx="12" cy="16"/>
              </a:xfrm>
              <a:custGeom>
                <a:avLst/>
                <a:gdLst>
                  <a:gd name="T0" fmla="*/ 2 w 6"/>
                  <a:gd name="T1" fmla="*/ 8 h 8"/>
                  <a:gd name="T2" fmla="*/ 2 w 6"/>
                  <a:gd name="T3" fmla="*/ 8 h 8"/>
                  <a:gd name="T4" fmla="*/ 4 w 6"/>
                  <a:gd name="T5" fmla="*/ 7 h 8"/>
                  <a:gd name="T6" fmla="*/ 5 w 6"/>
                  <a:gd name="T7" fmla="*/ 5 h 8"/>
                  <a:gd name="T8" fmla="*/ 6 w 6"/>
                  <a:gd name="T9" fmla="*/ 3 h 8"/>
                  <a:gd name="T10" fmla="*/ 5 w 6"/>
                  <a:gd name="T11" fmla="*/ 1 h 8"/>
                  <a:gd name="T12" fmla="*/ 4 w 6"/>
                  <a:gd name="T13" fmla="*/ 0 h 8"/>
                  <a:gd name="T14" fmla="*/ 3 w 6"/>
                  <a:gd name="T15" fmla="*/ 2 h 8"/>
                  <a:gd name="T16" fmla="*/ 2 w 6"/>
                  <a:gd name="T17" fmla="*/ 3 h 8"/>
                  <a:gd name="T18" fmla="*/ 1 w 6"/>
                  <a:gd name="T19" fmla="*/ 5 h 8"/>
                  <a:gd name="T20" fmla="*/ 0 w 6"/>
                  <a:gd name="T21" fmla="*/ 7 h 8"/>
                  <a:gd name="T22" fmla="*/ 2 w 6"/>
                  <a:gd name="T2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5"/>
                      <a:pt x="5" y="5"/>
                    </a:cubicBezTo>
                    <a:cubicBezTo>
                      <a:pt x="6" y="5"/>
                      <a:pt x="6" y="3"/>
                      <a:pt x="6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2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3" name="Freeform 62"/>
              <p:cNvSpPr>
                <a:spLocks/>
              </p:cNvSpPr>
              <p:nvPr/>
            </p:nvSpPr>
            <p:spPr bwMode="auto">
              <a:xfrm>
                <a:off x="2369" y="2066"/>
                <a:ext cx="26" cy="20"/>
              </a:xfrm>
              <a:custGeom>
                <a:avLst/>
                <a:gdLst>
                  <a:gd name="T0" fmla="*/ 2 w 13"/>
                  <a:gd name="T1" fmla="*/ 3 h 10"/>
                  <a:gd name="T2" fmla="*/ 2 w 13"/>
                  <a:gd name="T3" fmla="*/ 3 h 10"/>
                  <a:gd name="T4" fmla="*/ 3 w 13"/>
                  <a:gd name="T5" fmla="*/ 2 h 10"/>
                  <a:gd name="T6" fmla="*/ 4 w 13"/>
                  <a:gd name="T7" fmla="*/ 3 h 10"/>
                  <a:gd name="T8" fmla="*/ 4 w 13"/>
                  <a:gd name="T9" fmla="*/ 4 h 10"/>
                  <a:gd name="T10" fmla="*/ 5 w 13"/>
                  <a:gd name="T11" fmla="*/ 5 h 10"/>
                  <a:gd name="T12" fmla="*/ 5 w 13"/>
                  <a:gd name="T13" fmla="*/ 6 h 10"/>
                  <a:gd name="T14" fmla="*/ 5 w 13"/>
                  <a:gd name="T15" fmla="*/ 7 h 10"/>
                  <a:gd name="T16" fmla="*/ 6 w 13"/>
                  <a:gd name="T17" fmla="*/ 7 h 10"/>
                  <a:gd name="T18" fmla="*/ 8 w 13"/>
                  <a:gd name="T19" fmla="*/ 8 h 10"/>
                  <a:gd name="T20" fmla="*/ 9 w 13"/>
                  <a:gd name="T21" fmla="*/ 9 h 10"/>
                  <a:gd name="T22" fmla="*/ 10 w 13"/>
                  <a:gd name="T23" fmla="*/ 10 h 10"/>
                  <a:gd name="T24" fmla="*/ 11 w 13"/>
                  <a:gd name="T25" fmla="*/ 10 h 10"/>
                  <a:gd name="T26" fmla="*/ 12 w 13"/>
                  <a:gd name="T27" fmla="*/ 10 h 10"/>
                  <a:gd name="T28" fmla="*/ 13 w 13"/>
                  <a:gd name="T29" fmla="*/ 9 h 10"/>
                  <a:gd name="T30" fmla="*/ 12 w 13"/>
                  <a:gd name="T31" fmla="*/ 8 h 10"/>
                  <a:gd name="T32" fmla="*/ 11 w 13"/>
                  <a:gd name="T33" fmla="*/ 7 h 10"/>
                  <a:gd name="T34" fmla="*/ 11 w 13"/>
                  <a:gd name="T35" fmla="*/ 6 h 10"/>
                  <a:gd name="T36" fmla="*/ 10 w 13"/>
                  <a:gd name="T37" fmla="*/ 6 h 10"/>
                  <a:gd name="T38" fmla="*/ 9 w 13"/>
                  <a:gd name="T39" fmla="*/ 5 h 10"/>
                  <a:gd name="T40" fmla="*/ 8 w 13"/>
                  <a:gd name="T41" fmla="*/ 4 h 10"/>
                  <a:gd name="T42" fmla="*/ 7 w 13"/>
                  <a:gd name="T43" fmla="*/ 3 h 10"/>
                  <a:gd name="T44" fmla="*/ 6 w 13"/>
                  <a:gd name="T45" fmla="*/ 3 h 10"/>
                  <a:gd name="T46" fmla="*/ 4 w 13"/>
                  <a:gd name="T47" fmla="*/ 1 h 10"/>
                  <a:gd name="T48" fmla="*/ 4 w 13"/>
                  <a:gd name="T49" fmla="*/ 0 h 10"/>
                  <a:gd name="T50" fmla="*/ 2 w 13"/>
                  <a:gd name="T51" fmla="*/ 1 h 10"/>
                  <a:gd name="T52" fmla="*/ 1 w 13"/>
                  <a:gd name="T53" fmla="*/ 1 h 10"/>
                  <a:gd name="T54" fmla="*/ 0 w 13"/>
                  <a:gd name="T55" fmla="*/ 2 h 10"/>
                  <a:gd name="T56" fmla="*/ 1 w 13"/>
                  <a:gd name="T57" fmla="*/ 3 h 10"/>
                  <a:gd name="T58" fmla="*/ 2 w 13"/>
                  <a:gd name="T5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" h="10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7"/>
                      <a:pt x="7" y="8"/>
                      <a:pt x="8" y="8"/>
                    </a:cubicBezTo>
                    <a:cubicBezTo>
                      <a:pt x="9" y="9"/>
                      <a:pt x="8" y="9"/>
                      <a:pt x="9" y="9"/>
                    </a:cubicBezTo>
                    <a:cubicBezTo>
                      <a:pt x="9" y="9"/>
                      <a:pt x="9" y="9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9"/>
                      <a:pt x="13" y="9"/>
                    </a:cubicBezTo>
                    <a:cubicBezTo>
                      <a:pt x="13" y="9"/>
                      <a:pt x="12" y="8"/>
                      <a:pt x="12" y="8"/>
                    </a:cubicBezTo>
                    <a:cubicBezTo>
                      <a:pt x="12" y="8"/>
                      <a:pt x="11" y="8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2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4" name="Freeform 63"/>
              <p:cNvSpPr>
                <a:spLocks/>
              </p:cNvSpPr>
              <p:nvPr/>
            </p:nvSpPr>
            <p:spPr bwMode="auto">
              <a:xfrm>
                <a:off x="2429" y="1950"/>
                <a:ext cx="12" cy="8"/>
              </a:xfrm>
              <a:custGeom>
                <a:avLst/>
                <a:gdLst>
                  <a:gd name="T0" fmla="*/ 1 w 6"/>
                  <a:gd name="T1" fmla="*/ 4 h 4"/>
                  <a:gd name="T2" fmla="*/ 2 w 6"/>
                  <a:gd name="T3" fmla="*/ 3 h 4"/>
                  <a:gd name="T4" fmla="*/ 2 w 6"/>
                  <a:gd name="T5" fmla="*/ 2 h 4"/>
                  <a:gd name="T6" fmla="*/ 4 w 6"/>
                  <a:gd name="T7" fmla="*/ 1 h 4"/>
                  <a:gd name="T8" fmla="*/ 6 w 6"/>
                  <a:gd name="T9" fmla="*/ 0 h 4"/>
                  <a:gd name="T10" fmla="*/ 5 w 6"/>
                  <a:gd name="T11" fmla="*/ 0 h 4"/>
                  <a:gd name="T12" fmla="*/ 3 w 6"/>
                  <a:gd name="T13" fmla="*/ 0 h 4"/>
                  <a:gd name="T14" fmla="*/ 2 w 6"/>
                  <a:gd name="T15" fmla="*/ 1 h 4"/>
                  <a:gd name="T16" fmla="*/ 0 w 6"/>
                  <a:gd name="T17" fmla="*/ 3 h 4"/>
                  <a:gd name="T18" fmla="*/ 0 w 6"/>
                  <a:gd name="T19" fmla="*/ 3 h 4"/>
                  <a:gd name="T20" fmla="*/ 1 w 6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4" y="1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5" name="Freeform 64"/>
              <p:cNvSpPr>
                <a:spLocks/>
              </p:cNvSpPr>
              <p:nvPr/>
            </p:nvSpPr>
            <p:spPr bwMode="auto">
              <a:xfrm>
                <a:off x="2502" y="2496"/>
                <a:ext cx="786" cy="788"/>
              </a:xfrm>
              <a:custGeom>
                <a:avLst/>
                <a:gdLst>
                  <a:gd name="T0" fmla="*/ 322 w 392"/>
                  <a:gd name="T1" fmla="*/ 246 h 393"/>
                  <a:gd name="T2" fmla="*/ 306 w 392"/>
                  <a:gd name="T3" fmla="*/ 223 h 393"/>
                  <a:gd name="T4" fmla="*/ 250 w 392"/>
                  <a:gd name="T5" fmla="*/ 204 h 393"/>
                  <a:gd name="T6" fmla="*/ 217 w 392"/>
                  <a:gd name="T7" fmla="*/ 150 h 393"/>
                  <a:gd name="T8" fmla="*/ 176 w 392"/>
                  <a:gd name="T9" fmla="*/ 96 h 393"/>
                  <a:gd name="T10" fmla="*/ 178 w 392"/>
                  <a:gd name="T11" fmla="*/ 71 h 393"/>
                  <a:gd name="T12" fmla="*/ 204 w 392"/>
                  <a:gd name="T13" fmla="*/ 61 h 393"/>
                  <a:gd name="T14" fmla="*/ 211 w 392"/>
                  <a:gd name="T15" fmla="*/ 49 h 393"/>
                  <a:gd name="T16" fmla="*/ 206 w 392"/>
                  <a:gd name="T17" fmla="*/ 46 h 393"/>
                  <a:gd name="T18" fmla="*/ 209 w 392"/>
                  <a:gd name="T19" fmla="*/ 39 h 393"/>
                  <a:gd name="T20" fmla="*/ 204 w 392"/>
                  <a:gd name="T21" fmla="*/ 31 h 393"/>
                  <a:gd name="T22" fmla="*/ 206 w 392"/>
                  <a:gd name="T23" fmla="*/ 23 h 393"/>
                  <a:gd name="T24" fmla="*/ 167 w 392"/>
                  <a:gd name="T25" fmla="*/ 13 h 393"/>
                  <a:gd name="T26" fmla="*/ 152 w 392"/>
                  <a:gd name="T27" fmla="*/ 3 h 393"/>
                  <a:gd name="T28" fmla="*/ 128 w 392"/>
                  <a:gd name="T29" fmla="*/ 15 h 393"/>
                  <a:gd name="T30" fmla="*/ 113 w 392"/>
                  <a:gd name="T31" fmla="*/ 14 h 393"/>
                  <a:gd name="T32" fmla="*/ 115 w 392"/>
                  <a:gd name="T33" fmla="*/ 22 h 393"/>
                  <a:gd name="T34" fmla="*/ 108 w 392"/>
                  <a:gd name="T35" fmla="*/ 23 h 393"/>
                  <a:gd name="T36" fmla="*/ 102 w 392"/>
                  <a:gd name="T37" fmla="*/ 25 h 393"/>
                  <a:gd name="T38" fmla="*/ 105 w 392"/>
                  <a:gd name="T39" fmla="*/ 31 h 393"/>
                  <a:gd name="T40" fmla="*/ 104 w 392"/>
                  <a:gd name="T41" fmla="*/ 39 h 393"/>
                  <a:gd name="T42" fmla="*/ 99 w 392"/>
                  <a:gd name="T43" fmla="*/ 33 h 393"/>
                  <a:gd name="T44" fmla="*/ 92 w 392"/>
                  <a:gd name="T45" fmla="*/ 36 h 393"/>
                  <a:gd name="T46" fmla="*/ 84 w 392"/>
                  <a:gd name="T47" fmla="*/ 28 h 393"/>
                  <a:gd name="T48" fmla="*/ 78 w 392"/>
                  <a:gd name="T49" fmla="*/ 30 h 393"/>
                  <a:gd name="T50" fmla="*/ 77 w 392"/>
                  <a:gd name="T51" fmla="*/ 40 h 393"/>
                  <a:gd name="T52" fmla="*/ 71 w 392"/>
                  <a:gd name="T53" fmla="*/ 48 h 393"/>
                  <a:gd name="T54" fmla="*/ 72 w 392"/>
                  <a:gd name="T55" fmla="*/ 57 h 393"/>
                  <a:gd name="T56" fmla="*/ 67 w 392"/>
                  <a:gd name="T57" fmla="*/ 52 h 393"/>
                  <a:gd name="T58" fmla="*/ 64 w 392"/>
                  <a:gd name="T59" fmla="*/ 46 h 393"/>
                  <a:gd name="T60" fmla="*/ 55 w 392"/>
                  <a:gd name="T61" fmla="*/ 41 h 393"/>
                  <a:gd name="T62" fmla="*/ 52 w 392"/>
                  <a:gd name="T63" fmla="*/ 33 h 393"/>
                  <a:gd name="T64" fmla="*/ 43 w 392"/>
                  <a:gd name="T65" fmla="*/ 37 h 393"/>
                  <a:gd name="T66" fmla="*/ 41 w 392"/>
                  <a:gd name="T67" fmla="*/ 45 h 393"/>
                  <a:gd name="T68" fmla="*/ 35 w 392"/>
                  <a:gd name="T69" fmla="*/ 52 h 393"/>
                  <a:gd name="T70" fmla="*/ 27 w 392"/>
                  <a:gd name="T71" fmla="*/ 51 h 393"/>
                  <a:gd name="T72" fmla="*/ 16 w 392"/>
                  <a:gd name="T73" fmla="*/ 54 h 393"/>
                  <a:gd name="T74" fmla="*/ 4 w 392"/>
                  <a:gd name="T75" fmla="*/ 59 h 393"/>
                  <a:gd name="T76" fmla="*/ 9 w 392"/>
                  <a:gd name="T77" fmla="*/ 87 h 393"/>
                  <a:gd name="T78" fmla="*/ 10 w 392"/>
                  <a:gd name="T79" fmla="*/ 109 h 393"/>
                  <a:gd name="T80" fmla="*/ 26 w 392"/>
                  <a:gd name="T81" fmla="*/ 127 h 393"/>
                  <a:gd name="T82" fmla="*/ 37 w 392"/>
                  <a:gd name="T83" fmla="*/ 141 h 393"/>
                  <a:gd name="T84" fmla="*/ 86 w 392"/>
                  <a:gd name="T85" fmla="*/ 130 h 393"/>
                  <a:gd name="T86" fmla="*/ 110 w 392"/>
                  <a:gd name="T87" fmla="*/ 153 h 393"/>
                  <a:gd name="T88" fmla="*/ 125 w 392"/>
                  <a:gd name="T89" fmla="*/ 187 h 393"/>
                  <a:gd name="T90" fmla="*/ 147 w 392"/>
                  <a:gd name="T91" fmla="*/ 206 h 393"/>
                  <a:gd name="T92" fmla="*/ 181 w 392"/>
                  <a:gd name="T93" fmla="*/ 239 h 393"/>
                  <a:gd name="T94" fmla="*/ 203 w 392"/>
                  <a:gd name="T95" fmla="*/ 253 h 393"/>
                  <a:gd name="T96" fmla="*/ 229 w 392"/>
                  <a:gd name="T97" fmla="*/ 255 h 393"/>
                  <a:gd name="T98" fmla="*/ 257 w 392"/>
                  <a:gd name="T99" fmla="*/ 280 h 393"/>
                  <a:gd name="T100" fmla="*/ 271 w 392"/>
                  <a:gd name="T101" fmla="*/ 292 h 393"/>
                  <a:gd name="T102" fmla="*/ 297 w 392"/>
                  <a:gd name="T103" fmla="*/ 301 h 393"/>
                  <a:gd name="T104" fmla="*/ 317 w 392"/>
                  <a:gd name="T105" fmla="*/ 344 h 393"/>
                  <a:gd name="T106" fmla="*/ 311 w 392"/>
                  <a:gd name="T107" fmla="*/ 367 h 393"/>
                  <a:gd name="T108" fmla="*/ 314 w 392"/>
                  <a:gd name="T109" fmla="*/ 393 h 393"/>
                  <a:gd name="T110" fmla="*/ 334 w 392"/>
                  <a:gd name="T111" fmla="*/ 357 h 393"/>
                  <a:gd name="T112" fmla="*/ 349 w 392"/>
                  <a:gd name="T113" fmla="*/ 326 h 393"/>
                  <a:gd name="T114" fmla="*/ 329 w 392"/>
                  <a:gd name="T115" fmla="*/ 298 h 393"/>
                  <a:gd name="T116" fmla="*/ 354 w 392"/>
                  <a:gd name="T117" fmla="*/ 282 h 393"/>
                  <a:gd name="T118" fmla="*/ 388 w 392"/>
                  <a:gd name="T119" fmla="*/ 301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2" h="393">
                    <a:moveTo>
                      <a:pt x="390" y="282"/>
                    </a:moveTo>
                    <a:cubicBezTo>
                      <a:pt x="384" y="276"/>
                      <a:pt x="384" y="276"/>
                      <a:pt x="384" y="276"/>
                    </a:cubicBezTo>
                    <a:cubicBezTo>
                      <a:pt x="379" y="272"/>
                      <a:pt x="379" y="272"/>
                      <a:pt x="379" y="272"/>
                    </a:cubicBezTo>
                    <a:cubicBezTo>
                      <a:pt x="365" y="263"/>
                      <a:pt x="365" y="263"/>
                      <a:pt x="365" y="263"/>
                    </a:cubicBezTo>
                    <a:cubicBezTo>
                      <a:pt x="346" y="257"/>
                      <a:pt x="346" y="257"/>
                      <a:pt x="346" y="257"/>
                    </a:cubicBezTo>
                    <a:cubicBezTo>
                      <a:pt x="333" y="249"/>
                      <a:pt x="333" y="249"/>
                      <a:pt x="333" y="249"/>
                    </a:cubicBezTo>
                    <a:cubicBezTo>
                      <a:pt x="322" y="246"/>
                      <a:pt x="322" y="246"/>
                      <a:pt x="322" y="246"/>
                    </a:cubicBezTo>
                    <a:cubicBezTo>
                      <a:pt x="322" y="246"/>
                      <a:pt x="311" y="241"/>
                      <a:pt x="310" y="241"/>
                    </a:cubicBezTo>
                    <a:cubicBezTo>
                      <a:pt x="310" y="241"/>
                      <a:pt x="307" y="240"/>
                      <a:pt x="307" y="240"/>
                    </a:cubicBezTo>
                    <a:cubicBezTo>
                      <a:pt x="307" y="240"/>
                      <a:pt x="301" y="238"/>
                      <a:pt x="300" y="237"/>
                    </a:cubicBezTo>
                    <a:cubicBezTo>
                      <a:pt x="300" y="237"/>
                      <a:pt x="299" y="234"/>
                      <a:pt x="299" y="233"/>
                    </a:cubicBezTo>
                    <a:cubicBezTo>
                      <a:pt x="299" y="233"/>
                      <a:pt x="299" y="230"/>
                      <a:pt x="299" y="230"/>
                    </a:cubicBezTo>
                    <a:cubicBezTo>
                      <a:pt x="303" y="227"/>
                      <a:pt x="303" y="227"/>
                      <a:pt x="303" y="227"/>
                    </a:cubicBezTo>
                    <a:cubicBezTo>
                      <a:pt x="303" y="227"/>
                      <a:pt x="306" y="224"/>
                      <a:pt x="306" y="223"/>
                    </a:cubicBezTo>
                    <a:cubicBezTo>
                      <a:pt x="306" y="222"/>
                      <a:pt x="306" y="217"/>
                      <a:pt x="306" y="217"/>
                    </a:cubicBezTo>
                    <a:cubicBezTo>
                      <a:pt x="302" y="216"/>
                      <a:pt x="302" y="216"/>
                      <a:pt x="302" y="216"/>
                    </a:cubicBezTo>
                    <a:cubicBezTo>
                      <a:pt x="293" y="217"/>
                      <a:pt x="293" y="217"/>
                      <a:pt x="293" y="217"/>
                    </a:cubicBezTo>
                    <a:cubicBezTo>
                      <a:pt x="278" y="218"/>
                      <a:pt x="278" y="218"/>
                      <a:pt x="278" y="218"/>
                    </a:cubicBezTo>
                    <a:cubicBezTo>
                      <a:pt x="270" y="218"/>
                      <a:pt x="270" y="218"/>
                      <a:pt x="270" y="218"/>
                    </a:cubicBezTo>
                    <a:cubicBezTo>
                      <a:pt x="259" y="212"/>
                      <a:pt x="259" y="212"/>
                      <a:pt x="259" y="212"/>
                    </a:cubicBezTo>
                    <a:cubicBezTo>
                      <a:pt x="250" y="204"/>
                      <a:pt x="250" y="204"/>
                      <a:pt x="250" y="204"/>
                    </a:cubicBezTo>
                    <a:cubicBezTo>
                      <a:pt x="244" y="201"/>
                      <a:pt x="244" y="201"/>
                      <a:pt x="244" y="201"/>
                    </a:cubicBezTo>
                    <a:cubicBezTo>
                      <a:pt x="237" y="193"/>
                      <a:pt x="237" y="193"/>
                      <a:pt x="237" y="193"/>
                    </a:cubicBezTo>
                    <a:cubicBezTo>
                      <a:pt x="233" y="187"/>
                      <a:pt x="233" y="187"/>
                      <a:pt x="233" y="187"/>
                    </a:cubicBezTo>
                    <a:cubicBezTo>
                      <a:pt x="233" y="187"/>
                      <a:pt x="230" y="179"/>
                      <a:pt x="229" y="176"/>
                    </a:cubicBezTo>
                    <a:cubicBezTo>
                      <a:pt x="228" y="173"/>
                      <a:pt x="222" y="164"/>
                      <a:pt x="222" y="164"/>
                    </a:cubicBezTo>
                    <a:cubicBezTo>
                      <a:pt x="222" y="164"/>
                      <a:pt x="219" y="157"/>
                      <a:pt x="218" y="156"/>
                    </a:cubicBezTo>
                    <a:cubicBezTo>
                      <a:pt x="218" y="155"/>
                      <a:pt x="217" y="150"/>
                      <a:pt x="217" y="150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193" y="137"/>
                      <a:pt x="193" y="137"/>
                      <a:pt x="193" y="137"/>
                    </a:cubicBezTo>
                    <a:cubicBezTo>
                      <a:pt x="181" y="130"/>
                      <a:pt x="181" y="130"/>
                      <a:pt x="181" y="130"/>
                    </a:cubicBezTo>
                    <a:cubicBezTo>
                      <a:pt x="176" y="121"/>
                      <a:pt x="176" y="121"/>
                      <a:pt x="176" y="121"/>
                    </a:cubicBezTo>
                    <a:cubicBezTo>
                      <a:pt x="172" y="109"/>
                      <a:pt x="172" y="109"/>
                      <a:pt x="172" y="109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1"/>
                      <a:pt x="176" y="91"/>
                      <a:pt x="176" y="91"/>
                    </a:cubicBezTo>
                    <a:cubicBezTo>
                      <a:pt x="171" y="88"/>
                      <a:pt x="171" y="88"/>
                      <a:pt x="171" y="88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69" y="81"/>
                      <a:pt x="169" y="81"/>
                      <a:pt x="169" y="81"/>
                    </a:cubicBezTo>
                    <a:cubicBezTo>
                      <a:pt x="166" y="77"/>
                      <a:pt x="166" y="77"/>
                      <a:pt x="166" y="77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2" y="74"/>
                      <a:pt x="175" y="71"/>
                      <a:pt x="178" y="71"/>
                    </a:cubicBezTo>
                    <a:cubicBezTo>
                      <a:pt x="181" y="71"/>
                      <a:pt x="183" y="68"/>
                      <a:pt x="183" y="68"/>
                    </a:cubicBezTo>
                    <a:cubicBezTo>
                      <a:pt x="183" y="68"/>
                      <a:pt x="186" y="66"/>
                      <a:pt x="187" y="65"/>
                    </a:cubicBezTo>
                    <a:cubicBezTo>
                      <a:pt x="188" y="65"/>
                      <a:pt x="190" y="65"/>
                      <a:pt x="191" y="64"/>
                    </a:cubicBezTo>
                    <a:cubicBezTo>
                      <a:pt x="192" y="64"/>
                      <a:pt x="195" y="63"/>
                      <a:pt x="194" y="63"/>
                    </a:cubicBezTo>
                    <a:cubicBezTo>
                      <a:pt x="194" y="62"/>
                      <a:pt x="196" y="57"/>
                      <a:pt x="196" y="57"/>
                    </a:cubicBezTo>
                    <a:cubicBezTo>
                      <a:pt x="197" y="56"/>
                      <a:pt x="199" y="60"/>
                      <a:pt x="201" y="60"/>
                    </a:cubicBezTo>
                    <a:cubicBezTo>
                      <a:pt x="202" y="60"/>
                      <a:pt x="204" y="61"/>
                      <a:pt x="204" y="61"/>
                    </a:cubicBezTo>
                    <a:cubicBezTo>
                      <a:pt x="206" y="60"/>
                      <a:pt x="207" y="57"/>
                      <a:pt x="207" y="57"/>
                    </a:cubicBezTo>
                    <a:cubicBezTo>
                      <a:pt x="207" y="57"/>
                      <a:pt x="208" y="56"/>
                      <a:pt x="211" y="55"/>
                    </a:cubicBezTo>
                    <a:cubicBezTo>
                      <a:pt x="211" y="55"/>
                      <a:pt x="211" y="55"/>
                      <a:pt x="211" y="55"/>
                    </a:cubicBezTo>
                    <a:cubicBezTo>
                      <a:pt x="211" y="55"/>
                      <a:pt x="209" y="54"/>
                      <a:pt x="209" y="54"/>
                    </a:cubicBezTo>
                    <a:cubicBezTo>
                      <a:pt x="209" y="54"/>
                      <a:pt x="209" y="53"/>
                      <a:pt x="210" y="52"/>
                    </a:cubicBezTo>
                    <a:cubicBezTo>
                      <a:pt x="210" y="52"/>
                      <a:pt x="210" y="51"/>
                      <a:pt x="210" y="51"/>
                    </a:cubicBezTo>
                    <a:cubicBezTo>
                      <a:pt x="210" y="51"/>
                      <a:pt x="211" y="49"/>
                      <a:pt x="211" y="49"/>
                    </a:cubicBezTo>
                    <a:cubicBezTo>
                      <a:pt x="211" y="49"/>
                      <a:pt x="211" y="49"/>
                      <a:pt x="211" y="48"/>
                    </a:cubicBezTo>
                    <a:cubicBezTo>
                      <a:pt x="211" y="48"/>
                      <a:pt x="210" y="47"/>
                      <a:pt x="210" y="47"/>
                    </a:cubicBezTo>
                    <a:cubicBezTo>
                      <a:pt x="210" y="47"/>
                      <a:pt x="210" y="47"/>
                      <a:pt x="209" y="47"/>
                    </a:cubicBezTo>
                    <a:cubicBezTo>
                      <a:pt x="209" y="47"/>
                      <a:pt x="209" y="48"/>
                      <a:pt x="209" y="48"/>
                    </a:cubicBezTo>
                    <a:cubicBezTo>
                      <a:pt x="207" y="48"/>
                      <a:pt x="207" y="48"/>
                      <a:pt x="207" y="48"/>
                    </a:cubicBezTo>
                    <a:cubicBezTo>
                      <a:pt x="207" y="48"/>
                      <a:pt x="207" y="47"/>
                      <a:pt x="207" y="47"/>
                    </a:cubicBezTo>
                    <a:cubicBezTo>
                      <a:pt x="206" y="47"/>
                      <a:pt x="205" y="47"/>
                      <a:pt x="206" y="46"/>
                    </a:cubicBezTo>
                    <a:cubicBezTo>
                      <a:pt x="206" y="46"/>
                      <a:pt x="206" y="45"/>
                      <a:pt x="206" y="45"/>
                    </a:cubicBezTo>
                    <a:cubicBezTo>
                      <a:pt x="206" y="45"/>
                      <a:pt x="206" y="45"/>
                      <a:pt x="206" y="44"/>
                    </a:cubicBezTo>
                    <a:cubicBezTo>
                      <a:pt x="206" y="44"/>
                      <a:pt x="207" y="43"/>
                      <a:pt x="208" y="43"/>
                    </a:cubicBezTo>
                    <a:cubicBezTo>
                      <a:pt x="208" y="42"/>
                      <a:pt x="210" y="41"/>
                      <a:pt x="210" y="41"/>
                    </a:cubicBezTo>
                    <a:cubicBezTo>
                      <a:pt x="211" y="39"/>
                      <a:pt x="211" y="39"/>
                      <a:pt x="211" y="39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210" y="38"/>
                      <a:pt x="209" y="39"/>
                      <a:pt x="209" y="39"/>
                    </a:cubicBezTo>
                    <a:cubicBezTo>
                      <a:pt x="207" y="38"/>
                      <a:pt x="207" y="38"/>
                      <a:pt x="207" y="38"/>
                    </a:cubicBezTo>
                    <a:cubicBezTo>
                      <a:pt x="205" y="37"/>
                      <a:pt x="205" y="37"/>
                      <a:pt x="205" y="37"/>
                    </a:cubicBezTo>
                    <a:cubicBezTo>
                      <a:pt x="204" y="37"/>
                      <a:pt x="204" y="37"/>
                      <a:pt x="204" y="37"/>
                    </a:cubicBezTo>
                    <a:cubicBezTo>
                      <a:pt x="202" y="36"/>
                      <a:pt x="202" y="36"/>
                      <a:pt x="202" y="36"/>
                    </a:cubicBezTo>
                    <a:cubicBezTo>
                      <a:pt x="202" y="34"/>
                      <a:pt x="202" y="34"/>
                      <a:pt x="202" y="34"/>
                    </a:cubicBezTo>
                    <a:cubicBezTo>
                      <a:pt x="203" y="33"/>
                      <a:pt x="203" y="33"/>
                      <a:pt x="203" y="33"/>
                    </a:cubicBezTo>
                    <a:cubicBezTo>
                      <a:pt x="203" y="33"/>
                      <a:pt x="204" y="31"/>
                      <a:pt x="204" y="31"/>
                    </a:cubicBezTo>
                    <a:cubicBezTo>
                      <a:pt x="205" y="30"/>
                      <a:pt x="207" y="29"/>
                      <a:pt x="207" y="29"/>
                    </a:cubicBezTo>
                    <a:cubicBezTo>
                      <a:pt x="208" y="27"/>
                      <a:pt x="208" y="27"/>
                      <a:pt x="208" y="27"/>
                    </a:cubicBezTo>
                    <a:cubicBezTo>
                      <a:pt x="208" y="27"/>
                      <a:pt x="208" y="27"/>
                      <a:pt x="209" y="27"/>
                    </a:cubicBezTo>
                    <a:cubicBezTo>
                      <a:pt x="210" y="27"/>
                      <a:pt x="210" y="27"/>
                      <a:pt x="210" y="27"/>
                    </a:cubicBezTo>
                    <a:cubicBezTo>
                      <a:pt x="210" y="27"/>
                      <a:pt x="211" y="25"/>
                      <a:pt x="211" y="24"/>
                    </a:cubicBezTo>
                    <a:cubicBezTo>
                      <a:pt x="211" y="22"/>
                      <a:pt x="211" y="22"/>
                      <a:pt x="211" y="22"/>
                    </a:cubicBezTo>
                    <a:cubicBezTo>
                      <a:pt x="206" y="23"/>
                      <a:pt x="206" y="23"/>
                      <a:pt x="206" y="23"/>
                    </a:cubicBezTo>
                    <a:cubicBezTo>
                      <a:pt x="206" y="23"/>
                      <a:pt x="203" y="22"/>
                      <a:pt x="200" y="22"/>
                    </a:cubicBezTo>
                    <a:cubicBezTo>
                      <a:pt x="197" y="22"/>
                      <a:pt x="191" y="21"/>
                      <a:pt x="191" y="21"/>
                    </a:cubicBezTo>
                    <a:cubicBezTo>
                      <a:pt x="183" y="18"/>
                      <a:pt x="183" y="18"/>
                      <a:pt x="183" y="18"/>
                    </a:cubicBezTo>
                    <a:cubicBezTo>
                      <a:pt x="178" y="18"/>
                      <a:pt x="178" y="18"/>
                      <a:pt x="178" y="18"/>
                    </a:cubicBezTo>
                    <a:cubicBezTo>
                      <a:pt x="171" y="17"/>
                      <a:pt x="171" y="17"/>
                      <a:pt x="171" y="17"/>
                    </a:cubicBezTo>
                    <a:cubicBezTo>
                      <a:pt x="171" y="17"/>
                      <a:pt x="170" y="15"/>
                      <a:pt x="169" y="15"/>
                    </a:cubicBezTo>
                    <a:cubicBezTo>
                      <a:pt x="169" y="14"/>
                      <a:pt x="167" y="13"/>
                      <a:pt x="167" y="13"/>
                    </a:cubicBezTo>
                    <a:cubicBezTo>
                      <a:pt x="167" y="10"/>
                      <a:pt x="167" y="10"/>
                      <a:pt x="167" y="10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5" y="2"/>
                      <a:pt x="165" y="2"/>
                      <a:pt x="165" y="2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60" y="1"/>
                      <a:pt x="159" y="1"/>
                    </a:cubicBezTo>
                    <a:cubicBezTo>
                      <a:pt x="158" y="2"/>
                      <a:pt x="152" y="3"/>
                      <a:pt x="152" y="3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1" y="8"/>
                      <a:pt x="131" y="8"/>
                      <a:pt x="131" y="8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28" y="15"/>
                      <a:pt x="128" y="15"/>
                      <a:pt x="128" y="15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3" y="14"/>
                      <a:pt x="113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2" y="18"/>
                      <a:pt x="112" y="18"/>
                    </a:cubicBezTo>
                    <a:cubicBezTo>
                      <a:pt x="111" y="19"/>
                      <a:pt x="112" y="20"/>
                      <a:pt x="112" y="20"/>
                    </a:cubicBezTo>
                    <a:cubicBezTo>
                      <a:pt x="112" y="20"/>
                      <a:pt x="113" y="21"/>
                      <a:pt x="115" y="22"/>
                    </a:cubicBezTo>
                    <a:cubicBezTo>
                      <a:pt x="116" y="22"/>
                      <a:pt x="115" y="22"/>
                      <a:pt x="115" y="22"/>
                    </a:cubicBezTo>
                    <a:cubicBezTo>
                      <a:pt x="115" y="23"/>
                      <a:pt x="115" y="23"/>
                      <a:pt x="115" y="24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13" y="24"/>
                      <a:pt x="113" y="24"/>
                      <a:pt x="113" y="24"/>
                    </a:cubicBezTo>
                    <a:cubicBezTo>
                      <a:pt x="113" y="24"/>
                      <a:pt x="111" y="25"/>
                      <a:pt x="111" y="25"/>
                    </a:cubicBezTo>
                    <a:cubicBezTo>
                      <a:pt x="111" y="25"/>
                      <a:pt x="111" y="25"/>
                      <a:pt x="111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4"/>
                      <a:pt x="108" y="23"/>
                      <a:pt x="108" y="23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2"/>
                      <a:pt x="107" y="21"/>
                      <a:pt x="107" y="21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05" y="22"/>
                      <a:pt x="105" y="22"/>
                      <a:pt x="104" y="22"/>
                    </a:cubicBezTo>
                    <a:cubicBezTo>
                      <a:pt x="104" y="22"/>
                      <a:pt x="104" y="23"/>
                      <a:pt x="103" y="23"/>
                    </a:cubicBezTo>
                    <a:cubicBezTo>
                      <a:pt x="103" y="23"/>
                      <a:pt x="103" y="24"/>
                      <a:pt x="103" y="24"/>
                    </a:cubicBezTo>
                    <a:cubicBezTo>
                      <a:pt x="102" y="24"/>
                      <a:pt x="102" y="25"/>
                      <a:pt x="102" y="25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2" y="28"/>
                      <a:pt x="102" y="29"/>
                      <a:pt x="102" y="29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3" y="30"/>
                      <a:pt x="104" y="30"/>
                      <a:pt x="104" y="30"/>
                    </a:cubicBezTo>
                    <a:cubicBezTo>
                      <a:pt x="104" y="30"/>
                      <a:pt x="104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4" y="33"/>
                      <a:pt x="104" y="33"/>
                    </a:cubicBezTo>
                    <a:cubicBezTo>
                      <a:pt x="103" y="33"/>
                      <a:pt x="103" y="33"/>
                      <a:pt x="104" y="34"/>
                    </a:cubicBezTo>
                    <a:cubicBezTo>
                      <a:pt x="104" y="35"/>
                      <a:pt x="104" y="35"/>
                      <a:pt x="105" y="35"/>
                    </a:cubicBezTo>
                    <a:cubicBezTo>
                      <a:pt x="105" y="35"/>
                      <a:pt x="106" y="37"/>
                      <a:pt x="106" y="38"/>
                    </a:cubicBezTo>
                    <a:cubicBezTo>
                      <a:pt x="106" y="38"/>
                      <a:pt x="105" y="39"/>
                      <a:pt x="105" y="39"/>
                    </a:cubicBezTo>
                    <a:cubicBezTo>
                      <a:pt x="105" y="39"/>
                      <a:pt x="105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3" y="40"/>
                      <a:pt x="102" y="39"/>
                      <a:pt x="102" y="39"/>
                    </a:cubicBezTo>
                    <a:cubicBezTo>
                      <a:pt x="102" y="39"/>
                      <a:pt x="103" y="38"/>
                      <a:pt x="103" y="38"/>
                    </a:cubicBezTo>
                    <a:cubicBezTo>
                      <a:pt x="102" y="37"/>
                      <a:pt x="101" y="37"/>
                      <a:pt x="101" y="36"/>
                    </a:cubicBezTo>
                    <a:cubicBezTo>
                      <a:pt x="100" y="35"/>
                      <a:pt x="101" y="35"/>
                      <a:pt x="101" y="35"/>
                    </a:cubicBezTo>
                    <a:cubicBezTo>
                      <a:pt x="101" y="35"/>
                      <a:pt x="101" y="35"/>
                      <a:pt x="100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9" y="33"/>
                      <a:pt x="98" y="33"/>
                      <a:pt x="97" y="33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5" y="34"/>
                      <a:pt x="94" y="34"/>
                      <a:pt x="94" y="34"/>
                    </a:cubicBezTo>
                    <a:cubicBezTo>
                      <a:pt x="93" y="35"/>
                      <a:pt x="93" y="34"/>
                      <a:pt x="93" y="34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91" y="34"/>
                      <a:pt x="91" y="35"/>
                      <a:pt x="92" y="36"/>
                    </a:cubicBezTo>
                    <a:cubicBezTo>
                      <a:pt x="92" y="36"/>
                      <a:pt x="91" y="36"/>
                      <a:pt x="91" y="37"/>
                    </a:cubicBezTo>
                    <a:cubicBezTo>
                      <a:pt x="91" y="37"/>
                      <a:pt x="90" y="37"/>
                      <a:pt x="88" y="37"/>
                    </a:cubicBezTo>
                    <a:cubicBezTo>
                      <a:pt x="86" y="36"/>
                      <a:pt x="87" y="36"/>
                      <a:pt x="86" y="36"/>
                    </a:cubicBezTo>
                    <a:cubicBezTo>
                      <a:pt x="86" y="35"/>
                      <a:pt x="85" y="35"/>
                      <a:pt x="85" y="34"/>
                    </a:cubicBezTo>
                    <a:cubicBezTo>
                      <a:pt x="85" y="33"/>
                      <a:pt x="85" y="32"/>
                      <a:pt x="84" y="32"/>
                    </a:cubicBezTo>
                    <a:cubicBezTo>
                      <a:pt x="84" y="31"/>
                      <a:pt x="84" y="30"/>
                      <a:pt x="83" y="30"/>
                    </a:cubicBezTo>
                    <a:cubicBezTo>
                      <a:pt x="83" y="29"/>
                      <a:pt x="84" y="29"/>
                      <a:pt x="84" y="28"/>
                    </a:cubicBezTo>
                    <a:cubicBezTo>
                      <a:pt x="85" y="28"/>
                      <a:pt x="83" y="27"/>
                      <a:pt x="83" y="27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28"/>
                      <a:pt x="80" y="28"/>
                      <a:pt x="80" y="27"/>
                    </a:cubicBezTo>
                    <a:cubicBezTo>
                      <a:pt x="80" y="27"/>
                      <a:pt x="79" y="27"/>
                      <a:pt x="79" y="27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4"/>
                      <a:pt x="78" y="34"/>
                    </a:cubicBezTo>
                    <a:cubicBezTo>
                      <a:pt x="78" y="35"/>
                      <a:pt x="78" y="36"/>
                      <a:pt x="78" y="36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78" y="37"/>
                      <a:pt x="77" y="38"/>
                      <a:pt x="77" y="38"/>
                    </a:cubicBezTo>
                    <a:cubicBezTo>
                      <a:pt x="77" y="38"/>
                      <a:pt x="77" y="39"/>
                      <a:pt x="77" y="40"/>
                    </a:cubicBezTo>
                    <a:cubicBezTo>
                      <a:pt x="77" y="40"/>
                      <a:pt x="76" y="41"/>
                      <a:pt x="76" y="41"/>
                    </a:cubicBezTo>
                    <a:cubicBezTo>
                      <a:pt x="76" y="41"/>
                      <a:pt x="76" y="42"/>
                      <a:pt x="76" y="42"/>
                    </a:cubicBezTo>
                    <a:cubicBezTo>
                      <a:pt x="76" y="42"/>
                      <a:pt x="74" y="42"/>
                      <a:pt x="74" y="42"/>
                    </a:cubicBezTo>
                    <a:cubicBezTo>
                      <a:pt x="74" y="42"/>
                      <a:pt x="73" y="44"/>
                      <a:pt x="73" y="44"/>
                    </a:cubicBezTo>
                    <a:cubicBezTo>
                      <a:pt x="72" y="44"/>
                      <a:pt x="73" y="45"/>
                      <a:pt x="73" y="46"/>
                    </a:cubicBezTo>
                    <a:cubicBezTo>
                      <a:pt x="73" y="46"/>
                      <a:pt x="72" y="47"/>
                      <a:pt x="72" y="47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48"/>
                      <a:pt x="71" y="49"/>
                      <a:pt x="71" y="49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0" y="51"/>
                      <a:pt x="71" y="51"/>
                      <a:pt x="70" y="52"/>
                    </a:cubicBezTo>
                    <a:cubicBezTo>
                      <a:pt x="70" y="52"/>
                      <a:pt x="71" y="52"/>
                      <a:pt x="71" y="53"/>
                    </a:cubicBezTo>
                    <a:cubicBezTo>
                      <a:pt x="71" y="53"/>
                      <a:pt x="73" y="54"/>
                      <a:pt x="73" y="54"/>
                    </a:cubicBezTo>
                    <a:cubicBezTo>
                      <a:pt x="73" y="54"/>
                      <a:pt x="73" y="54"/>
                      <a:pt x="72" y="55"/>
                    </a:cubicBezTo>
                    <a:cubicBezTo>
                      <a:pt x="71" y="56"/>
                      <a:pt x="72" y="57"/>
                      <a:pt x="72" y="57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0" y="57"/>
                      <a:pt x="69" y="57"/>
                    </a:cubicBezTo>
                    <a:cubicBezTo>
                      <a:pt x="69" y="57"/>
                      <a:pt x="69" y="58"/>
                      <a:pt x="68" y="57"/>
                    </a:cubicBezTo>
                    <a:cubicBezTo>
                      <a:pt x="66" y="57"/>
                      <a:pt x="68" y="56"/>
                      <a:pt x="68" y="56"/>
                    </a:cubicBezTo>
                    <a:cubicBezTo>
                      <a:pt x="68" y="56"/>
                      <a:pt x="68" y="55"/>
                      <a:pt x="68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54"/>
                      <a:pt x="67" y="53"/>
                      <a:pt x="67" y="52"/>
                    </a:cubicBezTo>
                    <a:cubicBezTo>
                      <a:pt x="67" y="51"/>
                      <a:pt x="66" y="52"/>
                      <a:pt x="66" y="52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4" y="50"/>
                      <a:pt x="65" y="48"/>
                      <a:pt x="65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8"/>
                      <a:pt x="65" y="47"/>
                      <a:pt x="66" y="47"/>
                    </a:cubicBezTo>
                    <a:cubicBezTo>
                      <a:pt x="66" y="46"/>
                      <a:pt x="65" y="46"/>
                      <a:pt x="65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3" y="45"/>
                      <a:pt x="62" y="46"/>
                      <a:pt x="62" y="46"/>
                    </a:cubicBezTo>
                    <a:cubicBezTo>
                      <a:pt x="61" y="46"/>
                      <a:pt x="60" y="45"/>
                      <a:pt x="60" y="45"/>
                    </a:cubicBezTo>
                    <a:cubicBezTo>
                      <a:pt x="60" y="44"/>
                      <a:pt x="59" y="45"/>
                      <a:pt x="58" y="44"/>
                    </a:cubicBezTo>
                    <a:cubicBezTo>
                      <a:pt x="58" y="44"/>
                      <a:pt x="57" y="44"/>
                      <a:pt x="57" y="44"/>
                    </a:cubicBezTo>
                    <a:cubicBezTo>
                      <a:pt x="57" y="44"/>
                      <a:pt x="56" y="43"/>
                      <a:pt x="56" y="43"/>
                    </a:cubicBezTo>
                    <a:cubicBezTo>
                      <a:pt x="56" y="42"/>
                      <a:pt x="55" y="41"/>
                      <a:pt x="55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3" y="40"/>
                      <a:pt x="52" y="40"/>
                    </a:cubicBezTo>
                    <a:cubicBezTo>
                      <a:pt x="52" y="40"/>
                      <a:pt x="53" y="39"/>
                      <a:pt x="53" y="39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2" y="38"/>
                      <a:pt x="52" y="37"/>
                      <a:pt x="52" y="37"/>
                    </a:cubicBezTo>
                    <a:cubicBezTo>
                      <a:pt x="52" y="36"/>
                      <a:pt x="52" y="35"/>
                      <a:pt x="52" y="35"/>
                    </a:cubicBezTo>
                    <a:cubicBezTo>
                      <a:pt x="52" y="35"/>
                      <a:pt x="52" y="33"/>
                      <a:pt x="52" y="33"/>
                    </a:cubicBezTo>
                    <a:cubicBezTo>
                      <a:pt x="52" y="32"/>
                      <a:pt x="52" y="30"/>
                      <a:pt x="52" y="30"/>
                    </a:cubicBezTo>
                    <a:cubicBezTo>
                      <a:pt x="52" y="30"/>
                      <a:pt x="49" y="31"/>
                      <a:pt x="48" y="31"/>
                    </a:cubicBezTo>
                    <a:cubicBezTo>
                      <a:pt x="47" y="32"/>
                      <a:pt x="48" y="32"/>
                      <a:pt x="48" y="32"/>
                    </a:cubicBezTo>
                    <a:cubicBezTo>
                      <a:pt x="48" y="32"/>
                      <a:pt x="48" y="34"/>
                      <a:pt x="47" y="34"/>
                    </a:cubicBezTo>
                    <a:cubicBezTo>
                      <a:pt x="47" y="34"/>
                      <a:pt x="46" y="34"/>
                      <a:pt x="46" y="34"/>
                    </a:cubicBezTo>
                    <a:cubicBezTo>
                      <a:pt x="46" y="34"/>
                      <a:pt x="45" y="35"/>
                      <a:pt x="45" y="36"/>
                    </a:cubicBezTo>
                    <a:cubicBezTo>
                      <a:pt x="44" y="36"/>
                      <a:pt x="44" y="36"/>
                      <a:pt x="43" y="37"/>
                    </a:cubicBezTo>
                    <a:cubicBezTo>
                      <a:pt x="43" y="37"/>
                      <a:pt x="42" y="37"/>
                      <a:pt x="42" y="37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43"/>
                      <a:pt x="42" y="43"/>
                      <a:pt x="42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39" y="49"/>
                      <a:pt x="39" y="49"/>
                      <a:pt x="39" y="50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7" y="51"/>
                      <a:pt x="36" y="51"/>
                    </a:cubicBezTo>
                    <a:cubicBezTo>
                      <a:pt x="36" y="51"/>
                      <a:pt x="36" y="52"/>
                      <a:pt x="35" y="52"/>
                    </a:cubicBezTo>
                    <a:cubicBezTo>
                      <a:pt x="33" y="52"/>
                      <a:pt x="34" y="53"/>
                      <a:pt x="34" y="53"/>
                    </a:cubicBezTo>
                    <a:cubicBezTo>
                      <a:pt x="34" y="53"/>
                      <a:pt x="34" y="54"/>
                      <a:pt x="34" y="54"/>
                    </a:cubicBezTo>
                    <a:cubicBezTo>
                      <a:pt x="33" y="54"/>
                      <a:pt x="32" y="54"/>
                      <a:pt x="31" y="53"/>
                    </a:cubicBezTo>
                    <a:cubicBezTo>
                      <a:pt x="31" y="53"/>
                      <a:pt x="31" y="53"/>
                      <a:pt x="30" y="54"/>
                    </a:cubicBezTo>
                    <a:cubicBezTo>
                      <a:pt x="30" y="54"/>
                      <a:pt x="29" y="53"/>
                      <a:pt x="29" y="53"/>
                    </a:cubicBezTo>
                    <a:cubicBezTo>
                      <a:pt x="29" y="53"/>
                      <a:pt x="29" y="52"/>
                      <a:pt x="28" y="52"/>
                    </a:cubicBezTo>
                    <a:cubicBezTo>
                      <a:pt x="28" y="51"/>
                      <a:pt x="27" y="52"/>
                      <a:pt x="27" y="51"/>
                    </a:cubicBezTo>
                    <a:cubicBezTo>
                      <a:pt x="26" y="51"/>
                      <a:pt x="25" y="51"/>
                      <a:pt x="24" y="51"/>
                    </a:cubicBezTo>
                    <a:cubicBezTo>
                      <a:pt x="24" y="51"/>
                      <a:pt x="24" y="52"/>
                      <a:pt x="24" y="52"/>
                    </a:cubicBezTo>
                    <a:cubicBezTo>
                      <a:pt x="24" y="52"/>
                      <a:pt x="23" y="52"/>
                      <a:pt x="23" y="52"/>
                    </a:cubicBezTo>
                    <a:cubicBezTo>
                      <a:pt x="22" y="52"/>
                      <a:pt x="22" y="53"/>
                      <a:pt x="22" y="53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4"/>
                      <a:pt x="19" y="54"/>
                      <a:pt x="19" y="54"/>
                    </a:cubicBezTo>
                    <a:cubicBezTo>
                      <a:pt x="18" y="54"/>
                      <a:pt x="17" y="54"/>
                      <a:pt x="16" y="54"/>
                    </a:cubicBezTo>
                    <a:cubicBezTo>
                      <a:pt x="16" y="54"/>
                      <a:pt x="15" y="54"/>
                      <a:pt x="15" y="54"/>
                    </a:cubicBezTo>
                    <a:cubicBezTo>
                      <a:pt x="15" y="54"/>
                      <a:pt x="13" y="55"/>
                      <a:pt x="13" y="55"/>
                    </a:cubicBezTo>
                    <a:cubicBezTo>
                      <a:pt x="13" y="55"/>
                      <a:pt x="12" y="56"/>
                      <a:pt x="11" y="56"/>
                    </a:cubicBezTo>
                    <a:cubicBezTo>
                      <a:pt x="11" y="56"/>
                      <a:pt x="10" y="55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61"/>
                      <a:pt x="5" y="62"/>
                      <a:pt x="6" y="63"/>
                    </a:cubicBezTo>
                    <a:cubicBezTo>
                      <a:pt x="7" y="64"/>
                      <a:pt x="8" y="65"/>
                      <a:pt x="12" y="67"/>
                    </a:cubicBezTo>
                    <a:cubicBezTo>
                      <a:pt x="13" y="67"/>
                      <a:pt x="16" y="71"/>
                      <a:pt x="15" y="73"/>
                    </a:cubicBezTo>
                    <a:cubicBezTo>
                      <a:pt x="15" y="73"/>
                      <a:pt x="14" y="81"/>
                      <a:pt x="12" y="83"/>
                    </a:cubicBezTo>
                    <a:cubicBezTo>
                      <a:pt x="12" y="83"/>
                      <a:pt x="11" y="84"/>
                      <a:pt x="9" y="86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5" y="90"/>
                      <a:pt x="4" y="90"/>
                      <a:pt x="3" y="90"/>
                    </a:cubicBezTo>
                    <a:cubicBezTo>
                      <a:pt x="3" y="90"/>
                      <a:pt x="2" y="91"/>
                      <a:pt x="2" y="91"/>
                    </a:cubicBezTo>
                    <a:cubicBezTo>
                      <a:pt x="1" y="91"/>
                      <a:pt x="0" y="91"/>
                      <a:pt x="0" y="91"/>
                    </a:cubicBezTo>
                    <a:cubicBezTo>
                      <a:pt x="0" y="92"/>
                      <a:pt x="1" y="94"/>
                      <a:pt x="1" y="94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5" y="115"/>
                      <a:pt x="5" y="115"/>
                      <a:pt x="5" y="116"/>
                    </a:cubicBezTo>
                    <a:cubicBezTo>
                      <a:pt x="5" y="116"/>
                      <a:pt x="5" y="117"/>
                      <a:pt x="5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5" y="147"/>
                      <a:pt x="25" y="148"/>
                      <a:pt x="27" y="147"/>
                    </a:cubicBezTo>
                    <a:cubicBezTo>
                      <a:pt x="30" y="147"/>
                      <a:pt x="33" y="146"/>
                      <a:pt x="34" y="145"/>
                    </a:cubicBezTo>
                    <a:cubicBezTo>
                      <a:pt x="34" y="144"/>
                      <a:pt x="37" y="142"/>
                      <a:pt x="37" y="141"/>
                    </a:cubicBezTo>
                    <a:cubicBezTo>
                      <a:pt x="38" y="140"/>
                      <a:pt x="43" y="135"/>
                      <a:pt x="43" y="135"/>
                    </a:cubicBezTo>
                    <a:cubicBezTo>
                      <a:pt x="44" y="135"/>
                      <a:pt x="49" y="128"/>
                      <a:pt x="49" y="127"/>
                    </a:cubicBezTo>
                    <a:cubicBezTo>
                      <a:pt x="50" y="127"/>
                      <a:pt x="57" y="121"/>
                      <a:pt x="57" y="121"/>
                    </a:cubicBezTo>
                    <a:cubicBezTo>
                      <a:pt x="65" y="119"/>
                      <a:pt x="65" y="119"/>
                      <a:pt x="65" y="119"/>
                    </a:cubicBezTo>
                    <a:cubicBezTo>
                      <a:pt x="65" y="119"/>
                      <a:pt x="69" y="122"/>
                      <a:pt x="70" y="123"/>
                    </a:cubicBezTo>
                    <a:cubicBezTo>
                      <a:pt x="71" y="123"/>
                      <a:pt x="80" y="128"/>
                      <a:pt x="80" y="128"/>
                    </a:cubicBezTo>
                    <a:cubicBezTo>
                      <a:pt x="80" y="128"/>
                      <a:pt x="85" y="130"/>
                      <a:pt x="86" y="130"/>
                    </a:cubicBezTo>
                    <a:cubicBezTo>
                      <a:pt x="86" y="131"/>
                      <a:pt x="91" y="136"/>
                      <a:pt x="91" y="136"/>
                    </a:cubicBezTo>
                    <a:cubicBezTo>
                      <a:pt x="94" y="137"/>
                      <a:pt x="94" y="137"/>
                      <a:pt x="94" y="137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100" y="136"/>
                      <a:pt x="100" y="136"/>
                      <a:pt x="100" y="136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08" y="144"/>
                      <a:pt x="108" y="144"/>
                      <a:pt x="108" y="144"/>
                    </a:cubicBezTo>
                    <a:cubicBezTo>
                      <a:pt x="108" y="144"/>
                      <a:pt x="110" y="151"/>
                      <a:pt x="110" y="153"/>
                    </a:cubicBezTo>
                    <a:cubicBezTo>
                      <a:pt x="110" y="155"/>
                      <a:pt x="110" y="160"/>
                      <a:pt x="110" y="160"/>
                    </a:cubicBezTo>
                    <a:cubicBezTo>
                      <a:pt x="117" y="163"/>
                      <a:pt x="117" y="163"/>
                      <a:pt x="117" y="163"/>
                    </a:cubicBezTo>
                    <a:cubicBezTo>
                      <a:pt x="117" y="163"/>
                      <a:pt x="117" y="170"/>
                      <a:pt x="118" y="171"/>
                    </a:cubicBezTo>
                    <a:cubicBezTo>
                      <a:pt x="118" y="173"/>
                      <a:pt x="118" y="175"/>
                      <a:pt x="118" y="177"/>
                    </a:cubicBezTo>
                    <a:cubicBezTo>
                      <a:pt x="119" y="179"/>
                      <a:pt x="118" y="182"/>
                      <a:pt x="118" y="182"/>
                    </a:cubicBezTo>
                    <a:cubicBezTo>
                      <a:pt x="122" y="184"/>
                      <a:pt x="122" y="184"/>
                      <a:pt x="122" y="184"/>
                    </a:cubicBezTo>
                    <a:cubicBezTo>
                      <a:pt x="125" y="187"/>
                      <a:pt x="125" y="187"/>
                      <a:pt x="125" y="187"/>
                    </a:cubicBezTo>
                    <a:cubicBezTo>
                      <a:pt x="126" y="191"/>
                      <a:pt x="126" y="191"/>
                      <a:pt x="126" y="191"/>
                    </a:cubicBezTo>
                    <a:cubicBezTo>
                      <a:pt x="133" y="193"/>
                      <a:pt x="133" y="193"/>
                      <a:pt x="133" y="193"/>
                    </a:cubicBezTo>
                    <a:cubicBezTo>
                      <a:pt x="135" y="198"/>
                      <a:pt x="135" y="198"/>
                      <a:pt x="135" y="198"/>
                    </a:cubicBezTo>
                    <a:cubicBezTo>
                      <a:pt x="138" y="202"/>
                      <a:pt x="138" y="202"/>
                      <a:pt x="138" y="202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38" y="205"/>
                      <a:pt x="138" y="207"/>
                      <a:pt x="140" y="207"/>
                    </a:cubicBezTo>
                    <a:cubicBezTo>
                      <a:pt x="141" y="207"/>
                      <a:pt x="147" y="206"/>
                      <a:pt x="147" y="206"/>
                    </a:cubicBezTo>
                    <a:cubicBezTo>
                      <a:pt x="153" y="211"/>
                      <a:pt x="153" y="211"/>
                      <a:pt x="153" y="211"/>
                    </a:cubicBezTo>
                    <a:cubicBezTo>
                      <a:pt x="159" y="217"/>
                      <a:pt x="159" y="217"/>
                      <a:pt x="159" y="217"/>
                    </a:cubicBezTo>
                    <a:cubicBezTo>
                      <a:pt x="163" y="222"/>
                      <a:pt x="163" y="222"/>
                      <a:pt x="163" y="222"/>
                    </a:cubicBezTo>
                    <a:cubicBezTo>
                      <a:pt x="168" y="224"/>
                      <a:pt x="168" y="224"/>
                      <a:pt x="168" y="224"/>
                    </a:cubicBezTo>
                    <a:cubicBezTo>
                      <a:pt x="174" y="228"/>
                      <a:pt x="174" y="228"/>
                      <a:pt x="174" y="228"/>
                    </a:cubicBezTo>
                    <a:cubicBezTo>
                      <a:pt x="176" y="233"/>
                      <a:pt x="176" y="233"/>
                      <a:pt x="176" y="233"/>
                    </a:cubicBezTo>
                    <a:cubicBezTo>
                      <a:pt x="181" y="239"/>
                      <a:pt x="181" y="239"/>
                      <a:pt x="181" y="239"/>
                    </a:cubicBezTo>
                    <a:cubicBezTo>
                      <a:pt x="185" y="241"/>
                      <a:pt x="185" y="241"/>
                      <a:pt x="185" y="241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190" y="245"/>
                      <a:pt x="190" y="245"/>
                      <a:pt x="190" y="245"/>
                    </a:cubicBezTo>
                    <a:cubicBezTo>
                      <a:pt x="193" y="246"/>
                      <a:pt x="193" y="246"/>
                      <a:pt x="193" y="246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201" y="250"/>
                      <a:pt x="201" y="250"/>
                      <a:pt x="201" y="250"/>
                    </a:cubicBezTo>
                    <a:cubicBezTo>
                      <a:pt x="201" y="250"/>
                      <a:pt x="203" y="252"/>
                      <a:pt x="203" y="253"/>
                    </a:cubicBezTo>
                    <a:cubicBezTo>
                      <a:pt x="203" y="254"/>
                      <a:pt x="201" y="255"/>
                      <a:pt x="203" y="255"/>
                    </a:cubicBezTo>
                    <a:cubicBezTo>
                      <a:pt x="206" y="255"/>
                      <a:pt x="208" y="255"/>
                      <a:pt x="208" y="255"/>
                    </a:cubicBezTo>
                    <a:cubicBezTo>
                      <a:pt x="213" y="254"/>
                      <a:pt x="213" y="254"/>
                      <a:pt x="213" y="254"/>
                    </a:cubicBezTo>
                    <a:cubicBezTo>
                      <a:pt x="216" y="254"/>
                      <a:pt x="216" y="254"/>
                      <a:pt x="216" y="254"/>
                    </a:cubicBezTo>
                    <a:cubicBezTo>
                      <a:pt x="220" y="254"/>
                      <a:pt x="220" y="254"/>
                      <a:pt x="220" y="254"/>
                    </a:cubicBezTo>
                    <a:cubicBezTo>
                      <a:pt x="225" y="252"/>
                      <a:pt x="225" y="252"/>
                      <a:pt x="225" y="252"/>
                    </a:cubicBezTo>
                    <a:cubicBezTo>
                      <a:pt x="229" y="255"/>
                      <a:pt x="229" y="255"/>
                      <a:pt x="229" y="255"/>
                    </a:cubicBezTo>
                    <a:cubicBezTo>
                      <a:pt x="237" y="265"/>
                      <a:pt x="237" y="265"/>
                      <a:pt x="237" y="265"/>
                    </a:cubicBezTo>
                    <a:cubicBezTo>
                      <a:pt x="237" y="265"/>
                      <a:pt x="240" y="270"/>
                      <a:pt x="240" y="271"/>
                    </a:cubicBezTo>
                    <a:cubicBezTo>
                      <a:pt x="240" y="272"/>
                      <a:pt x="242" y="271"/>
                      <a:pt x="243" y="271"/>
                    </a:cubicBezTo>
                    <a:cubicBezTo>
                      <a:pt x="244" y="271"/>
                      <a:pt x="251" y="271"/>
                      <a:pt x="251" y="271"/>
                    </a:cubicBezTo>
                    <a:cubicBezTo>
                      <a:pt x="256" y="274"/>
                      <a:pt x="256" y="274"/>
                      <a:pt x="256" y="274"/>
                    </a:cubicBezTo>
                    <a:cubicBezTo>
                      <a:pt x="252" y="278"/>
                      <a:pt x="252" y="278"/>
                      <a:pt x="252" y="278"/>
                    </a:cubicBezTo>
                    <a:cubicBezTo>
                      <a:pt x="257" y="280"/>
                      <a:pt x="257" y="280"/>
                      <a:pt x="257" y="280"/>
                    </a:cubicBezTo>
                    <a:cubicBezTo>
                      <a:pt x="260" y="278"/>
                      <a:pt x="260" y="278"/>
                      <a:pt x="260" y="278"/>
                    </a:cubicBezTo>
                    <a:cubicBezTo>
                      <a:pt x="265" y="278"/>
                      <a:pt x="265" y="278"/>
                      <a:pt x="265" y="278"/>
                    </a:cubicBezTo>
                    <a:cubicBezTo>
                      <a:pt x="268" y="282"/>
                      <a:pt x="268" y="282"/>
                      <a:pt x="268" y="282"/>
                    </a:cubicBezTo>
                    <a:cubicBezTo>
                      <a:pt x="269" y="284"/>
                      <a:pt x="269" y="284"/>
                      <a:pt x="269" y="284"/>
                    </a:cubicBezTo>
                    <a:cubicBezTo>
                      <a:pt x="271" y="286"/>
                      <a:pt x="271" y="286"/>
                      <a:pt x="271" y="286"/>
                    </a:cubicBezTo>
                    <a:cubicBezTo>
                      <a:pt x="271" y="289"/>
                      <a:pt x="271" y="289"/>
                      <a:pt x="271" y="289"/>
                    </a:cubicBezTo>
                    <a:cubicBezTo>
                      <a:pt x="271" y="292"/>
                      <a:pt x="271" y="292"/>
                      <a:pt x="271" y="292"/>
                    </a:cubicBezTo>
                    <a:cubicBezTo>
                      <a:pt x="273" y="295"/>
                      <a:pt x="273" y="295"/>
                      <a:pt x="273" y="295"/>
                    </a:cubicBezTo>
                    <a:cubicBezTo>
                      <a:pt x="277" y="297"/>
                      <a:pt x="277" y="297"/>
                      <a:pt x="277" y="297"/>
                    </a:cubicBezTo>
                    <a:cubicBezTo>
                      <a:pt x="280" y="299"/>
                      <a:pt x="280" y="299"/>
                      <a:pt x="280" y="299"/>
                    </a:cubicBezTo>
                    <a:cubicBezTo>
                      <a:pt x="283" y="301"/>
                      <a:pt x="283" y="301"/>
                      <a:pt x="283" y="301"/>
                    </a:cubicBezTo>
                    <a:cubicBezTo>
                      <a:pt x="286" y="301"/>
                      <a:pt x="286" y="301"/>
                      <a:pt x="286" y="301"/>
                    </a:cubicBezTo>
                    <a:cubicBezTo>
                      <a:pt x="291" y="300"/>
                      <a:pt x="291" y="300"/>
                      <a:pt x="291" y="300"/>
                    </a:cubicBezTo>
                    <a:cubicBezTo>
                      <a:pt x="297" y="301"/>
                      <a:pt x="297" y="301"/>
                      <a:pt x="297" y="301"/>
                    </a:cubicBezTo>
                    <a:cubicBezTo>
                      <a:pt x="302" y="309"/>
                      <a:pt x="302" y="309"/>
                      <a:pt x="302" y="309"/>
                    </a:cubicBezTo>
                    <a:cubicBezTo>
                      <a:pt x="304" y="316"/>
                      <a:pt x="304" y="316"/>
                      <a:pt x="304" y="316"/>
                    </a:cubicBezTo>
                    <a:cubicBezTo>
                      <a:pt x="307" y="323"/>
                      <a:pt x="307" y="323"/>
                      <a:pt x="307" y="323"/>
                    </a:cubicBezTo>
                    <a:cubicBezTo>
                      <a:pt x="310" y="326"/>
                      <a:pt x="310" y="326"/>
                      <a:pt x="310" y="326"/>
                    </a:cubicBezTo>
                    <a:cubicBezTo>
                      <a:pt x="311" y="333"/>
                      <a:pt x="311" y="333"/>
                      <a:pt x="311" y="333"/>
                    </a:cubicBezTo>
                    <a:cubicBezTo>
                      <a:pt x="314" y="336"/>
                      <a:pt x="314" y="336"/>
                      <a:pt x="314" y="336"/>
                    </a:cubicBezTo>
                    <a:cubicBezTo>
                      <a:pt x="317" y="344"/>
                      <a:pt x="317" y="344"/>
                      <a:pt x="317" y="344"/>
                    </a:cubicBezTo>
                    <a:cubicBezTo>
                      <a:pt x="319" y="347"/>
                      <a:pt x="319" y="347"/>
                      <a:pt x="319" y="347"/>
                    </a:cubicBezTo>
                    <a:cubicBezTo>
                      <a:pt x="318" y="352"/>
                      <a:pt x="318" y="352"/>
                      <a:pt x="318" y="352"/>
                    </a:cubicBezTo>
                    <a:cubicBezTo>
                      <a:pt x="318" y="352"/>
                      <a:pt x="316" y="355"/>
                      <a:pt x="315" y="356"/>
                    </a:cubicBezTo>
                    <a:cubicBezTo>
                      <a:pt x="315" y="356"/>
                      <a:pt x="313" y="357"/>
                      <a:pt x="312" y="357"/>
                    </a:cubicBezTo>
                    <a:cubicBezTo>
                      <a:pt x="311" y="358"/>
                      <a:pt x="310" y="358"/>
                      <a:pt x="309" y="359"/>
                    </a:cubicBezTo>
                    <a:cubicBezTo>
                      <a:pt x="309" y="360"/>
                      <a:pt x="308" y="362"/>
                      <a:pt x="308" y="362"/>
                    </a:cubicBezTo>
                    <a:cubicBezTo>
                      <a:pt x="311" y="367"/>
                      <a:pt x="311" y="367"/>
                      <a:pt x="311" y="367"/>
                    </a:cubicBezTo>
                    <a:cubicBezTo>
                      <a:pt x="309" y="373"/>
                      <a:pt x="309" y="373"/>
                      <a:pt x="309" y="373"/>
                    </a:cubicBezTo>
                    <a:cubicBezTo>
                      <a:pt x="308" y="378"/>
                      <a:pt x="308" y="378"/>
                      <a:pt x="308" y="378"/>
                    </a:cubicBezTo>
                    <a:cubicBezTo>
                      <a:pt x="305" y="380"/>
                      <a:pt x="305" y="380"/>
                      <a:pt x="305" y="380"/>
                    </a:cubicBezTo>
                    <a:cubicBezTo>
                      <a:pt x="301" y="383"/>
                      <a:pt x="301" y="383"/>
                      <a:pt x="301" y="383"/>
                    </a:cubicBezTo>
                    <a:cubicBezTo>
                      <a:pt x="301" y="383"/>
                      <a:pt x="302" y="386"/>
                      <a:pt x="302" y="388"/>
                    </a:cubicBezTo>
                    <a:cubicBezTo>
                      <a:pt x="303" y="389"/>
                      <a:pt x="306" y="393"/>
                      <a:pt x="306" y="393"/>
                    </a:cubicBezTo>
                    <a:cubicBezTo>
                      <a:pt x="314" y="393"/>
                      <a:pt x="314" y="393"/>
                      <a:pt x="314" y="393"/>
                    </a:cubicBezTo>
                    <a:cubicBezTo>
                      <a:pt x="319" y="390"/>
                      <a:pt x="319" y="390"/>
                      <a:pt x="319" y="390"/>
                    </a:cubicBezTo>
                    <a:cubicBezTo>
                      <a:pt x="320" y="385"/>
                      <a:pt x="320" y="385"/>
                      <a:pt x="320" y="385"/>
                    </a:cubicBezTo>
                    <a:cubicBezTo>
                      <a:pt x="322" y="379"/>
                      <a:pt x="322" y="379"/>
                      <a:pt x="322" y="379"/>
                    </a:cubicBezTo>
                    <a:cubicBezTo>
                      <a:pt x="327" y="375"/>
                      <a:pt x="327" y="375"/>
                      <a:pt x="327" y="375"/>
                    </a:cubicBezTo>
                    <a:cubicBezTo>
                      <a:pt x="331" y="371"/>
                      <a:pt x="331" y="371"/>
                      <a:pt x="331" y="371"/>
                    </a:cubicBezTo>
                    <a:cubicBezTo>
                      <a:pt x="334" y="368"/>
                      <a:pt x="334" y="368"/>
                      <a:pt x="334" y="368"/>
                    </a:cubicBezTo>
                    <a:cubicBezTo>
                      <a:pt x="334" y="357"/>
                      <a:pt x="334" y="357"/>
                      <a:pt x="334" y="357"/>
                    </a:cubicBezTo>
                    <a:cubicBezTo>
                      <a:pt x="336" y="349"/>
                      <a:pt x="336" y="349"/>
                      <a:pt x="336" y="349"/>
                    </a:cubicBezTo>
                    <a:cubicBezTo>
                      <a:pt x="350" y="344"/>
                      <a:pt x="350" y="344"/>
                      <a:pt x="350" y="344"/>
                    </a:cubicBezTo>
                    <a:cubicBezTo>
                      <a:pt x="352" y="343"/>
                      <a:pt x="352" y="343"/>
                      <a:pt x="352" y="343"/>
                    </a:cubicBezTo>
                    <a:cubicBezTo>
                      <a:pt x="352" y="343"/>
                      <a:pt x="352" y="341"/>
                      <a:pt x="352" y="340"/>
                    </a:cubicBezTo>
                    <a:cubicBezTo>
                      <a:pt x="351" y="339"/>
                      <a:pt x="349" y="336"/>
                      <a:pt x="349" y="336"/>
                    </a:cubicBezTo>
                    <a:cubicBezTo>
                      <a:pt x="349" y="336"/>
                      <a:pt x="350" y="333"/>
                      <a:pt x="349" y="333"/>
                    </a:cubicBezTo>
                    <a:cubicBezTo>
                      <a:pt x="349" y="332"/>
                      <a:pt x="349" y="326"/>
                      <a:pt x="349" y="326"/>
                    </a:cubicBezTo>
                    <a:cubicBezTo>
                      <a:pt x="348" y="321"/>
                      <a:pt x="348" y="321"/>
                      <a:pt x="348" y="321"/>
                    </a:cubicBezTo>
                    <a:cubicBezTo>
                      <a:pt x="348" y="321"/>
                      <a:pt x="346" y="321"/>
                      <a:pt x="343" y="320"/>
                    </a:cubicBezTo>
                    <a:cubicBezTo>
                      <a:pt x="341" y="318"/>
                      <a:pt x="337" y="316"/>
                      <a:pt x="337" y="316"/>
                    </a:cubicBezTo>
                    <a:cubicBezTo>
                      <a:pt x="332" y="315"/>
                      <a:pt x="332" y="315"/>
                      <a:pt x="332" y="315"/>
                    </a:cubicBezTo>
                    <a:cubicBezTo>
                      <a:pt x="328" y="313"/>
                      <a:pt x="328" y="313"/>
                      <a:pt x="328" y="313"/>
                    </a:cubicBezTo>
                    <a:cubicBezTo>
                      <a:pt x="326" y="310"/>
                      <a:pt x="326" y="310"/>
                      <a:pt x="326" y="310"/>
                    </a:cubicBezTo>
                    <a:cubicBezTo>
                      <a:pt x="329" y="298"/>
                      <a:pt x="329" y="298"/>
                      <a:pt x="329" y="298"/>
                    </a:cubicBezTo>
                    <a:cubicBezTo>
                      <a:pt x="328" y="293"/>
                      <a:pt x="328" y="293"/>
                      <a:pt x="328" y="293"/>
                    </a:cubicBezTo>
                    <a:cubicBezTo>
                      <a:pt x="334" y="285"/>
                      <a:pt x="334" y="285"/>
                      <a:pt x="334" y="285"/>
                    </a:cubicBezTo>
                    <a:cubicBezTo>
                      <a:pt x="338" y="279"/>
                      <a:pt x="338" y="279"/>
                      <a:pt x="338" y="279"/>
                    </a:cubicBezTo>
                    <a:cubicBezTo>
                      <a:pt x="342" y="276"/>
                      <a:pt x="342" y="276"/>
                      <a:pt x="342" y="276"/>
                    </a:cubicBezTo>
                    <a:cubicBezTo>
                      <a:pt x="348" y="278"/>
                      <a:pt x="348" y="278"/>
                      <a:pt x="348" y="278"/>
                    </a:cubicBezTo>
                    <a:cubicBezTo>
                      <a:pt x="351" y="280"/>
                      <a:pt x="351" y="280"/>
                      <a:pt x="351" y="280"/>
                    </a:cubicBezTo>
                    <a:cubicBezTo>
                      <a:pt x="354" y="282"/>
                      <a:pt x="354" y="282"/>
                      <a:pt x="354" y="282"/>
                    </a:cubicBezTo>
                    <a:cubicBezTo>
                      <a:pt x="361" y="282"/>
                      <a:pt x="361" y="282"/>
                      <a:pt x="361" y="282"/>
                    </a:cubicBezTo>
                    <a:cubicBezTo>
                      <a:pt x="369" y="283"/>
                      <a:pt x="369" y="283"/>
                      <a:pt x="369" y="283"/>
                    </a:cubicBezTo>
                    <a:cubicBezTo>
                      <a:pt x="373" y="288"/>
                      <a:pt x="373" y="288"/>
                      <a:pt x="373" y="288"/>
                    </a:cubicBezTo>
                    <a:cubicBezTo>
                      <a:pt x="376" y="294"/>
                      <a:pt x="376" y="294"/>
                      <a:pt x="376" y="294"/>
                    </a:cubicBezTo>
                    <a:cubicBezTo>
                      <a:pt x="376" y="294"/>
                      <a:pt x="378" y="296"/>
                      <a:pt x="378" y="297"/>
                    </a:cubicBezTo>
                    <a:cubicBezTo>
                      <a:pt x="379" y="297"/>
                      <a:pt x="381" y="299"/>
                      <a:pt x="382" y="299"/>
                    </a:cubicBezTo>
                    <a:cubicBezTo>
                      <a:pt x="383" y="300"/>
                      <a:pt x="388" y="301"/>
                      <a:pt x="388" y="301"/>
                    </a:cubicBezTo>
                    <a:cubicBezTo>
                      <a:pt x="388" y="301"/>
                      <a:pt x="389" y="295"/>
                      <a:pt x="389" y="294"/>
                    </a:cubicBezTo>
                    <a:cubicBezTo>
                      <a:pt x="389" y="293"/>
                      <a:pt x="392" y="290"/>
                      <a:pt x="392" y="289"/>
                    </a:cubicBezTo>
                    <a:cubicBezTo>
                      <a:pt x="392" y="288"/>
                      <a:pt x="390" y="282"/>
                      <a:pt x="390" y="28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6" name="Freeform 65"/>
              <p:cNvSpPr>
                <a:spLocks/>
              </p:cNvSpPr>
              <p:nvPr/>
            </p:nvSpPr>
            <p:spPr bwMode="auto">
              <a:xfrm>
                <a:off x="2584" y="3017"/>
                <a:ext cx="118" cy="211"/>
              </a:xfrm>
              <a:custGeom>
                <a:avLst/>
                <a:gdLst>
                  <a:gd name="T0" fmla="*/ 54 w 59"/>
                  <a:gd name="T1" fmla="*/ 21 h 105"/>
                  <a:gd name="T2" fmla="*/ 49 w 59"/>
                  <a:gd name="T3" fmla="*/ 11 h 105"/>
                  <a:gd name="T4" fmla="*/ 47 w 59"/>
                  <a:gd name="T5" fmla="*/ 4 h 105"/>
                  <a:gd name="T6" fmla="*/ 37 w 59"/>
                  <a:gd name="T7" fmla="*/ 0 h 105"/>
                  <a:gd name="T8" fmla="*/ 32 w 59"/>
                  <a:gd name="T9" fmla="*/ 2 h 105"/>
                  <a:gd name="T10" fmla="*/ 29 w 59"/>
                  <a:gd name="T11" fmla="*/ 4 h 105"/>
                  <a:gd name="T12" fmla="*/ 23 w 59"/>
                  <a:gd name="T13" fmla="*/ 10 h 105"/>
                  <a:gd name="T14" fmla="*/ 21 w 59"/>
                  <a:gd name="T15" fmla="*/ 14 h 105"/>
                  <a:gd name="T16" fmla="*/ 15 w 59"/>
                  <a:gd name="T17" fmla="*/ 15 h 105"/>
                  <a:gd name="T18" fmla="*/ 12 w 59"/>
                  <a:gd name="T19" fmla="*/ 17 h 105"/>
                  <a:gd name="T20" fmla="*/ 5 w 59"/>
                  <a:gd name="T21" fmla="*/ 15 h 105"/>
                  <a:gd name="T22" fmla="*/ 6 w 59"/>
                  <a:gd name="T23" fmla="*/ 10 h 105"/>
                  <a:gd name="T24" fmla="*/ 6 w 59"/>
                  <a:gd name="T25" fmla="*/ 6 h 105"/>
                  <a:gd name="T26" fmla="*/ 4 w 59"/>
                  <a:gd name="T27" fmla="*/ 9 h 105"/>
                  <a:gd name="T28" fmla="*/ 1 w 59"/>
                  <a:gd name="T29" fmla="*/ 18 h 105"/>
                  <a:gd name="T30" fmla="*/ 0 w 59"/>
                  <a:gd name="T31" fmla="*/ 20 h 105"/>
                  <a:gd name="T32" fmla="*/ 1 w 59"/>
                  <a:gd name="T33" fmla="*/ 23 h 105"/>
                  <a:gd name="T34" fmla="*/ 1 w 59"/>
                  <a:gd name="T35" fmla="*/ 28 h 105"/>
                  <a:gd name="T36" fmla="*/ 6 w 59"/>
                  <a:gd name="T37" fmla="*/ 31 h 105"/>
                  <a:gd name="T38" fmla="*/ 8 w 59"/>
                  <a:gd name="T39" fmla="*/ 34 h 105"/>
                  <a:gd name="T40" fmla="*/ 8 w 59"/>
                  <a:gd name="T41" fmla="*/ 38 h 105"/>
                  <a:gd name="T42" fmla="*/ 11 w 59"/>
                  <a:gd name="T43" fmla="*/ 40 h 105"/>
                  <a:gd name="T44" fmla="*/ 12 w 59"/>
                  <a:gd name="T45" fmla="*/ 46 h 105"/>
                  <a:gd name="T46" fmla="*/ 11 w 59"/>
                  <a:gd name="T47" fmla="*/ 50 h 105"/>
                  <a:gd name="T48" fmla="*/ 7 w 59"/>
                  <a:gd name="T49" fmla="*/ 54 h 105"/>
                  <a:gd name="T50" fmla="*/ 12 w 59"/>
                  <a:gd name="T51" fmla="*/ 58 h 105"/>
                  <a:gd name="T52" fmla="*/ 14 w 59"/>
                  <a:gd name="T53" fmla="*/ 58 h 105"/>
                  <a:gd name="T54" fmla="*/ 14 w 59"/>
                  <a:gd name="T55" fmla="*/ 62 h 105"/>
                  <a:gd name="T56" fmla="*/ 12 w 59"/>
                  <a:gd name="T57" fmla="*/ 66 h 105"/>
                  <a:gd name="T58" fmla="*/ 11 w 59"/>
                  <a:gd name="T59" fmla="*/ 71 h 105"/>
                  <a:gd name="T60" fmla="*/ 10 w 59"/>
                  <a:gd name="T61" fmla="*/ 74 h 105"/>
                  <a:gd name="T62" fmla="*/ 10 w 59"/>
                  <a:gd name="T63" fmla="*/ 82 h 105"/>
                  <a:gd name="T64" fmla="*/ 8 w 59"/>
                  <a:gd name="T65" fmla="*/ 88 h 105"/>
                  <a:gd name="T66" fmla="*/ 10 w 59"/>
                  <a:gd name="T67" fmla="*/ 93 h 105"/>
                  <a:gd name="T68" fmla="*/ 8 w 59"/>
                  <a:gd name="T69" fmla="*/ 98 h 105"/>
                  <a:gd name="T70" fmla="*/ 12 w 59"/>
                  <a:gd name="T71" fmla="*/ 98 h 105"/>
                  <a:gd name="T72" fmla="*/ 14 w 59"/>
                  <a:gd name="T73" fmla="*/ 97 h 105"/>
                  <a:gd name="T74" fmla="*/ 19 w 59"/>
                  <a:gd name="T75" fmla="*/ 103 h 105"/>
                  <a:gd name="T76" fmla="*/ 23 w 59"/>
                  <a:gd name="T77" fmla="*/ 105 h 105"/>
                  <a:gd name="T78" fmla="*/ 28 w 59"/>
                  <a:gd name="T79" fmla="*/ 105 h 105"/>
                  <a:gd name="T80" fmla="*/ 31 w 59"/>
                  <a:gd name="T81" fmla="*/ 97 h 105"/>
                  <a:gd name="T82" fmla="*/ 30 w 59"/>
                  <a:gd name="T83" fmla="*/ 93 h 105"/>
                  <a:gd name="T84" fmla="*/ 33 w 59"/>
                  <a:gd name="T85" fmla="*/ 88 h 105"/>
                  <a:gd name="T86" fmla="*/ 36 w 59"/>
                  <a:gd name="T87" fmla="*/ 88 h 105"/>
                  <a:gd name="T88" fmla="*/ 46 w 59"/>
                  <a:gd name="T89" fmla="*/ 95 h 105"/>
                  <a:gd name="T90" fmla="*/ 51 w 59"/>
                  <a:gd name="T91" fmla="*/ 92 h 105"/>
                  <a:gd name="T92" fmla="*/ 52 w 59"/>
                  <a:gd name="T93" fmla="*/ 86 h 105"/>
                  <a:gd name="T94" fmla="*/ 53 w 59"/>
                  <a:gd name="T95" fmla="*/ 74 h 105"/>
                  <a:gd name="T96" fmla="*/ 51 w 59"/>
                  <a:gd name="T97" fmla="*/ 65 h 105"/>
                  <a:gd name="T98" fmla="*/ 56 w 59"/>
                  <a:gd name="T99" fmla="*/ 53 h 105"/>
                  <a:gd name="T100" fmla="*/ 53 w 59"/>
                  <a:gd name="T101" fmla="*/ 47 h 105"/>
                  <a:gd name="T102" fmla="*/ 53 w 59"/>
                  <a:gd name="T103" fmla="*/ 41 h 105"/>
                  <a:gd name="T104" fmla="*/ 58 w 59"/>
                  <a:gd name="T105" fmla="*/ 31 h 105"/>
                  <a:gd name="T106" fmla="*/ 56 w 59"/>
                  <a:gd name="T107" fmla="*/ 25 h 105"/>
                  <a:gd name="T108" fmla="*/ 54 w 59"/>
                  <a:gd name="T109" fmla="*/ 2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9" h="105">
                    <a:moveTo>
                      <a:pt x="54" y="21"/>
                    </a:moveTo>
                    <a:cubicBezTo>
                      <a:pt x="49" y="11"/>
                      <a:pt x="49" y="11"/>
                      <a:pt x="49" y="11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3" y="2"/>
                      <a:pt x="32" y="2"/>
                    </a:cubicBezTo>
                    <a:cubicBezTo>
                      <a:pt x="31" y="3"/>
                      <a:pt x="30" y="4"/>
                      <a:pt x="29" y="4"/>
                    </a:cubicBezTo>
                    <a:cubicBezTo>
                      <a:pt x="28" y="5"/>
                      <a:pt x="24" y="9"/>
                      <a:pt x="23" y="10"/>
                    </a:cubicBezTo>
                    <a:cubicBezTo>
                      <a:pt x="22" y="12"/>
                      <a:pt x="21" y="14"/>
                      <a:pt x="21" y="14"/>
                    </a:cubicBezTo>
                    <a:cubicBezTo>
                      <a:pt x="21" y="14"/>
                      <a:pt x="16" y="15"/>
                      <a:pt x="15" y="15"/>
                    </a:cubicBezTo>
                    <a:cubicBezTo>
                      <a:pt x="14" y="16"/>
                      <a:pt x="13" y="17"/>
                      <a:pt x="12" y="17"/>
                    </a:cubicBezTo>
                    <a:cubicBezTo>
                      <a:pt x="11" y="18"/>
                      <a:pt x="5" y="15"/>
                      <a:pt x="5" y="1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5" y="31"/>
                      <a:pt x="6" y="31"/>
                    </a:cubicBezTo>
                    <a:cubicBezTo>
                      <a:pt x="8" y="31"/>
                      <a:pt x="8" y="34"/>
                      <a:pt x="8" y="34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10" y="40"/>
                      <a:pt x="11" y="40"/>
                    </a:cubicBezTo>
                    <a:cubicBezTo>
                      <a:pt x="12" y="41"/>
                      <a:pt x="12" y="45"/>
                      <a:pt x="12" y="46"/>
                    </a:cubicBezTo>
                    <a:cubicBezTo>
                      <a:pt x="12" y="48"/>
                      <a:pt x="12" y="49"/>
                      <a:pt x="11" y="50"/>
                    </a:cubicBezTo>
                    <a:cubicBezTo>
                      <a:pt x="9" y="52"/>
                      <a:pt x="7" y="54"/>
                      <a:pt x="7" y="54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8" y="98"/>
                      <a:pt x="10" y="99"/>
                      <a:pt x="12" y="98"/>
                    </a:cubicBezTo>
                    <a:cubicBezTo>
                      <a:pt x="14" y="98"/>
                      <a:pt x="14" y="97"/>
                      <a:pt x="14" y="97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23" y="105"/>
                      <a:pt x="23" y="105"/>
                      <a:pt x="23" y="105"/>
                    </a:cubicBezTo>
                    <a:cubicBezTo>
                      <a:pt x="28" y="105"/>
                      <a:pt x="28" y="105"/>
                      <a:pt x="28" y="105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6" y="88"/>
                      <a:pt x="44" y="94"/>
                      <a:pt x="46" y="95"/>
                    </a:cubicBezTo>
                    <a:cubicBezTo>
                      <a:pt x="48" y="96"/>
                      <a:pt x="51" y="92"/>
                      <a:pt x="51" y="92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3" y="74"/>
                      <a:pt x="53" y="74"/>
                      <a:pt x="53" y="74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6" y="53"/>
                      <a:pt x="56" y="53"/>
                      <a:pt x="56" y="53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3" y="41"/>
                      <a:pt x="57" y="33"/>
                      <a:pt x="58" y="31"/>
                    </a:cubicBezTo>
                    <a:cubicBezTo>
                      <a:pt x="59" y="28"/>
                      <a:pt x="56" y="25"/>
                      <a:pt x="56" y="25"/>
                    </a:cubicBezTo>
                    <a:lnTo>
                      <a:pt x="54" y="21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7" name="Freeform 66"/>
              <p:cNvSpPr>
                <a:spLocks/>
              </p:cNvSpPr>
              <p:nvPr/>
            </p:nvSpPr>
            <p:spPr bwMode="auto">
              <a:xfrm>
                <a:off x="2891" y="3254"/>
                <a:ext cx="211" cy="147"/>
              </a:xfrm>
              <a:custGeom>
                <a:avLst/>
                <a:gdLst>
                  <a:gd name="T0" fmla="*/ 100 w 105"/>
                  <a:gd name="T1" fmla="*/ 19 h 73"/>
                  <a:gd name="T2" fmla="*/ 105 w 105"/>
                  <a:gd name="T3" fmla="*/ 10 h 73"/>
                  <a:gd name="T4" fmla="*/ 104 w 105"/>
                  <a:gd name="T5" fmla="*/ 5 h 73"/>
                  <a:gd name="T6" fmla="*/ 101 w 105"/>
                  <a:gd name="T7" fmla="*/ 0 h 73"/>
                  <a:gd name="T8" fmla="*/ 95 w 105"/>
                  <a:gd name="T9" fmla="*/ 4 h 73"/>
                  <a:gd name="T10" fmla="*/ 93 w 105"/>
                  <a:gd name="T11" fmla="*/ 7 h 73"/>
                  <a:gd name="T12" fmla="*/ 88 w 105"/>
                  <a:gd name="T13" fmla="*/ 6 h 73"/>
                  <a:gd name="T14" fmla="*/ 81 w 105"/>
                  <a:gd name="T15" fmla="*/ 4 h 73"/>
                  <a:gd name="T16" fmla="*/ 76 w 105"/>
                  <a:gd name="T17" fmla="*/ 10 h 73"/>
                  <a:gd name="T18" fmla="*/ 68 w 105"/>
                  <a:gd name="T19" fmla="*/ 13 h 73"/>
                  <a:gd name="T20" fmla="*/ 62 w 105"/>
                  <a:gd name="T21" fmla="*/ 15 h 73"/>
                  <a:gd name="T22" fmla="*/ 57 w 105"/>
                  <a:gd name="T23" fmla="*/ 16 h 73"/>
                  <a:gd name="T24" fmla="*/ 52 w 105"/>
                  <a:gd name="T25" fmla="*/ 16 h 73"/>
                  <a:gd name="T26" fmla="*/ 44 w 105"/>
                  <a:gd name="T27" fmla="*/ 17 h 73"/>
                  <a:gd name="T28" fmla="*/ 36 w 105"/>
                  <a:gd name="T29" fmla="*/ 15 h 73"/>
                  <a:gd name="T30" fmla="*/ 32 w 105"/>
                  <a:gd name="T31" fmla="*/ 11 h 73"/>
                  <a:gd name="T32" fmla="*/ 26 w 105"/>
                  <a:gd name="T33" fmla="*/ 9 h 73"/>
                  <a:gd name="T34" fmla="*/ 22 w 105"/>
                  <a:gd name="T35" fmla="*/ 11 h 73"/>
                  <a:gd name="T36" fmla="*/ 20 w 105"/>
                  <a:gd name="T37" fmla="*/ 15 h 73"/>
                  <a:gd name="T38" fmla="*/ 16 w 105"/>
                  <a:gd name="T39" fmla="*/ 18 h 73"/>
                  <a:gd name="T40" fmla="*/ 11 w 105"/>
                  <a:gd name="T41" fmla="*/ 15 h 73"/>
                  <a:gd name="T42" fmla="*/ 9 w 105"/>
                  <a:gd name="T43" fmla="*/ 12 h 73"/>
                  <a:gd name="T44" fmla="*/ 5 w 105"/>
                  <a:gd name="T45" fmla="*/ 13 h 73"/>
                  <a:gd name="T46" fmla="*/ 1 w 105"/>
                  <a:gd name="T47" fmla="*/ 18 h 73"/>
                  <a:gd name="T48" fmla="*/ 1 w 105"/>
                  <a:gd name="T49" fmla="*/ 26 h 73"/>
                  <a:gd name="T50" fmla="*/ 0 w 105"/>
                  <a:gd name="T51" fmla="*/ 32 h 73"/>
                  <a:gd name="T52" fmla="*/ 6 w 105"/>
                  <a:gd name="T53" fmla="*/ 36 h 73"/>
                  <a:gd name="T54" fmla="*/ 10 w 105"/>
                  <a:gd name="T55" fmla="*/ 38 h 73"/>
                  <a:gd name="T56" fmla="*/ 16 w 105"/>
                  <a:gd name="T57" fmla="*/ 37 h 73"/>
                  <a:gd name="T58" fmla="*/ 20 w 105"/>
                  <a:gd name="T59" fmla="*/ 41 h 73"/>
                  <a:gd name="T60" fmla="*/ 27 w 105"/>
                  <a:gd name="T61" fmla="*/ 41 h 73"/>
                  <a:gd name="T62" fmla="*/ 34 w 105"/>
                  <a:gd name="T63" fmla="*/ 47 h 73"/>
                  <a:gd name="T64" fmla="*/ 37 w 105"/>
                  <a:gd name="T65" fmla="*/ 48 h 73"/>
                  <a:gd name="T66" fmla="*/ 40 w 105"/>
                  <a:gd name="T67" fmla="*/ 51 h 73"/>
                  <a:gd name="T68" fmla="*/ 47 w 105"/>
                  <a:gd name="T69" fmla="*/ 57 h 73"/>
                  <a:gd name="T70" fmla="*/ 63 w 105"/>
                  <a:gd name="T71" fmla="*/ 59 h 73"/>
                  <a:gd name="T72" fmla="*/ 69 w 105"/>
                  <a:gd name="T73" fmla="*/ 60 h 73"/>
                  <a:gd name="T74" fmla="*/ 71 w 105"/>
                  <a:gd name="T75" fmla="*/ 68 h 73"/>
                  <a:gd name="T76" fmla="*/ 74 w 105"/>
                  <a:gd name="T77" fmla="*/ 69 h 73"/>
                  <a:gd name="T78" fmla="*/ 79 w 105"/>
                  <a:gd name="T79" fmla="*/ 71 h 73"/>
                  <a:gd name="T80" fmla="*/ 87 w 105"/>
                  <a:gd name="T81" fmla="*/ 72 h 73"/>
                  <a:gd name="T82" fmla="*/ 96 w 105"/>
                  <a:gd name="T83" fmla="*/ 73 h 73"/>
                  <a:gd name="T84" fmla="*/ 98 w 105"/>
                  <a:gd name="T85" fmla="*/ 70 h 73"/>
                  <a:gd name="T86" fmla="*/ 98 w 105"/>
                  <a:gd name="T87" fmla="*/ 68 h 73"/>
                  <a:gd name="T88" fmla="*/ 98 w 105"/>
                  <a:gd name="T89" fmla="*/ 66 h 73"/>
                  <a:gd name="T90" fmla="*/ 99 w 105"/>
                  <a:gd name="T91" fmla="*/ 61 h 73"/>
                  <a:gd name="T92" fmla="*/ 103 w 105"/>
                  <a:gd name="T93" fmla="*/ 56 h 73"/>
                  <a:gd name="T94" fmla="*/ 101 w 105"/>
                  <a:gd name="T95" fmla="*/ 53 h 73"/>
                  <a:gd name="T96" fmla="*/ 100 w 105"/>
                  <a:gd name="T97" fmla="*/ 49 h 73"/>
                  <a:gd name="T98" fmla="*/ 96 w 105"/>
                  <a:gd name="T99" fmla="*/ 44 h 73"/>
                  <a:gd name="T100" fmla="*/ 93 w 105"/>
                  <a:gd name="T101" fmla="*/ 38 h 73"/>
                  <a:gd name="T102" fmla="*/ 92 w 105"/>
                  <a:gd name="T103" fmla="*/ 34 h 73"/>
                  <a:gd name="T104" fmla="*/ 97 w 105"/>
                  <a:gd name="T105" fmla="*/ 25 h 73"/>
                  <a:gd name="T106" fmla="*/ 100 w 105"/>
                  <a:gd name="T107" fmla="*/ 1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5" h="73">
                    <a:moveTo>
                      <a:pt x="100" y="19"/>
                    </a:moveTo>
                    <a:cubicBezTo>
                      <a:pt x="100" y="19"/>
                      <a:pt x="105" y="10"/>
                      <a:pt x="105" y="10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3" y="14"/>
                      <a:pt x="62" y="15"/>
                    </a:cubicBezTo>
                    <a:cubicBezTo>
                      <a:pt x="61" y="15"/>
                      <a:pt x="57" y="16"/>
                      <a:pt x="57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25"/>
                      <a:pt x="1" y="26"/>
                    </a:cubicBezTo>
                    <a:cubicBezTo>
                      <a:pt x="1" y="27"/>
                      <a:pt x="0" y="32"/>
                      <a:pt x="0" y="32"/>
                    </a:cubicBezTo>
                    <a:cubicBezTo>
                      <a:pt x="0" y="32"/>
                      <a:pt x="5" y="35"/>
                      <a:pt x="6" y="36"/>
                    </a:cubicBezTo>
                    <a:cubicBezTo>
                      <a:pt x="6" y="37"/>
                      <a:pt x="10" y="38"/>
                      <a:pt x="10" y="38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48"/>
                      <a:pt x="39" y="51"/>
                      <a:pt x="40" y="51"/>
                    </a:cubicBezTo>
                    <a:cubicBezTo>
                      <a:pt x="40" y="52"/>
                      <a:pt x="47" y="57"/>
                      <a:pt x="47" y="57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71" y="68"/>
                      <a:pt x="73" y="69"/>
                      <a:pt x="74" y="69"/>
                    </a:cubicBezTo>
                    <a:cubicBezTo>
                      <a:pt x="75" y="70"/>
                      <a:pt x="79" y="71"/>
                      <a:pt x="79" y="71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72"/>
                      <a:pt x="95" y="73"/>
                      <a:pt x="96" y="73"/>
                    </a:cubicBezTo>
                    <a:cubicBezTo>
                      <a:pt x="97" y="73"/>
                      <a:pt x="97" y="72"/>
                      <a:pt x="98" y="70"/>
                    </a:cubicBezTo>
                    <a:cubicBezTo>
                      <a:pt x="98" y="69"/>
                      <a:pt x="98" y="68"/>
                      <a:pt x="98" y="68"/>
                    </a:cubicBezTo>
                    <a:cubicBezTo>
                      <a:pt x="98" y="66"/>
                      <a:pt x="98" y="66"/>
                      <a:pt x="98" y="66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1"/>
                      <a:pt x="102" y="57"/>
                      <a:pt x="103" y="56"/>
                    </a:cubicBezTo>
                    <a:cubicBezTo>
                      <a:pt x="104" y="56"/>
                      <a:pt x="101" y="53"/>
                      <a:pt x="101" y="53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0" y="49"/>
                      <a:pt x="96" y="46"/>
                      <a:pt x="96" y="44"/>
                    </a:cubicBezTo>
                    <a:cubicBezTo>
                      <a:pt x="96" y="42"/>
                      <a:pt x="94" y="39"/>
                      <a:pt x="93" y="38"/>
                    </a:cubicBezTo>
                    <a:cubicBezTo>
                      <a:pt x="92" y="36"/>
                      <a:pt x="92" y="34"/>
                      <a:pt x="92" y="34"/>
                    </a:cubicBezTo>
                    <a:cubicBezTo>
                      <a:pt x="92" y="34"/>
                      <a:pt x="96" y="27"/>
                      <a:pt x="97" y="25"/>
                    </a:cubicBezTo>
                    <a:cubicBezTo>
                      <a:pt x="98" y="24"/>
                      <a:pt x="100" y="20"/>
                      <a:pt x="100" y="1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8" name="Freeform 67"/>
              <p:cNvSpPr>
                <a:spLocks/>
              </p:cNvSpPr>
              <p:nvPr/>
            </p:nvSpPr>
            <p:spPr bwMode="auto">
              <a:xfrm>
                <a:off x="4318" y="3228"/>
                <a:ext cx="152" cy="89"/>
              </a:xfrm>
              <a:custGeom>
                <a:avLst/>
                <a:gdLst>
                  <a:gd name="T0" fmla="*/ 2 w 76"/>
                  <a:gd name="T1" fmla="*/ 31 h 44"/>
                  <a:gd name="T2" fmla="*/ 2 w 76"/>
                  <a:gd name="T3" fmla="*/ 28 h 44"/>
                  <a:gd name="T4" fmla="*/ 0 w 76"/>
                  <a:gd name="T5" fmla="*/ 24 h 44"/>
                  <a:gd name="T6" fmla="*/ 1 w 76"/>
                  <a:gd name="T7" fmla="*/ 24 h 44"/>
                  <a:gd name="T8" fmla="*/ 6 w 76"/>
                  <a:gd name="T9" fmla="*/ 25 h 44"/>
                  <a:gd name="T10" fmla="*/ 7 w 76"/>
                  <a:gd name="T11" fmla="*/ 24 h 44"/>
                  <a:gd name="T12" fmla="*/ 9 w 76"/>
                  <a:gd name="T13" fmla="*/ 21 h 44"/>
                  <a:gd name="T14" fmla="*/ 12 w 76"/>
                  <a:gd name="T15" fmla="*/ 21 h 44"/>
                  <a:gd name="T16" fmla="*/ 13 w 76"/>
                  <a:gd name="T17" fmla="*/ 20 h 44"/>
                  <a:gd name="T18" fmla="*/ 14 w 76"/>
                  <a:gd name="T19" fmla="*/ 21 h 44"/>
                  <a:gd name="T20" fmla="*/ 16 w 76"/>
                  <a:gd name="T21" fmla="*/ 21 h 44"/>
                  <a:gd name="T22" fmla="*/ 18 w 76"/>
                  <a:gd name="T23" fmla="*/ 22 h 44"/>
                  <a:gd name="T24" fmla="*/ 21 w 76"/>
                  <a:gd name="T25" fmla="*/ 20 h 44"/>
                  <a:gd name="T26" fmla="*/ 22 w 76"/>
                  <a:gd name="T27" fmla="*/ 15 h 44"/>
                  <a:gd name="T28" fmla="*/ 22 w 76"/>
                  <a:gd name="T29" fmla="*/ 12 h 44"/>
                  <a:gd name="T30" fmla="*/ 26 w 76"/>
                  <a:gd name="T31" fmla="*/ 14 h 44"/>
                  <a:gd name="T32" fmla="*/ 29 w 76"/>
                  <a:gd name="T33" fmla="*/ 14 h 44"/>
                  <a:gd name="T34" fmla="*/ 35 w 76"/>
                  <a:gd name="T35" fmla="*/ 15 h 44"/>
                  <a:gd name="T36" fmla="*/ 46 w 76"/>
                  <a:gd name="T37" fmla="*/ 13 h 44"/>
                  <a:gd name="T38" fmla="*/ 49 w 76"/>
                  <a:gd name="T39" fmla="*/ 12 h 44"/>
                  <a:gd name="T40" fmla="*/ 53 w 76"/>
                  <a:gd name="T41" fmla="*/ 12 h 44"/>
                  <a:gd name="T42" fmla="*/ 56 w 76"/>
                  <a:gd name="T43" fmla="*/ 10 h 44"/>
                  <a:gd name="T44" fmla="*/ 61 w 76"/>
                  <a:gd name="T45" fmla="*/ 8 h 44"/>
                  <a:gd name="T46" fmla="*/ 62 w 76"/>
                  <a:gd name="T47" fmla="*/ 6 h 44"/>
                  <a:gd name="T48" fmla="*/ 64 w 76"/>
                  <a:gd name="T49" fmla="*/ 6 h 44"/>
                  <a:gd name="T50" fmla="*/ 67 w 76"/>
                  <a:gd name="T51" fmla="*/ 5 h 44"/>
                  <a:gd name="T52" fmla="*/ 71 w 76"/>
                  <a:gd name="T53" fmla="*/ 2 h 44"/>
                  <a:gd name="T54" fmla="*/ 76 w 76"/>
                  <a:gd name="T55" fmla="*/ 1 h 44"/>
                  <a:gd name="T56" fmla="*/ 71 w 76"/>
                  <a:gd name="T57" fmla="*/ 4 h 44"/>
                  <a:gd name="T58" fmla="*/ 66 w 76"/>
                  <a:gd name="T59" fmla="*/ 8 h 44"/>
                  <a:gd name="T60" fmla="*/ 61 w 76"/>
                  <a:gd name="T61" fmla="*/ 11 h 44"/>
                  <a:gd name="T62" fmla="*/ 58 w 76"/>
                  <a:gd name="T63" fmla="*/ 15 h 44"/>
                  <a:gd name="T64" fmla="*/ 55 w 76"/>
                  <a:gd name="T65" fmla="*/ 16 h 44"/>
                  <a:gd name="T66" fmla="*/ 54 w 76"/>
                  <a:gd name="T67" fmla="*/ 21 h 44"/>
                  <a:gd name="T68" fmla="*/ 58 w 76"/>
                  <a:gd name="T69" fmla="*/ 26 h 44"/>
                  <a:gd name="T70" fmla="*/ 60 w 76"/>
                  <a:gd name="T71" fmla="*/ 29 h 44"/>
                  <a:gd name="T72" fmla="*/ 56 w 76"/>
                  <a:gd name="T73" fmla="*/ 28 h 44"/>
                  <a:gd name="T74" fmla="*/ 51 w 76"/>
                  <a:gd name="T75" fmla="*/ 29 h 44"/>
                  <a:gd name="T76" fmla="*/ 47 w 76"/>
                  <a:gd name="T77" fmla="*/ 29 h 44"/>
                  <a:gd name="T78" fmla="*/ 44 w 76"/>
                  <a:gd name="T79" fmla="*/ 33 h 44"/>
                  <a:gd name="T80" fmla="*/ 41 w 76"/>
                  <a:gd name="T81" fmla="*/ 36 h 44"/>
                  <a:gd name="T82" fmla="*/ 38 w 76"/>
                  <a:gd name="T83" fmla="*/ 37 h 44"/>
                  <a:gd name="T84" fmla="*/ 34 w 76"/>
                  <a:gd name="T85" fmla="*/ 39 h 44"/>
                  <a:gd name="T86" fmla="*/ 29 w 76"/>
                  <a:gd name="T87" fmla="*/ 40 h 44"/>
                  <a:gd name="T88" fmla="*/ 23 w 76"/>
                  <a:gd name="T89" fmla="*/ 42 h 44"/>
                  <a:gd name="T90" fmla="*/ 19 w 76"/>
                  <a:gd name="T91" fmla="*/ 40 h 44"/>
                  <a:gd name="T92" fmla="*/ 16 w 76"/>
                  <a:gd name="T93" fmla="*/ 42 h 44"/>
                  <a:gd name="T94" fmla="*/ 10 w 76"/>
                  <a:gd name="T95" fmla="*/ 40 h 44"/>
                  <a:gd name="T96" fmla="*/ 6 w 76"/>
                  <a:gd name="T97" fmla="*/ 39 h 44"/>
                  <a:gd name="T98" fmla="*/ 4 w 76"/>
                  <a:gd name="T99" fmla="*/ 35 h 44"/>
                  <a:gd name="T100" fmla="*/ 2 w 76"/>
                  <a:gd name="T101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6" h="44">
                    <a:moveTo>
                      <a:pt x="2" y="31"/>
                    </a:moveTo>
                    <a:cubicBezTo>
                      <a:pt x="2" y="30"/>
                      <a:pt x="2" y="30"/>
                      <a:pt x="2" y="28"/>
                    </a:cubicBezTo>
                    <a:cubicBezTo>
                      <a:pt x="1" y="26"/>
                      <a:pt x="0" y="24"/>
                      <a:pt x="0" y="24"/>
                    </a:cubicBezTo>
                    <a:cubicBezTo>
                      <a:pt x="0" y="24"/>
                      <a:pt x="0" y="23"/>
                      <a:pt x="1" y="24"/>
                    </a:cubicBezTo>
                    <a:cubicBezTo>
                      <a:pt x="3" y="25"/>
                      <a:pt x="3" y="27"/>
                      <a:pt x="6" y="25"/>
                    </a:cubicBezTo>
                    <a:cubicBezTo>
                      <a:pt x="6" y="25"/>
                      <a:pt x="7" y="25"/>
                      <a:pt x="7" y="24"/>
                    </a:cubicBezTo>
                    <a:cubicBezTo>
                      <a:pt x="8" y="23"/>
                      <a:pt x="9" y="21"/>
                      <a:pt x="9" y="21"/>
                    </a:cubicBezTo>
                    <a:cubicBezTo>
                      <a:pt x="11" y="20"/>
                      <a:pt x="10" y="21"/>
                      <a:pt x="12" y="21"/>
                    </a:cubicBezTo>
                    <a:cubicBezTo>
                      <a:pt x="12" y="21"/>
                      <a:pt x="13" y="20"/>
                      <a:pt x="13" y="20"/>
                    </a:cubicBezTo>
                    <a:cubicBezTo>
                      <a:pt x="13" y="20"/>
                      <a:pt x="14" y="21"/>
                      <a:pt x="14" y="21"/>
                    </a:cubicBezTo>
                    <a:cubicBezTo>
                      <a:pt x="15" y="21"/>
                      <a:pt x="15" y="21"/>
                      <a:pt x="16" y="21"/>
                    </a:cubicBezTo>
                    <a:cubicBezTo>
                      <a:pt x="16" y="21"/>
                      <a:pt x="18" y="22"/>
                      <a:pt x="18" y="22"/>
                    </a:cubicBezTo>
                    <a:cubicBezTo>
                      <a:pt x="19" y="22"/>
                      <a:pt x="21" y="22"/>
                      <a:pt x="21" y="20"/>
                    </a:cubicBezTo>
                    <a:cubicBezTo>
                      <a:pt x="21" y="19"/>
                      <a:pt x="22" y="17"/>
                      <a:pt x="22" y="15"/>
                    </a:cubicBezTo>
                    <a:cubicBezTo>
                      <a:pt x="22" y="13"/>
                      <a:pt x="21" y="11"/>
                      <a:pt x="22" y="12"/>
                    </a:cubicBezTo>
                    <a:cubicBezTo>
                      <a:pt x="23" y="12"/>
                      <a:pt x="25" y="13"/>
                      <a:pt x="26" y="14"/>
                    </a:cubicBezTo>
                    <a:cubicBezTo>
                      <a:pt x="28" y="14"/>
                      <a:pt x="28" y="13"/>
                      <a:pt x="29" y="14"/>
                    </a:cubicBezTo>
                    <a:cubicBezTo>
                      <a:pt x="30" y="14"/>
                      <a:pt x="33" y="15"/>
                      <a:pt x="35" y="15"/>
                    </a:cubicBezTo>
                    <a:cubicBezTo>
                      <a:pt x="39" y="15"/>
                      <a:pt x="42" y="14"/>
                      <a:pt x="46" y="13"/>
                    </a:cubicBezTo>
                    <a:cubicBezTo>
                      <a:pt x="47" y="13"/>
                      <a:pt x="48" y="12"/>
                      <a:pt x="49" y="12"/>
                    </a:cubicBezTo>
                    <a:cubicBezTo>
                      <a:pt x="50" y="12"/>
                      <a:pt x="51" y="12"/>
                      <a:pt x="53" y="12"/>
                    </a:cubicBezTo>
                    <a:cubicBezTo>
                      <a:pt x="54" y="11"/>
                      <a:pt x="55" y="10"/>
                      <a:pt x="56" y="10"/>
                    </a:cubicBezTo>
                    <a:cubicBezTo>
                      <a:pt x="58" y="9"/>
                      <a:pt x="60" y="9"/>
                      <a:pt x="61" y="8"/>
                    </a:cubicBezTo>
                    <a:cubicBezTo>
                      <a:pt x="62" y="7"/>
                      <a:pt x="62" y="6"/>
                      <a:pt x="62" y="6"/>
                    </a:cubicBezTo>
                    <a:cubicBezTo>
                      <a:pt x="63" y="6"/>
                      <a:pt x="64" y="6"/>
                      <a:pt x="64" y="6"/>
                    </a:cubicBezTo>
                    <a:cubicBezTo>
                      <a:pt x="65" y="6"/>
                      <a:pt x="66" y="5"/>
                      <a:pt x="67" y="5"/>
                    </a:cubicBezTo>
                    <a:cubicBezTo>
                      <a:pt x="69" y="4"/>
                      <a:pt x="69" y="3"/>
                      <a:pt x="71" y="2"/>
                    </a:cubicBezTo>
                    <a:cubicBezTo>
                      <a:pt x="74" y="0"/>
                      <a:pt x="76" y="0"/>
                      <a:pt x="76" y="1"/>
                    </a:cubicBezTo>
                    <a:cubicBezTo>
                      <a:pt x="75" y="2"/>
                      <a:pt x="72" y="3"/>
                      <a:pt x="71" y="4"/>
                    </a:cubicBezTo>
                    <a:cubicBezTo>
                      <a:pt x="70" y="6"/>
                      <a:pt x="68" y="7"/>
                      <a:pt x="66" y="8"/>
                    </a:cubicBezTo>
                    <a:cubicBezTo>
                      <a:pt x="65" y="8"/>
                      <a:pt x="62" y="10"/>
                      <a:pt x="61" y="11"/>
                    </a:cubicBezTo>
                    <a:cubicBezTo>
                      <a:pt x="60" y="13"/>
                      <a:pt x="60" y="14"/>
                      <a:pt x="58" y="15"/>
                    </a:cubicBezTo>
                    <a:cubicBezTo>
                      <a:pt x="56" y="16"/>
                      <a:pt x="55" y="14"/>
                      <a:pt x="55" y="16"/>
                    </a:cubicBezTo>
                    <a:cubicBezTo>
                      <a:pt x="54" y="17"/>
                      <a:pt x="54" y="19"/>
                      <a:pt x="54" y="21"/>
                    </a:cubicBezTo>
                    <a:cubicBezTo>
                      <a:pt x="55" y="23"/>
                      <a:pt x="57" y="25"/>
                      <a:pt x="58" y="26"/>
                    </a:cubicBezTo>
                    <a:cubicBezTo>
                      <a:pt x="59" y="27"/>
                      <a:pt x="61" y="29"/>
                      <a:pt x="60" y="29"/>
                    </a:cubicBezTo>
                    <a:cubicBezTo>
                      <a:pt x="59" y="30"/>
                      <a:pt x="58" y="29"/>
                      <a:pt x="56" y="28"/>
                    </a:cubicBezTo>
                    <a:cubicBezTo>
                      <a:pt x="54" y="28"/>
                      <a:pt x="52" y="29"/>
                      <a:pt x="51" y="29"/>
                    </a:cubicBezTo>
                    <a:cubicBezTo>
                      <a:pt x="49" y="29"/>
                      <a:pt x="49" y="28"/>
                      <a:pt x="47" y="29"/>
                    </a:cubicBezTo>
                    <a:cubicBezTo>
                      <a:pt x="45" y="29"/>
                      <a:pt x="44" y="32"/>
                      <a:pt x="44" y="33"/>
                    </a:cubicBezTo>
                    <a:cubicBezTo>
                      <a:pt x="44" y="35"/>
                      <a:pt x="42" y="35"/>
                      <a:pt x="41" y="36"/>
                    </a:cubicBezTo>
                    <a:cubicBezTo>
                      <a:pt x="40" y="37"/>
                      <a:pt x="39" y="36"/>
                      <a:pt x="38" y="37"/>
                    </a:cubicBezTo>
                    <a:cubicBezTo>
                      <a:pt x="36" y="38"/>
                      <a:pt x="36" y="39"/>
                      <a:pt x="34" y="39"/>
                    </a:cubicBezTo>
                    <a:cubicBezTo>
                      <a:pt x="32" y="39"/>
                      <a:pt x="30" y="40"/>
                      <a:pt x="29" y="40"/>
                    </a:cubicBezTo>
                    <a:cubicBezTo>
                      <a:pt x="24" y="40"/>
                      <a:pt x="26" y="44"/>
                      <a:pt x="23" y="42"/>
                    </a:cubicBezTo>
                    <a:cubicBezTo>
                      <a:pt x="22" y="42"/>
                      <a:pt x="21" y="41"/>
                      <a:pt x="19" y="40"/>
                    </a:cubicBezTo>
                    <a:cubicBezTo>
                      <a:pt x="18" y="39"/>
                      <a:pt x="17" y="41"/>
                      <a:pt x="16" y="42"/>
                    </a:cubicBezTo>
                    <a:cubicBezTo>
                      <a:pt x="14" y="42"/>
                      <a:pt x="11" y="41"/>
                      <a:pt x="10" y="40"/>
                    </a:cubicBezTo>
                    <a:cubicBezTo>
                      <a:pt x="8" y="39"/>
                      <a:pt x="8" y="40"/>
                      <a:pt x="6" y="39"/>
                    </a:cubicBezTo>
                    <a:cubicBezTo>
                      <a:pt x="4" y="38"/>
                      <a:pt x="5" y="36"/>
                      <a:pt x="4" y="35"/>
                    </a:cubicBezTo>
                    <a:cubicBezTo>
                      <a:pt x="3" y="34"/>
                      <a:pt x="2" y="33"/>
                      <a:pt x="2" y="3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9" name="Freeform 68"/>
              <p:cNvSpPr>
                <a:spLocks/>
              </p:cNvSpPr>
              <p:nvPr/>
            </p:nvSpPr>
            <p:spPr bwMode="auto">
              <a:xfrm>
                <a:off x="1440" y="547"/>
                <a:ext cx="383" cy="321"/>
              </a:xfrm>
              <a:custGeom>
                <a:avLst/>
                <a:gdLst>
                  <a:gd name="T0" fmla="*/ 38 w 191"/>
                  <a:gd name="T1" fmla="*/ 63 h 160"/>
                  <a:gd name="T2" fmla="*/ 25 w 191"/>
                  <a:gd name="T3" fmla="*/ 59 h 160"/>
                  <a:gd name="T4" fmla="*/ 9 w 191"/>
                  <a:gd name="T5" fmla="*/ 57 h 160"/>
                  <a:gd name="T6" fmla="*/ 11 w 191"/>
                  <a:gd name="T7" fmla="*/ 61 h 160"/>
                  <a:gd name="T8" fmla="*/ 27 w 191"/>
                  <a:gd name="T9" fmla="*/ 74 h 160"/>
                  <a:gd name="T10" fmla="*/ 28 w 191"/>
                  <a:gd name="T11" fmla="*/ 86 h 160"/>
                  <a:gd name="T12" fmla="*/ 28 w 191"/>
                  <a:gd name="T13" fmla="*/ 91 h 160"/>
                  <a:gd name="T14" fmla="*/ 21 w 191"/>
                  <a:gd name="T15" fmla="*/ 103 h 160"/>
                  <a:gd name="T16" fmla="*/ 7 w 191"/>
                  <a:gd name="T17" fmla="*/ 100 h 160"/>
                  <a:gd name="T18" fmla="*/ 17 w 191"/>
                  <a:gd name="T19" fmla="*/ 112 h 160"/>
                  <a:gd name="T20" fmla="*/ 39 w 191"/>
                  <a:gd name="T21" fmla="*/ 131 h 160"/>
                  <a:gd name="T22" fmla="*/ 69 w 191"/>
                  <a:gd name="T23" fmla="*/ 158 h 160"/>
                  <a:gd name="T24" fmla="*/ 105 w 191"/>
                  <a:gd name="T25" fmla="*/ 153 h 160"/>
                  <a:gd name="T26" fmla="*/ 132 w 191"/>
                  <a:gd name="T27" fmla="*/ 146 h 160"/>
                  <a:gd name="T28" fmla="*/ 156 w 191"/>
                  <a:gd name="T29" fmla="*/ 143 h 160"/>
                  <a:gd name="T30" fmla="*/ 171 w 191"/>
                  <a:gd name="T31" fmla="*/ 133 h 160"/>
                  <a:gd name="T32" fmla="*/ 182 w 191"/>
                  <a:gd name="T33" fmla="*/ 127 h 160"/>
                  <a:gd name="T34" fmla="*/ 185 w 191"/>
                  <a:gd name="T35" fmla="*/ 120 h 160"/>
                  <a:gd name="T36" fmla="*/ 190 w 191"/>
                  <a:gd name="T37" fmla="*/ 107 h 160"/>
                  <a:gd name="T38" fmla="*/ 183 w 191"/>
                  <a:gd name="T39" fmla="*/ 88 h 160"/>
                  <a:gd name="T40" fmla="*/ 181 w 191"/>
                  <a:gd name="T41" fmla="*/ 75 h 160"/>
                  <a:gd name="T42" fmla="*/ 183 w 191"/>
                  <a:gd name="T43" fmla="*/ 61 h 160"/>
                  <a:gd name="T44" fmla="*/ 169 w 191"/>
                  <a:gd name="T45" fmla="*/ 62 h 160"/>
                  <a:gd name="T46" fmla="*/ 166 w 191"/>
                  <a:gd name="T47" fmla="*/ 47 h 160"/>
                  <a:gd name="T48" fmla="*/ 154 w 191"/>
                  <a:gd name="T49" fmla="*/ 55 h 160"/>
                  <a:gd name="T50" fmla="*/ 139 w 191"/>
                  <a:gd name="T51" fmla="*/ 54 h 160"/>
                  <a:gd name="T52" fmla="*/ 129 w 191"/>
                  <a:gd name="T53" fmla="*/ 52 h 160"/>
                  <a:gd name="T54" fmla="*/ 118 w 191"/>
                  <a:gd name="T55" fmla="*/ 65 h 160"/>
                  <a:gd name="T56" fmla="*/ 114 w 191"/>
                  <a:gd name="T57" fmla="*/ 44 h 160"/>
                  <a:gd name="T58" fmla="*/ 103 w 191"/>
                  <a:gd name="T59" fmla="*/ 43 h 160"/>
                  <a:gd name="T60" fmla="*/ 96 w 191"/>
                  <a:gd name="T61" fmla="*/ 55 h 160"/>
                  <a:gd name="T62" fmla="*/ 88 w 191"/>
                  <a:gd name="T63" fmla="*/ 35 h 160"/>
                  <a:gd name="T64" fmla="*/ 78 w 191"/>
                  <a:gd name="T65" fmla="*/ 54 h 160"/>
                  <a:gd name="T66" fmla="*/ 65 w 191"/>
                  <a:gd name="T67" fmla="*/ 55 h 160"/>
                  <a:gd name="T68" fmla="*/ 58 w 191"/>
                  <a:gd name="T69" fmla="*/ 61 h 160"/>
                  <a:gd name="T70" fmla="*/ 61 w 191"/>
                  <a:gd name="T71" fmla="*/ 48 h 160"/>
                  <a:gd name="T72" fmla="*/ 63 w 191"/>
                  <a:gd name="T73" fmla="*/ 42 h 160"/>
                  <a:gd name="T74" fmla="*/ 67 w 191"/>
                  <a:gd name="T75" fmla="*/ 32 h 160"/>
                  <a:gd name="T76" fmla="*/ 65 w 191"/>
                  <a:gd name="T77" fmla="*/ 24 h 160"/>
                  <a:gd name="T78" fmla="*/ 60 w 191"/>
                  <a:gd name="T79" fmla="*/ 6 h 160"/>
                  <a:gd name="T80" fmla="*/ 51 w 191"/>
                  <a:gd name="T81" fmla="*/ 2 h 160"/>
                  <a:gd name="T82" fmla="*/ 49 w 191"/>
                  <a:gd name="T83" fmla="*/ 7 h 160"/>
                  <a:gd name="T84" fmla="*/ 54 w 191"/>
                  <a:gd name="T85" fmla="*/ 11 h 160"/>
                  <a:gd name="T86" fmla="*/ 47 w 191"/>
                  <a:gd name="T87" fmla="*/ 10 h 160"/>
                  <a:gd name="T88" fmla="*/ 51 w 191"/>
                  <a:gd name="T89" fmla="*/ 27 h 160"/>
                  <a:gd name="T90" fmla="*/ 48 w 191"/>
                  <a:gd name="T91" fmla="*/ 23 h 160"/>
                  <a:gd name="T92" fmla="*/ 45 w 191"/>
                  <a:gd name="T93" fmla="*/ 20 h 160"/>
                  <a:gd name="T94" fmla="*/ 43 w 191"/>
                  <a:gd name="T95" fmla="*/ 13 h 160"/>
                  <a:gd name="T96" fmla="*/ 35 w 191"/>
                  <a:gd name="T97" fmla="*/ 8 h 160"/>
                  <a:gd name="T98" fmla="*/ 30 w 191"/>
                  <a:gd name="T99" fmla="*/ 15 h 160"/>
                  <a:gd name="T100" fmla="*/ 26 w 191"/>
                  <a:gd name="T101" fmla="*/ 22 h 160"/>
                  <a:gd name="T102" fmla="*/ 25 w 191"/>
                  <a:gd name="T103" fmla="*/ 25 h 160"/>
                  <a:gd name="T104" fmla="*/ 19 w 191"/>
                  <a:gd name="T105" fmla="*/ 23 h 160"/>
                  <a:gd name="T106" fmla="*/ 19 w 191"/>
                  <a:gd name="T107" fmla="*/ 29 h 160"/>
                  <a:gd name="T108" fmla="*/ 9 w 191"/>
                  <a:gd name="T109" fmla="*/ 24 h 160"/>
                  <a:gd name="T110" fmla="*/ 16 w 191"/>
                  <a:gd name="T111" fmla="*/ 36 h 160"/>
                  <a:gd name="T112" fmla="*/ 29 w 191"/>
                  <a:gd name="T113" fmla="*/ 37 h 160"/>
                  <a:gd name="T114" fmla="*/ 36 w 191"/>
                  <a:gd name="T115" fmla="*/ 37 h 160"/>
                  <a:gd name="T116" fmla="*/ 43 w 191"/>
                  <a:gd name="T117" fmla="*/ 43 h 160"/>
                  <a:gd name="T118" fmla="*/ 48 w 191"/>
                  <a:gd name="T119" fmla="*/ 48 h 160"/>
                  <a:gd name="T120" fmla="*/ 38 w 191"/>
                  <a:gd name="T121" fmla="*/ 53 h 160"/>
                  <a:gd name="T122" fmla="*/ 38 w 191"/>
                  <a:gd name="T123" fmla="*/ 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1" h="160">
                    <a:moveTo>
                      <a:pt x="39" y="60"/>
                    </a:moveTo>
                    <a:cubicBezTo>
                      <a:pt x="42" y="62"/>
                      <a:pt x="42" y="62"/>
                      <a:pt x="42" y="62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5" y="60"/>
                      <a:pt x="25" y="59"/>
                    </a:cubicBezTo>
                    <a:cubicBezTo>
                      <a:pt x="24" y="59"/>
                      <a:pt x="23" y="59"/>
                      <a:pt x="23" y="59"/>
                    </a:cubicBezTo>
                    <a:cubicBezTo>
                      <a:pt x="22" y="59"/>
                      <a:pt x="22" y="58"/>
                      <a:pt x="21" y="58"/>
                    </a:cubicBezTo>
                    <a:cubicBezTo>
                      <a:pt x="20" y="57"/>
                      <a:pt x="19" y="56"/>
                      <a:pt x="19" y="56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10" y="57"/>
                      <a:pt x="10" y="57"/>
                      <a:pt x="9" y="57"/>
                    </a:cubicBezTo>
                    <a:cubicBezTo>
                      <a:pt x="8" y="56"/>
                      <a:pt x="7" y="56"/>
                      <a:pt x="7" y="56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4"/>
                      <a:pt x="2" y="55"/>
                    </a:cubicBezTo>
                    <a:cubicBezTo>
                      <a:pt x="2" y="56"/>
                      <a:pt x="0" y="58"/>
                      <a:pt x="1" y="58"/>
                    </a:cubicBezTo>
                    <a:cubicBezTo>
                      <a:pt x="1" y="59"/>
                      <a:pt x="2" y="59"/>
                      <a:pt x="3" y="61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2" y="63"/>
                      <a:pt x="12" y="65"/>
                      <a:pt x="13" y="64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4"/>
                      <a:pt x="17" y="67"/>
                      <a:pt x="18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0"/>
                      <a:pt x="27" y="69"/>
                      <a:pt x="27" y="69"/>
                    </a:cubicBezTo>
                    <a:cubicBezTo>
                      <a:pt x="27" y="70"/>
                      <a:pt x="28" y="71"/>
                      <a:pt x="28" y="72"/>
                    </a:cubicBezTo>
                    <a:cubicBezTo>
                      <a:pt x="28" y="72"/>
                      <a:pt x="28" y="73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1"/>
                      <a:pt x="25" y="81"/>
                    </a:cubicBezTo>
                    <a:cubicBezTo>
                      <a:pt x="25" y="82"/>
                      <a:pt x="24" y="84"/>
                      <a:pt x="24" y="84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26" y="83"/>
                      <a:pt x="27" y="83"/>
                      <a:pt x="27" y="84"/>
                    </a:cubicBezTo>
                    <a:cubicBezTo>
                      <a:pt x="26" y="85"/>
                      <a:pt x="26" y="86"/>
                      <a:pt x="26" y="86"/>
                    </a:cubicBezTo>
                    <a:cubicBezTo>
                      <a:pt x="26" y="86"/>
                      <a:pt x="26" y="88"/>
                      <a:pt x="27" y="87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85"/>
                      <a:pt x="32" y="85"/>
                      <a:pt x="34" y="84"/>
                    </a:cubicBezTo>
                    <a:cubicBezTo>
                      <a:pt x="35" y="84"/>
                      <a:pt x="37" y="84"/>
                      <a:pt x="37" y="84"/>
                    </a:cubicBezTo>
                    <a:cubicBezTo>
                      <a:pt x="37" y="84"/>
                      <a:pt x="38" y="86"/>
                      <a:pt x="38" y="86"/>
                    </a:cubicBezTo>
                    <a:cubicBezTo>
                      <a:pt x="37" y="86"/>
                      <a:pt x="33" y="86"/>
                      <a:pt x="33" y="86"/>
                    </a:cubicBezTo>
                    <a:cubicBezTo>
                      <a:pt x="32" y="86"/>
                      <a:pt x="32" y="86"/>
                      <a:pt x="32" y="86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89"/>
                      <a:pt x="27" y="91"/>
                      <a:pt x="28" y="91"/>
                    </a:cubicBezTo>
                    <a:cubicBezTo>
                      <a:pt x="28" y="92"/>
                      <a:pt x="26" y="93"/>
                      <a:pt x="26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4"/>
                      <a:pt x="26" y="95"/>
                    </a:cubicBezTo>
                    <a:cubicBezTo>
                      <a:pt x="27" y="95"/>
                      <a:pt x="30" y="94"/>
                      <a:pt x="30" y="94"/>
                    </a:cubicBezTo>
                    <a:cubicBezTo>
                      <a:pt x="30" y="94"/>
                      <a:pt x="31" y="94"/>
                      <a:pt x="30" y="95"/>
                    </a:cubicBezTo>
                    <a:cubicBezTo>
                      <a:pt x="30" y="96"/>
                      <a:pt x="29" y="98"/>
                      <a:pt x="29" y="98"/>
                    </a:cubicBezTo>
                    <a:cubicBezTo>
                      <a:pt x="29" y="98"/>
                      <a:pt x="28" y="98"/>
                      <a:pt x="26" y="99"/>
                    </a:cubicBezTo>
                    <a:cubicBezTo>
                      <a:pt x="24" y="99"/>
                      <a:pt x="22" y="101"/>
                      <a:pt x="22" y="101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3"/>
                      <a:pt x="21" y="104"/>
                      <a:pt x="19" y="104"/>
                    </a:cubicBezTo>
                    <a:cubicBezTo>
                      <a:pt x="18" y="103"/>
                      <a:pt x="15" y="103"/>
                      <a:pt x="15" y="103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14" y="104"/>
                      <a:pt x="13" y="104"/>
                      <a:pt x="12" y="104"/>
                    </a:cubicBezTo>
                    <a:cubicBezTo>
                      <a:pt x="11" y="104"/>
                      <a:pt x="11" y="103"/>
                      <a:pt x="11" y="103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9" y="98"/>
                      <a:pt x="8" y="98"/>
                    </a:cubicBezTo>
                    <a:cubicBezTo>
                      <a:pt x="8" y="99"/>
                      <a:pt x="7" y="100"/>
                      <a:pt x="7" y="100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6" y="106"/>
                      <a:pt x="6" y="106"/>
                      <a:pt x="6" y="106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7"/>
                      <a:pt x="3" y="108"/>
                      <a:pt x="4" y="108"/>
                    </a:cubicBezTo>
                    <a:cubicBezTo>
                      <a:pt x="5" y="109"/>
                      <a:pt x="8" y="110"/>
                      <a:pt x="8" y="110"/>
                    </a:cubicBezTo>
                    <a:cubicBezTo>
                      <a:pt x="8" y="110"/>
                      <a:pt x="9" y="109"/>
                      <a:pt x="10" y="110"/>
                    </a:cubicBezTo>
                    <a:cubicBezTo>
                      <a:pt x="12" y="111"/>
                      <a:pt x="13" y="112"/>
                      <a:pt x="13" y="112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7" y="112"/>
                      <a:pt x="17" y="112"/>
                      <a:pt x="17" y="112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22" y="114"/>
                      <a:pt x="23" y="116"/>
                      <a:pt x="23" y="116"/>
                    </a:cubicBezTo>
                    <a:cubicBezTo>
                      <a:pt x="23" y="117"/>
                      <a:pt x="26" y="118"/>
                      <a:pt x="26" y="118"/>
                    </a:cubicBezTo>
                    <a:cubicBezTo>
                      <a:pt x="26" y="118"/>
                      <a:pt x="25" y="118"/>
                      <a:pt x="27" y="118"/>
                    </a:cubicBezTo>
                    <a:cubicBezTo>
                      <a:pt x="29" y="118"/>
                      <a:pt x="30" y="118"/>
                      <a:pt x="30" y="118"/>
                    </a:cubicBezTo>
                    <a:cubicBezTo>
                      <a:pt x="30" y="118"/>
                      <a:pt x="32" y="118"/>
                      <a:pt x="33" y="119"/>
                    </a:cubicBezTo>
                    <a:cubicBezTo>
                      <a:pt x="33" y="120"/>
                      <a:pt x="35" y="123"/>
                      <a:pt x="35" y="123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9" y="131"/>
                      <a:pt x="39" y="131"/>
                      <a:pt x="39" y="131"/>
                    </a:cubicBezTo>
                    <a:cubicBezTo>
                      <a:pt x="39" y="131"/>
                      <a:pt x="39" y="131"/>
                      <a:pt x="41" y="133"/>
                    </a:cubicBezTo>
                    <a:cubicBezTo>
                      <a:pt x="42" y="134"/>
                      <a:pt x="43" y="136"/>
                      <a:pt x="43" y="136"/>
                    </a:cubicBezTo>
                    <a:cubicBezTo>
                      <a:pt x="43" y="136"/>
                      <a:pt x="43" y="136"/>
                      <a:pt x="44" y="137"/>
                    </a:cubicBezTo>
                    <a:cubicBezTo>
                      <a:pt x="45" y="139"/>
                      <a:pt x="46" y="140"/>
                      <a:pt x="46" y="140"/>
                    </a:cubicBezTo>
                    <a:cubicBezTo>
                      <a:pt x="46" y="140"/>
                      <a:pt x="46" y="142"/>
                      <a:pt x="47" y="142"/>
                    </a:cubicBezTo>
                    <a:cubicBezTo>
                      <a:pt x="49" y="143"/>
                      <a:pt x="50" y="143"/>
                      <a:pt x="51" y="144"/>
                    </a:cubicBezTo>
                    <a:cubicBezTo>
                      <a:pt x="52" y="145"/>
                      <a:pt x="54" y="147"/>
                      <a:pt x="54" y="147"/>
                    </a:cubicBezTo>
                    <a:cubicBezTo>
                      <a:pt x="54" y="147"/>
                      <a:pt x="58" y="151"/>
                      <a:pt x="60" y="152"/>
                    </a:cubicBezTo>
                    <a:cubicBezTo>
                      <a:pt x="61" y="154"/>
                      <a:pt x="63" y="156"/>
                      <a:pt x="64" y="156"/>
                    </a:cubicBezTo>
                    <a:cubicBezTo>
                      <a:pt x="65" y="156"/>
                      <a:pt x="69" y="158"/>
                      <a:pt x="69" y="158"/>
                    </a:cubicBezTo>
                    <a:cubicBezTo>
                      <a:pt x="69" y="158"/>
                      <a:pt x="71" y="159"/>
                      <a:pt x="72" y="159"/>
                    </a:cubicBezTo>
                    <a:cubicBezTo>
                      <a:pt x="73" y="159"/>
                      <a:pt x="70" y="158"/>
                      <a:pt x="75" y="158"/>
                    </a:cubicBezTo>
                    <a:cubicBezTo>
                      <a:pt x="80" y="158"/>
                      <a:pt x="83" y="160"/>
                      <a:pt x="83" y="160"/>
                    </a:cubicBezTo>
                    <a:cubicBezTo>
                      <a:pt x="86" y="158"/>
                      <a:pt x="86" y="158"/>
                      <a:pt x="86" y="158"/>
                    </a:cubicBezTo>
                    <a:cubicBezTo>
                      <a:pt x="86" y="158"/>
                      <a:pt x="86" y="159"/>
                      <a:pt x="87" y="157"/>
                    </a:cubicBezTo>
                    <a:cubicBezTo>
                      <a:pt x="87" y="155"/>
                      <a:pt x="88" y="153"/>
                      <a:pt x="88" y="153"/>
                    </a:cubicBezTo>
                    <a:cubicBezTo>
                      <a:pt x="88" y="153"/>
                      <a:pt x="87" y="152"/>
                      <a:pt x="89" y="152"/>
                    </a:cubicBezTo>
                    <a:cubicBezTo>
                      <a:pt x="91" y="151"/>
                      <a:pt x="96" y="151"/>
                      <a:pt x="97" y="151"/>
                    </a:cubicBezTo>
                    <a:cubicBezTo>
                      <a:pt x="97" y="151"/>
                      <a:pt x="98" y="152"/>
                      <a:pt x="98" y="151"/>
                    </a:cubicBezTo>
                    <a:cubicBezTo>
                      <a:pt x="99" y="150"/>
                      <a:pt x="105" y="153"/>
                      <a:pt x="105" y="153"/>
                    </a:cubicBezTo>
                    <a:cubicBezTo>
                      <a:pt x="107" y="151"/>
                      <a:pt x="107" y="151"/>
                      <a:pt x="107" y="151"/>
                    </a:cubicBezTo>
                    <a:cubicBezTo>
                      <a:pt x="108" y="150"/>
                      <a:pt x="108" y="150"/>
                      <a:pt x="108" y="150"/>
                    </a:cubicBezTo>
                    <a:cubicBezTo>
                      <a:pt x="110" y="153"/>
                      <a:pt x="110" y="153"/>
                      <a:pt x="110" y="153"/>
                    </a:cubicBezTo>
                    <a:cubicBezTo>
                      <a:pt x="113" y="154"/>
                      <a:pt x="113" y="154"/>
                      <a:pt x="113" y="154"/>
                    </a:cubicBezTo>
                    <a:cubicBezTo>
                      <a:pt x="113" y="154"/>
                      <a:pt x="116" y="153"/>
                      <a:pt x="117" y="153"/>
                    </a:cubicBezTo>
                    <a:cubicBezTo>
                      <a:pt x="118" y="153"/>
                      <a:pt x="121" y="151"/>
                      <a:pt x="121" y="151"/>
                    </a:cubicBezTo>
                    <a:cubicBezTo>
                      <a:pt x="121" y="151"/>
                      <a:pt x="121" y="149"/>
                      <a:pt x="122" y="149"/>
                    </a:cubicBezTo>
                    <a:cubicBezTo>
                      <a:pt x="123" y="149"/>
                      <a:pt x="126" y="149"/>
                      <a:pt x="127" y="149"/>
                    </a:cubicBezTo>
                    <a:cubicBezTo>
                      <a:pt x="128" y="148"/>
                      <a:pt x="131" y="148"/>
                      <a:pt x="131" y="148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46"/>
                      <a:pt x="133" y="145"/>
                      <a:pt x="134" y="146"/>
                    </a:cubicBezTo>
                    <a:cubicBezTo>
                      <a:pt x="136" y="146"/>
                      <a:pt x="138" y="146"/>
                      <a:pt x="138" y="146"/>
                    </a:cubicBezTo>
                    <a:cubicBezTo>
                      <a:pt x="141" y="145"/>
                      <a:pt x="141" y="145"/>
                      <a:pt x="141" y="145"/>
                    </a:cubicBezTo>
                    <a:cubicBezTo>
                      <a:pt x="143" y="144"/>
                      <a:pt x="143" y="144"/>
                      <a:pt x="143" y="144"/>
                    </a:cubicBezTo>
                    <a:cubicBezTo>
                      <a:pt x="143" y="144"/>
                      <a:pt x="143" y="143"/>
                      <a:pt x="144" y="144"/>
                    </a:cubicBezTo>
                    <a:cubicBezTo>
                      <a:pt x="145" y="144"/>
                      <a:pt x="147" y="146"/>
                      <a:pt x="147" y="146"/>
                    </a:cubicBezTo>
                    <a:cubicBezTo>
                      <a:pt x="150" y="147"/>
                      <a:pt x="150" y="147"/>
                      <a:pt x="150" y="147"/>
                    </a:cubicBezTo>
                    <a:cubicBezTo>
                      <a:pt x="152" y="146"/>
                      <a:pt x="152" y="146"/>
                      <a:pt x="152" y="146"/>
                    </a:cubicBezTo>
                    <a:cubicBezTo>
                      <a:pt x="154" y="144"/>
                      <a:pt x="154" y="144"/>
                      <a:pt x="154" y="144"/>
                    </a:cubicBezTo>
                    <a:cubicBezTo>
                      <a:pt x="154" y="144"/>
                      <a:pt x="154" y="143"/>
                      <a:pt x="156" y="143"/>
                    </a:cubicBezTo>
                    <a:cubicBezTo>
                      <a:pt x="159" y="144"/>
                      <a:pt x="160" y="144"/>
                      <a:pt x="160" y="144"/>
                    </a:cubicBezTo>
                    <a:cubicBezTo>
                      <a:pt x="160" y="144"/>
                      <a:pt x="162" y="143"/>
                      <a:pt x="162" y="143"/>
                    </a:cubicBezTo>
                    <a:cubicBezTo>
                      <a:pt x="162" y="142"/>
                      <a:pt x="162" y="141"/>
                      <a:pt x="162" y="140"/>
                    </a:cubicBezTo>
                    <a:cubicBezTo>
                      <a:pt x="163" y="139"/>
                      <a:pt x="166" y="136"/>
                      <a:pt x="166" y="136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7" y="132"/>
                      <a:pt x="167" y="132"/>
                      <a:pt x="167" y="132"/>
                    </a:cubicBezTo>
                    <a:cubicBezTo>
                      <a:pt x="167" y="131"/>
                      <a:pt x="167" y="131"/>
                      <a:pt x="167" y="131"/>
                    </a:cubicBezTo>
                    <a:cubicBezTo>
                      <a:pt x="167" y="131"/>
                      <a:pt x="170" y="130"/>
                      <a:pt x="169" y="132"/>
                    </a:cubicBezTo>
                    <a:cubicBezTo>
                      <a:pt x="168" y="133"/>
                      <a:pt x="169" y="134"/>
                      <a:pt x="169" y="134"/>
                    </a:cubicBezTo>
                    <a:cubicBezTo>
                      <a:pt x="169" y="134"/>
                      <a:pt x="170" y="133"/>
                      <a:pt x="171" y="133"/>
                    </a:cubicBezTo>
                    <a:cubicBezTo>
                      <a:pt x="172" y="133"/>
                      <a:pt x="173" y="132"/>
                      <a:pt x="173" y="133"/>
                    </a:cubicBezTo>
                    <a:cubicBezTo>
                      <a:pt x="174" y="133"/>
                      <a:pt x="175" y="133"/>
                      <a:pt x="175" y="133"/>
                    </a:cubicBezTo>
                    <a:cubicBezTo>
                      <a:pt x="175" y="133"/>
                      <a:pt x="175" y="131"/>
                      <a:pt x="176" y="131"/>
                    </a:cubicBezTo>
                    <a:cubicBezTo>
                      <a:pt x="177" y="131"/>
                      <a:pt x="178" y="131"/>
                      <a:pt x="178" y="131"/>
                    </a:cubicBezTo>
                    <a:cubicBezTo>
                      <a:pt x="178" y="131"/>
                      <a:pt x="179" y="132"/>
                      <a:pt x="179" y="131"/>
                    </a:cubicBezTo>
                    <a:cubicBezTo>
                      <a:pt x="179" y="131"/>
                      <a:pt x="177" y="129"/>
                      <a:pt x="177" y="129"/>
                    </a:cubicBezTo>
                    <a:cubicBezTo>
                      <a:pt x="178" y="130"/>
                      <a:pt x="180" y="129"/>
                      <a:pt x="180" y="129"/>
                    </a:cubicBezTo>
                    <a:cubicBezTo>
                      <a:pt x="180" y="129"/>
                      <a:pt x="182" y="130"/>
                      <a:pt x="180" y="128"/>
                    </a:cubicBezTo>
                    <a:cubicBezTo>
                      <a:pt x="178" y="126"/>
                      <a:pt x="180" y="126"/>
                      <a:pt x="180" y="126"/>
                    </a:cubicBezTo>
                    <a:cubicBezTo>
                      <a:pt x="180" y="126"/>
                      <a:pt x="183" y="127"/>
                      <a:pt x="182" y="127"/>
                    </a:cubicBezTo>
                    <a:cubicBezTo>
                      <a:pt x="181" y="126"/>
                      <a:pt x="178" y="122"/>
                      <a:pt x="178" y="122"/>
                    </a:cubicBezTo>
                    <a:cubicBezTo>
                      <a:pt x="178" y="121"/>
                      <a:pt x="178" y="121"/>
                      <a:pt x="178" y="121"/>
                    </a:cubicBezTo>
                    <a:cubicBezTo>
                      <a:pt x="178" y="120"/>
                      <a:pt x="178" y="120"/>
                      <a:pt x="178" y="120"/>
                    </a:cubicBezTo>
                    <a:cubicBezTo>
                      <a:pt x="178" y="120"/>
                      <a:pt x="180" y="121"/>
                      <a:pt x="180" y="121"/>
                    </a:cubicBezTo>
                    <a:cubicBezTo>
                      <a:pt x="181" y="121"/>
                      <a:pt x="181" y="121"/>
                      <a:pt x="182" y="122"/>
                    </a:cubicBezTo>
                    <a:cubicBezTo>
                      <a:pt x="183" y="123"/>
                      <a:pt x="182" y="124"/>
                      <a:pt x="183" y="124"/>
                    </a:cubicBezTo>
                    <a:cubicBezTo>
                      <a:pt x="184" y="125"/>
                      <a:pt x="186" y="124"/>
                      <a:pt x="186" y="124"/>
                    </a:cubicBezTo>
                    <a:cubicBezTo>
                      <a:pt x="188" y="122"/>
                      <a:pt x="188" y="122"/>
                      <a:pt x="188" y="122"/>
                    </a:cubicBezTo>
                    <a:cubicBezTo>
                      <a:pt x="188" y="122"/>
                      <a:pt x="190" y="119"/>
                      <a:pt x="190" y="118"/>
                    </a:cubicBezTo>
                    <a:cubicBezTo>
                      <a:pt x="189" y="118"/>
                      <a:pt x="185" y="120"/>
                      <a:pt x="185" y="120"/>
                    </a:cubicBezTo>
                    <a:cubicBezTo>
                      <a:pt x="186" y="116"/>
                      <a:pt x="186" y="116"/>
                      <a:pt x="186" y="116"/>
                    </a:cubicBezTo>
                    <a:cubicBezTo>
                      <a:pt x="185" y="116"/>
                      <a:pt x="185" y="116"/>
                      <a:pt x="185" y="116"/>
                    </a:cubicBezTo>
                    <a:cubicBezTo>
                      <a:pt x="183" y="114"/>
                      <a:pt x="183" y="114"/>
                      <a:pt x="183" y="114"/>
                    </a:cubicBezTo>
                    <a:cubicBezTo>
                      <a:pt x="183" y="114"/>
                      <a:pt x="186" y="115"/>
                      <a:pt x="186" y="115"/>
                    </a:cubicBezTo>
                    <a:cubicBezTo>
                      <a:pt x="187" y="115"/>
                      <a:pt x="189" y="114"/>
                      <a:pt x="189" y="114"/>
                    </a:cubicBezTo>
                    <a:cubicBezTo>
                      <a:pt x="189" y="113"/>
                      <a:pt x="189" y="113"/>
                      <a:pt x="189" y="113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7" y="110"/>
                      <a:pt x="187" y="110"/>
                      <a:pt x="187" y="110"/>
                    </a:cubicBezTo>
                    <a:cubicBezTo>
                      <a:pt x="188" y="108"/>
                      <a:pt x="188" y="108"/>
                      <a:pt x="188" y="108"/>
                    </a:cubicBezTo>
                    <a:cubicBezTo>
                      <a:pt x="190" y="107"/>
                      <a:pt x="190" y="107"/>
                      <a:pt x="190" y="107"/>
                    </a:cubicBezTo>
                    <a:cubicBezTo>
                      <a:pt x="191" y="103"/>
                      <a:pt x="191" y="103"/>
                      <a:pt x="191" y="103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189" y="98"/>
                      <a:pt x="189" y="98"/>
                      <a:pt x="189" y="98"/>
                    </a:cubicBezTo>
                    <a:cubicBezTo>
                      <a:pt x="186" y="97"/>
                      <a:pt x="186" y="97"/>
                      <a:pt x="186" y="97"/>
                    </a:cubicBezTo>
                    <a:cubicBezTo>
                      <a:pt x="186" y="97"/>
                      <a:pt x="184" y="94"/>
                      <a:pt x="184" y="94"/>
                    </a:cubicBezTo>
                    <a:cubicBezTo>
                      <a:pt x="183" y="94"/>
                      <a:pt x="184" y="92"/>
                      <a:pt x="183" y="93"/>
                    </a:cubicBezTo>
                    <a:cubicBezTo>
                      <a:pt x="182" y="93"/>
                      <a:pt x="181" y="92"/>
                      <a:pt x="181" y="92"/>
                    </a:cubicBezTo>
                    <a:cubicBezTo>
                      <a:pt x="181" y="92"/>
                      <a:pt x="182" y="90"/>
                      <a:pt x="182" y="90"/>
                    </a:cubicBezTo>
                    <a:cubicBezTo>
                      <a:pt x="182" y="90"/>
                      <a:pt x="183" y="89"/>
                      <a:pt x="183" y="88"/>
                    </a:cubicBezTo>
                    <a:cubicBezTo>
                      <a:pt x="183" y="88"/>
                      <a:pt x="183" y="86"/>
                      <a:pt x="182" y="86"/>
                    </a:cubicBezTo>
                    <a:cubicBezTo>
                      <a:pt x="182" y="86"/>
                      <a:pt x="180" y="87"/>
                      <a:pt x="180" y="87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4" y="87"/>
                      <a:pt x="174" y="87"/>
                      <a:pt x="174" y="87"/>
                    </a:cubicBezTo>
                    <a:cubicBezTo>
                      <a:pt x="174" y="87"/>
                      <a:pt x="174" y="86"/>
                      <a:pt x="175" y="85"/>
                    </a:cubicBezTo>
                    <a:cubicBezTo>
                      <a:pt x="175" y="85"/>
                      <a:pt x="176" y="85"/>
                      <a:pt x="176" y="84"/>
                    </a:cubicBezTo>
                    <a:cubicBezTo>
                      <a:pt x="177" y="83"/>
                      <a:pt x="177" y="83"/>
                      <a:pt x="178" y="82"/>
                    </a:cubicBezTo>
                    <a:cubicBezTo>
                      <a:pt x="179" y="81"/>
                      <a:pt x="181" y="79"/>
                      <a:pt x="181" y="79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5"/>
                      <a:pt x="181" y="75"/>
                      <a:pt x="181" y="75"/>
                    </a:cubicBezTo>
                    <a:cubicBezTo>
                      <a:pt x="181" y="75"/>
                      <a:pt x="179" y="74"/>
                      <a:pt x="179" y="74"/>
                    </a:cubicBezTo>
                    <a:cubicBezTo>
                      <a:pt x="178" y="74"/>
                      <a:pt x="178" y="75"/>
                      <a:pt x="177" y="74"/>
                    </a:cubicBezTo>
                    <a:cubicBezTo>
                      <a:pt x="176" y="73"/>
                      <a:pt x="176" y="73"/>
                      <a:pt x="176" y="72"/>
                    </a:cubicBezTo>
                    <a:cubicBezTo>
                      <a:pt x="175" y="71"/>
                      <a:pt x="174" y="69"/>
                      <a:pt x="174" y="69"/>
                    </a:cubicBezTo>
                    <a:cubicBezTo>
                      <a:pt x="174" y="69"/>
                      <a:pt x="173" y="68"/>
                      <a:pt x="174" y="68"/>
                    </a:cubicBezTo>
                    <a:cubicBezTo>
                      <a:pt x="175" y="68"/>
                      <a:pt x="177" y="69"/>
                      <a:pt x="177" y="68"/>
                    </a:cubicBezTo>
                    <a:cubicBezTo>
                      <a:pt x="178" y="68"/>
                      <a:pt x="178" y="68"/>
                      <a:pt x="178" y="67"/>
                    </a:cubicBezTo>
                    <a:cubicBezTo>
                      <a:pt x="178" y="67"/>
                      <a:pt x="179" y="64"/>
                      <a:pt x="179" y="64"/>
                    </a:cubicBezTo>
                    <a:cubicBezTo>
                      <a:pt x="179" y="63"/>
                      <a:pt x="179" y="64"/>
                      <a:pt x="181" y="63"/>
                    </a:cubicBezTo>
                    <a:cubicBezTo>
                      <a:pt x="182" y="62"/>
                      <a:pt x="182" y="62"/>
                      <a:pt x="183" y="61"/>
                    </a:cubicBezTo>
                    <a:cubicBezTo>
                      <a:pt x="185" y="61"/>
                      <a:pt x="185" y="60"/>
                      <a:pt x="185" y="60"/>
                    </a:cubicBezTo>
                    <a:cubicBezTo>
                      <a:pt x="184" y="60"/>
                      <a:pt x="183" y="59"/>
                      <a:pt x="183" y="59"/>
                    </a:cubicBezTo>
                    <a:cubicBezTo>
                      <a:pt x="182" y="59"/>
                      <a:pt x="180" y="60"/>
                      <a:pt x="180" y="60"/>
                    </a:cubicBezTo>
                    <a:cubicBezTo>
                      <a:pt x="180" y="60"/>
                      <a:pt x="179" y="61"/>
                      <a:pt x="178" y="62"/>
                    </a:cubicBezTo>
                    <a:cubicBezTo>
                      <a:pt x="177" y="62"/>
                      <a:pt x="176" y="62"/>
                      <a:pt x="175" y="62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2"/>
                      <a:pt x="173" y="61"/>
                      <a:pt x="173" y="63"/>
                    </a:cubicBezTo>
                    <a:cubicBezTo>
                      <a:pt x="172" y="64"/>
                      <a:pt x="171" y="66"/>
                      <a:pt x="171" y="66"/>
                    </a:cubicBezTo>
                    <a:cubicBezTo>
                      <a:pt x="171" y="66"/>
                      <a:pt x="170" y="67"/>
                      <a:pt x="170" y="65"/>
                    </a:cubicBezTo>
                    <a:cubicBezTo>
                      <a:pt x="170" y="64"/>
                      <a:pt x="169" y="62"/>
                      <a:pt x="169" y="62"/>
                    </a:cubicBezTo>
                    <a:cubicBezTo>
                      <a:pt x="169" y="62"/>
                      <a:pt x="169" y="62"/>
                      <a:pt x="169" y="62"/>
                    </a:cubicBezTo>
                    <a:cubicBezTo>
                      <a:pt x="168" y="62"/>
                      <a:pt x="166" y="61"/>
                      <a:pt x="166" y="61"/>
                    </a:cubicBezTo>
                    <a:cubicBezTo>
                      <a:pt x="166" y="61"/>
                      <a:pt x="167" y="61"/>
                      <a:pt x="167" y="60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7" y="58"/>
                      <a:pt x="167" y="58"/>
                      <a:pt x="168" y="58"/>
                    </a:cubicBezTo>
                    <a:cubicBezTo>
                      <a:pt x="168" y="57"/>
                      <a:pt x="168" y="57"/>
                      <a:pt x="168" y="56"/>
                    </a:cubicBezTo>
                    <a:cubicBezTo>
                      <a:pt x="169" y="54"/>
                      <a:pt x="168" y="53"/>
                      <a:pt x="168" y="53"/>
                    </a:cubicBezTo>
                    <a:cubicBezTo>
                      <a:pt x="167" y="52"/>
                      <a:pt x="166" y="52"/>
                      <a:pt x="166" y="52"/>
                    </a:cubicBezTo>
                    <a:cubicBezTo>
                      <a:pt x="166" y="49"/>
                      <a:pt x="166" y="49"/>
                      <a:pt x="166" y="49"/>
                    </a:cubicBezTo>
                    <a:cubicBezTo>
                      <a:pt x="166" y="49"/>
                      <a:pt x="166" y="48"/>
                      <a:pt x="166" y="47"/>
                    </a:cubicBezTo>
                    <a:cubicBezTo>
                      <a:pt x="165" y="46"/>
                      <a:pt x="165" y="46"/>
                      <a:pt x="164" y="46"/>
                    </a:cubicBezTo>
                    <a:cubicBezTo>
                      <a:pt x="164" y="46"/>
                      <a:pt x="163" y="47"/>
                      <a:pt x="163" y="47"/>
                    </a:cubicBezTo>
                    <a:cubicBezTo>
                      <a:pt x="162" y="47"/>
                      <a:pt x="160" y="46"/>
                      <a:pt x="160" y="46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4"/>
                      <a:pt x="157" y="44"/>
                      <a:pt x="156" y="45"/>
                    </a:cubicBezTo>
                    <a:cubicBezTo>
                      <a:pt x="156" y="46"/>
                      <a:pt x="156" y="45"/>
                      <a:pt x="156" y="46"/>
                    </a:cubicBezTo>
                    <a:cubicBezTo>
                      <a:pt x="156" y="47"/>
                      <a:pt x="156" y="48"/>
                      <a:pt x="156" y="49"/>
                    </a:cubicBezTo>
                    <a:cubicBezTo>
                      <a:pt x="156" y="49"/>
                      <a:pt x="156" y="51"/>
                      <a:pt x="155" y="52"/>
                    </a:cubicBezTo>
                    <a:cubicBezTo>
                      <a:pt x="155" y="53"/>
                      <a:pt x="154" y="53"/>
                      <a:pt x="154" y="54"/>
                    </a:cubicBezTo>
                    <a:cubicBezTo>
                      <a:pt x="154" y="54"/>
                      <a:pt x="155" y="55"/>
                      <a:pt x="154" y="55"/>
                    </a:cubicBezTo>
                    <a:cubicBezTo>
                      <a:pt x="154" y="55"/>
                      <a:pt x="154" y="57"/>
                      <a:pt x="153" y="57"/>
                    </a:cubicBezTo>
                    <a:cubicBezTo>
                      <a:pt x="153" y="57"/>
                      <a:pt x="152" y="58"/>
                      <a:pt x="152" y="58"/>
                    </a:cubicBezTo>
                    <a:cubicBezTo>
                      <a:pt x="151" y="58"/>
                      <a:pt x="151" y="58"/>
                      <a:pt x="150" y="58"/>
                    </a:cubicBezTo>
                    <a:cubicBezTo>
                      <a:pt x="149" y="58"/>
                      <a:pt x="149" y="59"/>
                      <a:pt x="149" y="59"/>
                    </a:cubicBezTo>
                    <a:cubicBezTo>
                      <a:pt x="149" y="59"/>
                      <a:pt x="147" y="59"/>
                      <a:pt x="146" y="58"/>
                    </a:cubicBezTo>
                    <a:cubicBezTo>
                      <a:pt x="145" y="58"/>
                      <a:pt x="145" y="57"/>
                      <a:pt x="145" y="57"/>
                    </a:cubicBezTo>
                    <a:cubicBezTo>
                      <a:pt x="144" y="55"/>
                      <a:pt x="144" y="55"/>
                      <a:pt x="144" y="55"/>
                    </a:cubicBezTo>
                    <a:cubicBezTo>
                      <a:pt x="144" y="55"/>
                      <a:pt x="148" y="56"/>
                      <a:pt x="144" y="54"/>
                    </a:cubicBezTo>
                    <a:cubicBezTo>
                      <a:pt x="140" y="52"/>
                      <a:pt x="141" y="52"/>
                      <a:pt x="141" y="52"/>
                    </a:cubicBezTo>
                    <a:cubicBezTo>
                      <a:pt x="141" y="52"/>
                      <a:pt x="140" y="53"/>
                      <a:pt x="139" y="54"/>
                    </a:cubicBezTo>
                    <a:cubicBezTo>
                      <a:pt x="139" y="54"/>
                      <a:pt x="138" y="55"/>
                      <a:pt x="138" y="55"/>
                    </a:cubicBezTo>
                    <a:cubicBezTo>
                      <a:pt x="138" y="56"/>
                      <a:pt x="138" y="56"/>
                      <a:pt x="138" y="56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36" y="58"/>
                      <a:pt x="136" y="58"/>
                      <a:pt x="136" y="58"/>
                    </a:cubicBezTo>
                    <a:cubicBezTo>
                      <a:pt x="136" y="58"/>
                      <a:pt x="134" y="59"/>
                      <a:pt x="134" y="59"/>
                    </a:cubicBezTo>
                    <a:cubicBezTo>
                      <a:pt x="134" y="59"/>
                      <a:pt x="133" y="59"/>
                      <a:pt x="133" y="59"/>
                    </a:cubicBezTo>
                    <a:cubicBezTo>
                      <a:pt x="132" y="59"/>
                      <a:pt x="132" y="59"/>
                      <a:pt x="131" y="59"/>
                    </a:cubicBezTo>
                    <a:cubicBezTo>
                      <a:pt x="131" y="59"/>
                      <a:pt x="130" y="58"/>
                      <a:pt x="130" y="58"/>
                    </a:cubicBezTo>
                    <a:cubicBezTo>
                      <a:pt x="130" y="57"/>
                      <a:pt x="130" y="55"/>
                      <a:pt x="130" y="55"/>
                    </a:cubicBezTo>
                    <a:cubicBezTo>
                      <a:pt x="130" y="54"/>
                      <a:pt x="130" y="53"/>
                      <a:pt x="129" y="52"/>
                    </a:cubicBezTo>
                    <a:cubicBezTo>
                      <a:pt x="128" y="51"/>
                      <a:pt x="128" y="50"/>
                      <a:pt x="128" y="50"/>
                    </a:cubicBezTo>
                    <a:cubicBezTo>
                      <a:pt x="124" y="47"/>
                      <a:pt x="124" y="47"/>
                      <a:pt x="124" y="47"/>
                    </a:cubicBezTo>
                    <a:cubicBezTo>
                      <a:pt x="124" y="47"/>
                      <a:pt x="124" y="46"/>
                      <a:pt x="123" y="47"/>
                    </a:cubicBezTo>
                    <a:cubicBezTo>
                      <a:pt x="121" y="47"/>
                      <a:pt x="120" y="49"/>
                      <a:pt x="120" y="49"/>
                    </a:cubicBezTo>
                    <a:cubicBezTo>
                      <a:pt x="120" y="49"/>
                      <a:pt x="120" y="50"/>
                      <a:pt x="120" y="51"/>
                    </a:cubicBezTo>
                    <a:cubicBezTo>
                      <a:pt x="120" y="51"/>
                      <a:pt x="119" y="52"/>
                      <a:pt x="119" y="53"/>
                    </a:cubicBezTo>
                    <a:cubicBezTo>
                      <a:pt x="120" y="54"/>
                      <a:pt x="121" y="56"/>
                      <a:pt x="120" y="57"/>
                    </a:cubicBezTo>
                    <a:cubicBezTo>
                      <a:pt x="120" y="57"/>
                      <a:pt x="120" y="58"/>
                      <a:pt x="120" y="60"/>
                    </a:cubicBezTo>
                    <a:cubicBezTo>
                      <a:pt x="120" y="62"/>
                      <a:pt x="120" y="63"/>
                      <a:pt x="119" y="63"/>
                    </a:cubicBezTo>
                    <a:cubicBezTo>
                      <a:pt x="119" y="64"/>
                      <a:pt x="118" y="65"/>
                      <a:pt x="118" y="65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5"/>
                      <a:pt x="118" y="64"/>
                      <a:pt x="118" y="62"/>
                    </a:cubicBezTo>
                    <a:cubicBezTo>
                      <a:pt x="118" y="59"/>
                      <a:pt x="117" y="58"/>
                      <a:pt x="117" y="58"/>
                    </a:cubicBezTo>
                    <a:cubicBezTo>
                      <a:pt x="117" y="58"/>
                      <a:pt x="117" y="57"/>
                      <a:pt x="117" y="57"/>
                    </a:cubicBezTo>
                    <a:cubicBezTo>
                      <a:pt x="117" y="56"/>
                      <a:pt x="117" y="55"/>
                      <a:pt x="117" y="55"/>
                    </a:cubicBezTo>
                    <a:cubicBezTo>
                      <a:pt x="117" y="55"/>
                      <a:pt x="115" y="53"/>
                      <a:pt x="115" y="53"/>
                    </a:cubicBezTo>
                    <a:cubicBezTo>
                      <a:pt x="116" y="52"/>
                      <a:pt x="116" y="51"/>
                      <a:pt x="116" y="49"/>
                    </a:cubicBezTo>
                    <a:cubicBezTo>
                      <a:pt x="116" y="48"/>
                      <a:pt x="117" y="47"/>
                      <a:pt x="116" y="46"/>
                    </a:cubicBezTo>
                    <a:cubicBezTo>
                      <a:pt x="115" y="45"/>
                      <a:pt x="116" y="44"/>
                      <a:pt x="115" y="44"/>
                    </a:cubicBezTo>
                    <a:cubicBezTo>
                      <a:pt x="115" y="44"/>
                      <a:pt x="114" y="44"/>
                      <a:pt x="114" y="44"/>
                    </a:cubicBezTo>
                    <a:cubicBezTo>
                      <a:pt x="114" y="44"/>
                      <a:pt x="113" y="44"/>
                      <a:pt x="113" y="44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115" y="43"/>
                      <a:pt x="115" y="40"/>
                      <a:pt x="114" y="41"/>
                    </a:cubicBezTo>
                    <a:cubicBezTo>
                      <a:pt x="114" y="42"/>
                      <a:pt x="112" y="43"/>
                      <a:pt x="112" y="42"/>
                    </a:cubicBezTo>
                    <a:cubicBezTo>
                      <a:pt x="112" y="41"/>
                      <a:pt x="112" y="41"/>
                      <a:pt x="111" y="41"/>
                    </a:cubicBezTo>
                    <a:cubicBezTo>
                      <a:pt x="111" y="41"/>
                      <a:pt x="108" y="41"/>
                      <a:pt x="108" y="41"/>
                    </a:cubicBezTo>
                    <a:cubicBezTo>
                      <a:pt x="108" y="41"/>
                      <a:pt x="108" y="40"/>
                      <a:pt x="108" y="41"/>
                    </a:cubicBezTo>
                    <a:cubicBezTo>
                      <a:pt x="108" y="42"/>
                      <a:pt x="109" y="44"/>
                      <a:pt x="107" y="44"/>
                    </a:cubicBezTo>
                    <a:cubicBezTo>
                      <a:pt x="106" y="45"/>
                      <a:pt x="105" y="45"/>
                      <a:pt x="105" y="45"/>
                    </a:cubicBezTo>
                    <a:cubicBezTo>
                      <a:pt x="105" y="44"/>
                      <a:pt x="103" y="43"/>
                      <a:pt x="103" y="43"/>
                    </a:cubicBezTo>
                    <a:cubicBezTo>
                      <a:pt x="103" y="43"/>
                      <a:pt x="103" y="43"/>
                      <a:pt x="102" y="43"/>
                    </a:cubicBezTo>
                    <a:cubicBezTo>
                      <a:pt x="101" y="44"/>
                      <a:pt x="100" y="44"/>
                      <a:pt x="100" y="44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00" y="46"/>
                      <a:pt x="100" y="46"/>
                      <a:pt x="100" y="46"/>
                    </a:cubicBezTo>
                    <a:cubicBezTo>
                      <a:pt x="100" y="46"/>
                      <a:pt x="99" y="46"/>
                      <a:pt x="99" y="47"/>
                    </a:cubicBezTo>
                    <a:cubicBezTo>
                      <a:pt x="98" y="47"/>
                      <a:pt x="98" y="47"/>
                      <a:pt x="98" y="48"/>
                    </a:cubicBezTo>
                    <a:cubicBezTo>
                      <a:pt x="98" y="48"/>
                      <a:pt x="99" y="48"/>
                      <a:pt x="99" y="49"/>
                    </a:cubicBezTo>
                    <a:cubicBezTo>
                      <a:pt x="99" y="50"/>
                      <a:pt x="99" y="50"/>
                      <a:pt x="98" y="51"/>
                    </a:cubicBezTo>
                    <a:cubicBezTo>
                      <a:pt x="98" y="52"/>
                      <a:pt x="97" y="53"/>
                      <a:pt x="97" y="54"/>
                    </a:cubicBezTo>
                    <a:cubicBezTo>
                      <a:pt x="97" y="54"/>
                      <a:pt x="96" y="54"/>
                      <a:pt x="96" y="55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4" y="55"/>
                      <a:pt x="94" y="56"/>
                      <a:pt x="94" y="55"/>
                    </a:cubicBezTo>
                    <a:cubicBezTo>
                      <a:pt x="94" y="54"/>
                      <a:pt x="93" y="53"/>
                      <a:pt x="93" y="51"/>
                    </a:cubicBezTo>
                    <a:cubicBezTo>
                      <a:pt x="94" y="50"/>
                      <a:pt x="94" y="50"/>
                      <a:pt x="93" y="49"/>
                    </a:cubicBezTo>
                    <a:cubicBezTo>
                      <a:pt x="92" y="47"/>
                      <a:pt x="91" y="47"/>
                      <a:pt x="91" y="47"/>
                    </a:cubicBezTo>
                    <a:cubicBezTo>
                      <a:pt x="91" y="46"/>
                      <a:pt x="91" y="46"/>
                      <a:pt x="91" y="45"/>
                    </a:cubicBezTo>
                    <a:cubicBezTo>
                      <a:pt x="92" y="44"/>
                      <a:pt x="91" y="46"/>
                      <a:pt x="92" y="43"/>
                    </a:cubicBezTo>
                    <a:cubicBezTo>
                      <a:pt x="92" y="40"/>
                      <a:pt x="92" y="39"/>
                      <a:pt x="92" y="39"/>
                    </a:cubicBezTo>
                    <a:cubicBezTo>
                      <a:pt x="92" y="39"/>
                      <a:pt x="92" y="36"/>
                      <a:pt x="92" y="35"/>
                    </a:cubicBezTo>
                    <a:cubicBezTo>
                      <a:pt x="91" y="35"/>
                      <a:pt x="89" y="35"/>
                      <a:pt x="88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6" y="36"/>
                      <a:pt x="86" y="35"/>
                      <a:pt x="85" y="37"/>
                    </a:cubicBezTo>
                    <a:cubicBezTo>
                      <a:pt x="85" y="38"/>
                      <a:pt x="84" y="38"/>
                      <a:pt x="84" y="40"/>
                    </a:cubicBezTo>
                    <a:cubicBezTo>
                      <a:pt x="84" y="41"/>
                      <a:pt x="84" y="42"/>
                      <a:pt x="84" y="43"/>
                    </a:cubicBezTo>
                    <a:cubicBezTo>
                      <a:pt x="84" y="43"/>
                      <a:pt x="83" y="44"/>
                      <a:pt x="83" y="44"/>
                    </a:cubicBezTo>
                    <a:cubicBezTo>
                      <a:pt x="83" y="44"/>
                      <a:pt x="83" y="44"/>
                      <a:pt x="83" y="46"/>
                    </a:cubicBezTo>
                    <a:cubicBezTo>
                      <a:pt x="83" y="48"/>
                      <a:pt x="82" y="49"/>
                      <a:pt x="82" y="49"/>
                    </a:cubicBezTo>
                    <a:cubicBezTo>
                      <a:pt x="82" y="50"/>
                      <a:pt x="82" y="50"/>
                      <a:pt x="81" y="51"/>
                    </a:cubicBezTo>
                    <a:cubicBezTo>
                      <a:pt x="81" y="52"/>
                      <a:pt x="79" y="53"/>
                      <a:pt x="79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5"/>
                      <a:pt x="76" y="57"/>
                      <a:pt x="75" y="57"/>
                    </a:cubicBezTo>
                    <a:cubicBezTo>
                      <a:pt x="75" y="57"/>
                      <a:pt x="75" y="58"/>
                      <a:pt x="74" y="57"/>
                    </a:cubicBezTo>
                    <a:cubicBezTo>
                      <a:pt x="74" y="57"/>
                      <a:pt x="73" y="57"/>
                      <a:pt x="73" y="56"/>
                    </a:cubicBezTo>
                    <a:cubicBezTo>
                      <a:pt x="74" y="55"/>
                      <a:pt x="74" y="54"/>
                      <a:pt x="74" y="53"/>
                    </a:cubicBezTo>
                    <a:cubicBezTo>
                      <a:pt x="75" y="52"/>
                      <a:pt x="75" y="51"/>
                      <a:pt x="75" y="51"/>
                    </a:cubicBezTo>
                    <a:cubicBezTo>
                      <a:pt x="75" y="51"/>
                      <a:pt x="76" y="50"/>
                      <a:pt x="75" y="49"/>
                    </a:cubicBezTo>
                    <a:cubicBezTo>
                      <a:pt x="74" y="49"/>
                      <a:pt x="73" y="49"/>
                      <a:pt x="72" y="50"/>
                    </a:cubicBezTo>
                    <a:cubicBezTo>
                      <a:pt x="71" y="50"/>
                      <a:pt x="69" y="51"/>
                      <a:pt x="69" y="51"/>
                    </a:cubicBezTo>
                    <a:cubicBezTo>
                      <a:pt x="68" y="52"/>
                      <a:pt x="68" y="52"/>
                      <a:pt x="66" y="53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4" y="57"/>
                      <a:pt x="64" y="56"/>
                      <a:pt x="64" y="56"/>
                    </a:cubicBezTo>
                    <a:cubicBezTo>
                      <a:pt x="64" y="56"/>
                      <a:pt x="63" y="55"/>
                      <a:pt x="63" y="56"/>
                    </a:cubicBezTo>
                    <a:cubicBezTo>
                      <a:pt x="63" y="56"/>
                      <a:pt x="62" y="57"/>
                      <a:pt x="62" y="57"/>
                    </a:cubicBezTo>
                    <a:cubicBezTo>
                      <a:pt x="62" y="58"/>
                      <a:pt x="62" y="58"/>
                      <a:pt x="61" y="59"/>
                    </a:cubicBezTo>
                    <a:cubicBezTo>
                      <a:pt x="61" y="60"/>
                      <a:pt x="60" y="61"/>
                      <a:pt x="60" y="62"/>
                    </a:cubicBezTo>
                    <a:cubicBezTo>
                      <a:pt x="60" y="62"/>
                      <a:pt x="60" y="62"/>
                      <a:pt x="60" y="63"/>
                    </a:cubicBezTo>
                    <a:cubicBezTo>
                      <a:pt x="59" y="63"/>
                      <a:pt x="58" y="64"/>
                      <a:pt x="58" y="64"/>
                    </a:cubicBezTo>
                    <a:cubicBezTo>
                      <a:pt x="58" y="64"/>
                      <a:pt x="57" y="62"/>
                      <a:pt x="58" y="61"/>
                    </a:cubicBezTo>
                    <a:cubicBezTo>
                      <a:pt x="58" y="60"/>
                      <a:pt x="58" y="60"/>
                      <a:pt x="58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60" y="58"/>
                      <a:pt x="59" y="59"/>
                      <a:pt x="60" y="57"/>
                    </a:cubicBezTo>
                    <a:cubicBezTo>
                      <a:pt x="61" y="55"/>
                      <a:pt x="61" y="54"/>
                      <a:pt x="61" y="54"/>
                    </a:cubicBezTo>
                    <a:cubicBezTo>
                      <a:pt x="61" y="54"/>
                      <a:pt x="61" y="54"/>
                      <a:pt x="60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1" y="52"/>
                      <a:pt x="61" y="51"/>
                      <a:pt x="61" y="51"/>
                    </a:cubicBezTo>
                    <a:cubicBezTo>
                      <a:pt x="61" y="50"/>
                      <a:pt x="62" y="50"/>
                      <a:pt x="62" y="50"/>
                    </a:cubicBezTo>
                    <a:cubicBezTo>
                      <a:pt x="62" y="50"/>
                      <a:pt x="62" y="50"/>
                      <a:pt x="61" y="49"/>
                    </a:cubicBezTo>
                    <a:cubicBezTo>
                      <a:pt x="61" y="49"/>
                      <a:pt x="61" y="48"/>
                      <a:pt x="61" y="48"/>
                    </a:cubicBezTo>
                    <a:cubicBezTo>
                      <a:pt x="61" y="48"/>
                      <a:pt x="61" y="47"/>
                      <a:pt x="61" y="47"/>
                    </a:cubicBezTo>
                    <a:cubicBezTo>
                      <a:pt x="61" y="47"/>
                      <a:pt x="61" y="46"/>
                      <a:pt x="61" y="46"/>
                    </a:cubicBezTo>
                    <a:cubicBezTo>
                      <a:pt x="61" y="45"/>
                      <a:pt x="61" y="45"/>
                      <a:pt x="60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8" y="43"/>
                      <a:pt x="58" y="43"/>
                    </a:cubicBezTo>
                    <a:cubicBezTo>
                      <a:pt x="58" y="42"/>
                      <a:pt x="58" y="41"/>
                      <a:pt x="58" y="41"/>
                    </a:cubicBezTo>
                    <a:cubicBezTo>
                      <a:pt x="58" y="41"/>
                      <a:pt x="58" y="40"/>
                      <a:pt x="59" y="40"/>
                    </a:cubicBezTo>
                    <a:cubicBezTo>
                      <a:pt x="59" y="41"/>
                      <a:pt x="59" y="42"/>
                      <a:pt x="59" y="42"/>
                    </a:cubicBezTo>
                    <a:cubicBezTo>
                      <a:pt x="59" y="42"/>
                      <a:pt x="61" y="43"/>
                      <a:pt x="61" y="43"/>
                    </a:cubicBezTo>
                    <a:cubicBezTo>
                      <a:pt x="61" y="43"/>
                      <a:pt x="63" y="43"/>
                      <a:pt x="63" y="42"/>
                    </a:cubicBezTo>
                    <a:cubicBezTo>
                      <a:pt x="64" y="42"/>
                      <a:pt x="64" y="41"/>
                      <a:pt x="64" y="41"/>
                    </a:cubicBezTo>
                    <a:cubicBezTo>
                      <a:pt x="64" y="41"/>
                      <a:pt x="63" y="41"/>
                      <a:pt x="64" y="40"/>
                    </a:cubicBezTo>
                    <a:cubicBezTo>
                      <a:pt x="64" y="40"/>
                      <a:pt x="66" y="39"/>
                      <a:pt x="66" y="39"/>
                    </a:cubicBezTo>
                    <a:cubicBezTo>
                      <a:pt x="67" y="39"/>
                      <a:pt x="67" y="38"/>
                      <a:pt x="67" y="38"/>
                    </a:cubicBezTo>
                    <a:cubicBezTo>
                      <a:pt x="67" y="38"/>
                      <a:pt x="68" y="38"/>
                      <a:pt x="68" y="37"/>
                    </a:cubicBezTo>
                    <a:cubicBezTo>
                      <a:pt x="68" y="37"/>
                      <a:pt x="68" y="37"/>
                      <a:pt x="68" y="36"/>
                    </a:cubicBezTo>
                    <a:cubicBezTo>
                      <a:pt x="68" y="36"/>
                      <a:pt x="68" y="35"/>
                      <a:pt x="68" y="35"/>
                    </a:cubicBezTo>
                    <a:cubicBezTo>
                      <a:pt x="68" y="34"/>
                      <a:pt x="70" y="35"/>
                      <a:pt x="68" y="34"/>
                    </a:cubicBezTo>
                    <a:cubicBezTo>
                      <a:pt x="66" y="33"/>
                      <a:pt x="65" y="32"/>
                      <a:pt x="65" y="32"/>
                    </a:cubicBezTo>
                    <a:cubicBezTo>
                      <a:pt x="66" y="32"/>
                      <a:pt x="67" y="32"/>
                      <a:pt x="67" y="32"/>
                    </a:cubicBezTo>
                    <a:cubicBezTo>
                      <a:pt x="68" y="32"/>
                      <a:pt x="68" y="32"/>
                      <a:pt x="69" y="32"/>
                    </a:cubicBezTo>
                    <a:cubicBezTo>
                      <a:pt x="69" y="32"/>
                      <a:pt x="70" y="32"/>
                      <a:pt x="69" y="31"/>
                    </a:cubicBezTo>
                    <a:cubicBezTo>
                      <a:pt x="69" y="31"/>
                      <a:pt x="69" y="31"/>
                      <a:pt x="68" y="30"/>
                    </a:cubicBezTo>
                    <a:cubicBezTo>
                      <a:pt x="68" y="30"/>
                      <a:pt x="68" y="30"/>
                      <a:pt x="67" y="30"/>
                    </a:cubicBezTo>
                    <a:cubicBezTo>
                      <a:pt x="67" y="30"/>
                      <a:pt x="67" y="30"/>
                      <a:pt x="67" y="29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9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6" y="26"/>
                      <a:pt x="66" y="25"/>
                      <a:pt x="65" y="25"/>
                    </a:cubicBezTo>
                    <a:cubicBezTo>
                      <a:pt x="64" y="25"/>
                      <a:pt x="64" y="24"/>
                      <a:pt x="65" y="24"/>
                    </a:cubicBezTo>
                    <a:cubicBezTo>
                      <a:pt x="65" y="23"/>
                      <a:pt x="66" y="20"/>
                      <a:pt x="66" y="20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4" y="19"/>
                      <a:pt x="64" y="17"/>
                      <a:pt x="64" y="17"/>
                    </a:cubicBezTo>
                    <a:cubicBezTo>
                      <a:pt x="64" y="17"/>
                      <a:pt x="64" y="16"/>
                      <a:pt x="63" y="16"/>
                    </a:cubicBezTo>
                    <a:cubicBezTo>
                      <a:pt x="63" y="16"/>
                      <a:pt x="62" y="15"/>
                      <a:pt x="62" y="15"/>
                    </a:cubicBezTo>
                    <a:cubicBezTo>
                      <a:pt x="62" y="15"/>
                      <a:pt x="62" y="15"/>
                      <a:pt x="62" y="14"/>
                    </a:cubicBezTo>
                    <a:cubicBezTo>
                      <a:pt x="62" y="14"/>
                      <a:pt x="61" y="12"/>
                      <a:pt x="61" y="12"/>
                    </a:cubicBezTo>
                    <a:cubicBezTo>
                      <a:pt x="61" y="12"/>
                      <a:pt x="62" y="11"/>
                      <a:pt x="62" y="11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6" y="4"/>
                      <a:pt x="55" y="4"/>
                      <a:pt x="55" y="4"/>
                    </a:cubicBezTo>
                    <a:cubicBezTo>
                      <a:pt x="55" y="4"/>
                      <a:pt x="55" y="3"/>
                      <a:pt x="55" y="3"/>
                    </a:cubicBezTo>
                    <a:cubicBezTo>
                      <a:pt x="54" y="2"/>
                      <a:pt x="52" y="0"/>
                      <a:pt x="52" y="0"/>
                    </a:cubicBezTo>
                    <a:cubicBezTo>
                      <a:pt x="52" y="0"/>
                      <a:pt x="52" y="1"/>
                      <a:pt x="52" y="1"/>
                    </a:cubicBezTo>
                    <a:cubicBezTo>
                      <a:pt x="52" y="2"/>
                      <a:pt x="51" y="2"/>
                      <a:pt x="51" y="2"/>
                    </a:cubicBezTo>
                    <a:cubicBezTo>
                      <a:pt x="50" y="1"/>
                      <a:pt x="49" y="1"/>
                      <a:pt x="49" y="1"/>
                    </a:cubicBezTo>
                    <a:cubicBezTo>
                      <a:pt x="49" y="1"/>
                      <a:pt x="48" y="1"/>
                      <a:pt x="49" y="2"/>
                    </a:cubicBezTo>
                    <a:cubicBezTo>
                      <a:pt x="49" y="2"/>
                      <a:pt x="49" y="3"/>
                      <a:pt x="49" y="3"/>
                    </a:cubicBezTo>
                    <a:cubicBezTo>
                      <a:pt x="49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7" y="3"/>
                    </a:cubicBezTo>
                    <a:cubicBezTo>
                      <a:pt x="47" y="3"/>
                      <a:pt x="47" y="2"/>
                      <a:pt x="46" y="3"/>
                    </a:cubicBezTo>
                    <a:cubicBezTo>
                      <a:pt x="46" y="3"/>
                      <a:pt x="45" y="3"/>
                      <a:pt x="46" y="4"/>
                    </a:cubicBezTo>
                    <a:cubicBezTo>
                      <a:pt x="46" y="5"/>
                      <a:pt x="45" y="5"/>
                      <a:pt x="46" y="6"/>
                    </a:cubicBezTo>
                    <a:cubicBezTo>
                      <a:pt x="47" y="7"/>
                      <a:pt x="47" y="7"/>
                      <a:pt x="48" y="7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50" y="7"/>
                      <a:pt x="50" y="7"/>
                      <a:pt x="51" y="7"/>
                    </a:cubicBezTo>
                    <a:cubicBezTo>
                      <a:pt x="51" y="7"/>
                      <a:pt x="52" y="6"/>
                      <a:pt x="52" y="6"/>
                    </a:cubicBezTo>
                    <a:cubicBezTo>
                      <a:pt x="52" y="6"/>
                      <a:pt x="52" y="7"/>
                      <a:pt x="52" y="7"/>
                    </a:cubicBezTo>
                    <a:cubicBezTo>
                      <a:pt x="52" y="7"/>
                      <a:pt x="51" y="7"/>
                      <a:pt x="51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9"/>
                      <a:pt x="53" y="9"/>
                    </a:cubicBezTo>
                    <a:cubicBezTo>
                      <a:pt x="53" y="9"/>
                      <a:pt x="52" y="9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6" y="12"/>
                      <a:pt x="55" y="12"/>
                    </a:cubicBezTo>
                    <a:cubicBezTo>
                      <a:pt x="55" y="12"/>
                      <a:pt x="54" y="11"/>
                      <a:pt x="55" y="12"/>
                    </a:cubicBezTo>
                    <a:cubicBezTo>
                      <a:pt x="56" y="12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5" y="13"/>
                    </a:cubicBezTo>
                    <a:cubicBezTo>
                      <a:pt x="54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2" y="12"/>
                    </a:cubicBezTo>
                    <a:cubicBezTo>
                      <a:pt x="52" y="11"/>
                      <a:pt x="52" y="11"/>
                      <a:pt x="52" y="10"/>
                    </a:cubicBezTo>
                    <a:cubicBezTo>
                      <a:pt x="52" y="10"/>
                      <a:pt x="51" y="10"/>
                      <a:pt x="50" y="9"/>
                    </a:cubicBezTo>
                    <a:cubicBezTo>
                      <a:pt x="49" y="9"/>
                      <a:pt x="48" y="10"/>
                      <a:pt x="48" y="10"/>
                    </a:cubicBezTo>
                    <a:cubicBezTo>
                      <a:pt x="48" y="10"/>
                      <a:pt x="47" y="10"/>
                      <a:pt x="47" y="10"/>
                    </a:cubicBezTo>
                    <a:cubicBezTo>
                      <a:pt x="46" y="10"/>
                      <a:pt x="46" y="11"/>
                      <a:pt x="47" y="12"/>
                    </a:cubicBezTo>
                    <a:cubicBezTo>
                      <a:pt x="47" y="12"/>
                      <a:pt x="49" y="16"/>
                      <a:pt x="49" y="16"/>
                    </a:cubicBezTo>
                    <a:cubicBezTo>
                      <a:pt x="49" y="16"/>
                      <a:pt x="50" y="17"/>
                      <a:pt x="50" y="17"/>
                    </a:cubicBezTo>
                    <a:cubicBezTo>
                      <a:pt x="50" y="18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0"/>
                      <a:pt x="51" y="22"/>
                      <a:pt x="51" y="22"/>
                    </a:cubicBezTo>
                    <a:cubicBezTo>
                      <a:pt x="51" y="22"/>
                      <a:pt x="51" y="21"/>
                      <a:pt x="51" y="23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7"/>
                      <a:pt x="49" y="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49" y="24"/>
                      <a:pt x="49" y="24"/>
                    </a:cubicBezTo>
                    <a:cubicBezTo>
                      <a:pt x="49" y="24"/>
                      <a:pt x="48" y="24"/>
                      <a:pt x="48" y="24"/>
                    </a:cubicBezTo>
                    <a:cubicBezTo>
                      <a:pt x="48" y="24"/>
                      <a:pt x="47" y="26"/>
                      <a:pt x="47" y="26"/>
                    </a:cubicBezTo>
                    <a:cubicBezTo>
                      <a:pt x="47" y="26"/>
                      <a:pt x="46" y="25"/>
                      <a:pt x="47" y="25"/>
                    </a:cubicBezTo>
                    <a:cubicBezTo>
                      <a:pt x="47" y="24"/>
                      <a:pt x="47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2"/>
                      <a:pt x="48" y="22"/>
                    </a:cubicBezTo>
                    <a:cubicBezTo>
                      <a:pt x="48" y="21"/>
                      <a:pt x="48" y="21"/>
                      <a:pt x="48" y="20"/>
                    </a:cubicBezTo>
                    <a:cubicBezTo>
                      <a:pt x="48" y="20"/>
                      <a:pt x="48" y="19"/>
                      <a:pt x="48" y="19"/>
                    </a:cubicBezTo>
                    <a:cubicBezTo>
                      <a:pt x="47" y="19"/>
                      <a:pt x="47" y="19"/>
                      <a:pt x="46" y="19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1"/>
                      <a:pt x="46" y="21"/>
                      <a:pt x="45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2"/>
                      <a:pt x="45" y="21"/>
                      <a:pt x="45" y="21"/>
                    </a:cubicBezTo>
                    <a:cubicBezTo>
                      <a:pt x="45" y="21"/>
                      <a:pt x="45" y="20"/>
                      <a:pt x="45" y="20"/>
                    </a:cubicBezTo>
                    <a:cubicBezTo>
                      <a:pt x="45" y="20"/>
                      <a:pt x="45" y="20"/>
                      <a:pt x="45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9"/>
                      <a:pt x="45" y="18"/>
                      <a:pt x="45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3" y="18"/>
                      <a:pt x="43" y="18"/>
                    </a:cubicBezTo>
                    <a:cubicBezTo>
                      <a:pt x="43" y="18"/>
                      <a:pt x="44" y="17"/>
                      <a:pt x="44" y="17"/>
                    </a:cubicBezTo>
                    <a:cubicBezTo>
                      <a:pt x="44" y="17"/>
                      <a:pt x="45" y="16"/>
                      <a:pt x="44" y="16"/>
                    </a:cubicBezTo>
                    <a:cubicBezTo>
                      <a:pt x="44" y="16"/>
                      <a:pt x="43" y="15"/>
                      <a:pt x="43" y="15"/>
                    </a:cubicBezTo>
                    <a:cubicBezTo>
                      <a:pt x="43" y="15"/>
                      <a:pt x="43" y="14"/>
                      <a:pt x="43" y="14"/>
                    </a:cubicBezTo>
                    <a:cubicBezTo>
                      <a:pt x="43" y="13"/>
                      <a:pt x="43" y="15"/>
                      <a:pt x="43" y="13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8"/>
                    </a:cubicBezTo>
                    <a:cubicBezTo>
                      <a:pt x="41" y="8"/>
                      <a:pt x="39" y="7"/>
                      <a:pt x="39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7" y="5"/>
                      <a:pt x="37" y="5"/>
                    </a:cubicBezTo>
                    <a:cubicBezTo>
                      <a:pt x="37" y="6"/>
                      <a:pt x="37" y="7"/>
                      <a:pt x="37" y="7"/>
                    </a:cubicBezTo>
                    <a:cubicBezTo>
                      <a:pt x="37" y="7"/>
                      <a:pt x="35" y="7"/>
                      <a:pt x="35" y="7"/>
                    </a:cubicBezTo>
                    <a:cubicBezTo>
                      <a:pt x="35" y="7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3" y="8"/>
                      <a:pt x="34" y="9"/>
                    </a:cubicBezTo>
                    <a:cubicBezTo>
                      <a:pt x="34" y="10"/>
                      <a:pt x="34" y="11"/>
                      <a:pt x="34" y="11"/>
                    </a:cubicBezTo>
                    <a:cubicBezTo>
                      <a:pt x="34" y="11"/>
                      <a:pt x="35" y="12"/>
                      <a:pt x="35" y="12"/>
                    </a:cubicBezTo>
                    <a:cubicBezTo>
                      <a:pt x="35" y="12"/>
                      <a:pt x="34" y="12"/>
                      <a:pt x="34" y="12"/>
                    </a:cubicBezTo>
                    <a:cubicBezTo>
                      <a:pt x="34" y="12"/>
                      <a:pt x="33" y="11"/>
                      <a:pt x="32" y="10"/>
                    </a:cubicBezTo>
                    <a:cubicBezTo>
                      <a:pt x="32" y="10"/>
                      <a:pt x="31" y="9"/>
                      <a:pt x="31" y="9"/>
                    </a:cubicBezTo>
                    <a:cubicBezTo>
                      <a:pt x="31" y="9"/>
                      <a:pt x="30" y="9"/>
                      <a:pt x="29" y="10"/>
                    </a:cubicBezTo>
                    <a:cubicBezTo>
                      <a:pt x="29" y="11"/>
                      <a:pt x="29" y="11"/>
                      <a:pt x="29" y="12"/>
                    </a:cubicBezTo>
                    <a:cubicBezTo>
                      <a:pt x="29" y="13"/>
                      <a:pt x="30" y="15"/>
                      <a:pt x="30" y="15"/>
                    </a:cubicBezTo>
                    <a:cubicBezTo>
                      <a:pt x="30" y="15"/>
                      <a:pt x="30" y="16"/>
                      <a:pt x="31" y="17"/>
                    </a:cubicBezTo>
                    <a:cubicBezTo>
                      <a:pt x="31" y="17"/>
                      <a:pt x="31" y="19"/>
                      <a:pt x="32" y="19"/>
                    </a:cubicBezTo>
                    <a:cubicBezTo>
                      <a:pt x="32" y="20"/>
                      <a:pt x="33" y="21"/>
                      <a:pt x="33" y="21"/>
                    </a:cubicBezTo>
                    <a:cubicBezTo>
                      <a:pt x="33" y="21"/>
                      <a:pt x="29" y="19"/>
                      <a:pt x="29" y="18"/>
                    </a:cubicBezTo>
                    <a:cubicBezTo>
                      <a:pt x="29" y="18"/>
                      <a:pt x="28" y="16"/>
                      <a:pt x="28" y="16"/>
                    </a:cubicBezTo>
                    <a:cubicBezTo>
                      <a:pt x="27" y="16"/>
                      <a:pt x="28" y="15"/>
                      <a:pt x="27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6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9"/>
                    </a:cubicBezTo>
                    <a:cubicBezTo>
                      <a:pt x="26" y="21"/>
                      <a:pt x="26" y="21"/>
                      <a:pt x="26" y="22"/>
                    </a:cubicBezTo>
                    <a:cubicBezTo>
                      <a:pt x="27" y="22"/>
                      <a:pt x="27" y="22"/>
                      <a:pt x="28" y="23"/>
                    </a:cubicBezTo>
                    <a:cubicBezTo>
                      <a:pt x="28" y="23"/>
                      <a:pt x="28" y="24"/>
                      <a:pt x="28" y="24"/>
                    </a:cubicBezTo>
                    <a:cubicBezTo>
                      <a:pt x="28" y="24"/>
                      <a:pt x="28" y="26"/>
                      <a:pt x="28" y="26"/>
                    </a:cubicBezTo>
                    <a:cubicBezTo>
                      <a:pt x="28" y="26"/>
                      <a:pt x="27" y="27"/>
                      <a:pt x="27" y="27"/>
                    </a:cubicBezTo>
                    <a:cubicBezTo>
                      <a:pt x="27" y="27"/>
                      <a:pt x="28" y="28"/>
                      <a:pt x="28" y="28"/>
                    </a:cubicBezTo>
                    <a:cubicBezTo>
                      <a:pt x="28" y="28"/>
                      <a:pt x="29" y="29"/>
                      <a:pt x="29" y="29"/>
                    </a:cubicBezTo>
                    <a:cubicBezTo>
                      <a:pt x="28" y="30"/>
                      <a:pt x="28" y="30"/>
                      <a:pt x="27" y="29"/>
                    </a:cubicBezTo>
                    <a:cubicBezTo>
                      <a:pt x="27" y="29"/>
                      <a:pt x="26" y="29"/>
                      <a:pt x="26" y="28"/>
                    </a:cubicBezTo>
                    <a:cubicBezTo>
                      <a:pt x="27" y="27"/>
                      <a:pt x="27" y="26"/>
                      <a:pt x="27" y="26"/>
                    </a:cubicBezTo>
                    <a:cubicBezTo>
                      <a:pt x="26" y="26"/>
                      <a:pt x="25" y="25"/>
                      <a:pt x="25" y="25"/>
                    </a:cubicBezTo>
                    <a:cubicBezTo>
                      <a:pt x="25" y="25"/>
                      <a:pt x="27" y="27"/>
                      <a:pt x="25" y="23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2" y="18"/>
                      <a:pt x="22" y="18"/>
                    </a:cubicBezTo>
                    <a:cubicBezTo>
                      <a:pt x="22" y="18"/>
                      <a:pt x="21" y="17"/>
                      <a:pt x="21" y="17"/>
                    </a:cubicBezTo>
                    <a:cubicBezTo>
                      <a:pt x="21" y="17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19" y="19"/>
                    </a:cubicBezTo>
                    <a:cubicBezTo>
                      <a:pt x="19" y="19"/>
                      <a:pt x="19" y="20"/>
                      <a:pt x="18" y="21"/>
                    </a:cubicBezTo>
                    <a:cubicBezTo>
                      <a:pt x="18" y="21"/>
                      <a:pt x="18" y="22"/>
                      <a:pt x="18" y="22"/>
                    </a:cubicBezTo>
                    <a:cubicBezTo>
                      <a:pt x="18" y="22"/>
                      <a:pt x="19" y="23"/>
                      <a:pt x="19" y="23"/>
                    </a:cubicBezTo>
                    <a:cubicBezTo>
                      <a:pt x="19" y="24"/>
                      <a:pt x="20" y="25"/>
                      <a:pt x="20" y="25"/>
                    </a:cubicBezTo>
                    <a:cubicBezTo>
                      <a:pt x="19" y="25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8"/>
                      <a:pt x="18" y="28"/>
                    </a:cubicBezTo>
                    <a:cubicBezTo>
                      <a:pt x="18" y="28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30"/>
                      <a:pt x="19" y="30"/>
                    </a:cubicBezTo>
                    <a:cubicBezTo>
                      <a:pt x="18" y="30"/>
                      <a:pt x="19" y="30"/>
                      <a:pt x="18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7"/>
                      <a:pt x="16" y="27"/>
                      <a:pt x="16" y="27"/>
                    </a:cubicBezTo>
                    <a:cubicBezTo>
                      <a:pt x="16" y="27"/>
                      <a:pt x="17" y="27"/>
                      <a:pt x="16" y="25"/>
                    </a:cubicBezTo>
                    <a:cubicBezTo>
                      <a:pt x="15" y="24"/>
                      <a:pt x="15" y="23"/>
                      <a:pt x="15" y="23"/>
                    </a:cubicBezTo>
                    <a:cubicBezTo>
                      <a:pt x="15" y="23"/>
                      <a:pt x="14" y="22"/>
                      <a:pt x="14" y="23"/>
                    </a:cubicBezTo>
                    <a:cubicBezTo>
                      <a:pt x="13" y="23"/>
                      <a:pt x="13" y="23"/>
                      <a:pt x="12" y="23"/>
                    </a:cubicBezTo>
                    <a:cubicBezTo>
                      <a:pt x="12" y="24"/>
                      <a:pt x="11" y="24"/>
                      <a:pt x="11" y="24"/>
                    </a:cubicBezTo>
                    <a:cubicBezTo>
                      <a:pt x="11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8" y="25"/>
                    </a:cubicBezTo>
                    <a:cubicBezTo>
                      <a:pt x="6" y="26"/>
                      <a:pt x="6" y="26"/>
                      <a:pt x="7" y="26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0" y="27"/>
                      <a:pt x="10" y="27"/>
                      <a:pt x="11" y="28"/>
                    </a:cubicBezTo>
                    <a:cubicBezTo>
                      <a:pt x="11" y="28"/>
                      <a:pt x="13" y="29"/>
                      <a:pt x="13" y="29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4"/>
                      <a:pt x="15" y="34"/>
                    </a:cubicBezTo>
                    <a:cubicBezTo>
                      <a:pt x="15" y="35"/>
                      <a:pt x="15" y="35"/>
                      <a:pt x="16" y="36"/>
                    </a:cubicBezTo>
                    <a:cubicBezTo>
                      <a:pt x="17" y="36"/>
                      <a:pt x="17" y="36"/>
                      <a:pt x="18" y="36"/>
                    </a:cubicBezTo>
                    <a:cubicBezTo>
                      <a:pt x="19" y="36"/>
                      <a:pt x="18" y="36"/>
                      <a:pt x="19" y="36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1" y="35"/>
                      <a:pt x="22" y="35"/>
                    </a:cubicBezTo>
                    <a:cubicBezTo>
                      <a:pt x="23" y="36"/>
                      <a:pt x="22" y="36"/>
                      <a:pt x="23" y="36"/>
                    </a:cubicBezTo>
                    <a:cubicBezTo>
                      <a:pt x="23" y="36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6" y="35"/>
                    </a:cubicBezTo>
                    <a:cubicBezTo>
                      <a:pt x="26" y="36"/>
                      <a:pt x="26" y="36"/>
                      <a:pt x="26" y="37"/>
                    </a:cubicBezTo>
                    <a:cubicBezTo>
                      <a:pt x="27" y="37"/>
                      <a:pt x="28" y="37"/>
                      <a:pt x="28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30" y="37"/>
                      <a:pt x="30" y="36"/>
                    </a:cubicBezTo>
                    <a:cubicBezTo>
                      <a:pt x="30" y="36"/>
                      <a:pt x="31" y="35"/>
                      <a:pt x="31" y="35"/>
                    </a:cubicBezTo>
                    <a:cubicBezTo>
                      <a:pt x="31" y="35"/>
                      <a:pt x="30" y="36"/>
                      <a:pt x="31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3" y="37"/>
                      <a:pt x="34" y="36"/>
                      <a:pt x="34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7"/>
                      <a:pt x="35" y="37"/>
                    </a:cubicBezTo>
                    <a:cubicBezTo>
                      <a:pt x="35" y="37"/>
                      <a:pt x="34" y="37"/>
                      <a:pt x="35" y="37"/>
                    </a:cubicBezTo>
                    <a:cubicBezTo>
                      <a:pt x="36" y="37"/>
                      <a:pt x="37" y="36"/>
                      <a:pt x="37" y="36"/>
                    </a:cubicBezTo>
                    <a:cubicBezTo>
                      <a:pt x="37" y="36"/>
                      <a:pt x="36" y="37"/>
                      <a:pt x="36" y="37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8"/>
                      <a:pt x="36" y="39"/>
                      <a:pt x="36" y="40"/>
                    </a:cubicBezTo>
                    <a:cubicBezTo>
                      <a:pt x="37" y="40"/>
                      <a:pt x="38" y="40"/>
                      <a:pt x="38" y="40"/>
                    </a:cubicBezTo>
                    <a:cubicBezTo>
                      <a:pt x="38" y="40"/>
                      <a:pt x="39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1"/>
                      <a:pt x="41" y="40"/>
                      <a:pt x="41" y="40"/>
                    </a:cubicBezTo>
                    <a:cubicBezTo>
                      <a:pt x="41" y="40"/>
                      <a:pt x="42" y="40"/>
                      <a:pt x="42" y="40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3" y="43"/>
                      <a:pt x="43" y="43"/>
                    </a:cubicBezTo>
                    <a:cubicBezTo>
                      <a:pt x="43" y="43"/>
                      <a:pt x="43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3" y="44"/>
                      <a:pt x="43" y="42"/>
                      <a:pt x="43" y="44"/>
                    </a:cubicBezTo>
                    <a:cubicBezTo>
                      <a:pt x="42" y="45"/>
                      <a:pt x="43" y="46"/>
                      <a:pt x="43" y="46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5" y="47"/>
                      <a:pt x="45" y="47"/>
                      <a:pt x="46" y="47"/>
                    </a:cubicBezTo>
                    <a:cubicBezTo>
                      <a:pt x="46" y="47"/>
                      <a:pt x="46" y="47"/>
                      <a:pt x="47" y="47"/>
                    </a:cubicBezTo>
                    <a:cubicBezTo>
                      <a:pt x="47" y="47"/>
                      <a:pt x="48" y="47"/>
                      <a:pt x="48" y="47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9"/>
                      <a:pt x="48" y="49"/>
                    </a:cubicBezTo>
                    <a:cubicBezTo>
                      <a:pt x="49" y="49"/>
                      <a:pt x="50" y="50"/>
                      <a:pt x="50" y="50"/>
                    </a:cubicBezTo>
                    <a:cubicBezTo>
                      <a:pt x="50" y="50"/>
                      <a:pt x="49" y="50"/>
                      <a:pt x="50" y="50"/>
                    </a:cubicBezTo>
                    <a:cubicBezTo>
                      <a:pt x="50" y="51"/>
                      <a:pt x="52" y="52"/>
                      <a:pt x="52" y="52"/>
                    </a:cubicBezTo>
                    <a:cubicBezTo>
                      <a:pt x="52" y="52"/>
                      <a:pt x="50" y="52"/>
                      <a:pt x="49" y="51"/>
                    </a:cubicBezTo>
                    <a:cubicBezTo>
                      <a:pt x="49" y="51"/>
                      <a:pt x="47" y="51"/>
                      <a:pt x="47" y="51"/>
                    </a:cubicBezTo>
                    <a:cubicBezTo>
                      <a:pt x="46" y="51"/>
                      <a:pt x="45" y="52"/>
                      <a:pt x="45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52"/>
                      <a:pt x="40" y="53"/>
                      <a:pt x="40" y="53"/>
                    </a:cubicBezTo>
                    <a:cubicBezTo>
                      <a:pt x="40" y="53"/>
                      <a:pt x="39" y="53"/>
                      <a:pt x="38" y="53"/>
                    </a:cubicBezTo>
                    <a:cubicBezTo>
                      <a:pt x="38" y="53"/>
                      <a:pt x="37" y="54"/>
                      <a:pt x="37" y="54"/>
                    </a:cubicBezTo>
                    <a:cubicBezTo>
                      <a:pt x="36" y="54"/>
                      <a:pt x="35" y="54"/>
                      <a:pt x="35" y="54"/>
                    </a:cubicBezTo>
                    <a:cubicBezTo>
                      <a:pt x="34" y="54"/>
                      <a:pt x="33" y="54"/>
                      <a:pt x="33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6"/>
                      <a:pt x="34" y="56"/>
                      <a:pt x="34" y="56"/>
                    </a:cubicBezTo>
                    <a:cubicBezTo>
                      <a:pt x="34" y="56"/>
                      <a:pt x="35" y="57"/>
                      <a:pt x="35" y="57"/>
                    </a:cubicBezTo>
                    <a:cubicBezTo>
                      <a:pt x="35" y="57"/>
                      <a:pt x="36" y="58"/>
                      <a:pt x="36" y="58"/>
                    </a:cubicBezTo>
                    <a:cubicBezTo>
                      <a:pt x="36" y="58"/>
                      <a:pt x="38" y="59"/>
                      <a:pt x="38" y="59"/>
                    </a:cubicBezTo>
                    <a:lnTo>
                      <a:pt x="39" y="6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0" name="Freeform 69"/>
              <p:cNvSpPr>
                <a:spLocks/>
              </p:cNvSpPr>
              <p:nvPr/>
            </p:nvSpPr>
            <p:spPr bwMode="auto">
              <a:xfrm>
                <a:off x="3653" y="2241"/>
                <a:ext cx="249" cy="245"/>
              </a:xfrm>
              <a:custGeom>
                <a:avLst/>
                <a:gdLst>
                  <a:gd name="T0" fmla="*/ 88 w 124"/>
                  <a:gd name="T1" fmla="*/ 117 h 122"/>
                  <a:gd name="T2" fmla="*/ 86 w 124"/>
                  <a:gd name="T3" fmla="*/ 110 h 122"/>
                  <a:gd name="T4" fmla="*/ 90 w 124"/>
                  <a:gd name="T5" fmla="*/ 103 h 122"/>
                  <a:gd name="T6" fmla="*/ 94 w 124"/>
                  <a:gd name="T7" fmla="*/ 94 h 122"/>
                  <a:gd name="T8" fmla="*/ 92 w 124"/>
                  <a:gd name="T9" fmla="*/ 84 h 122"/>
                  <a:gd name="T10" fmla="*/ 92 w 124"/>
                  <a:gd name="T11" fmla="*/ 71 h 122"/>
                  <a:gd name="T12" fmla="*/ 99 w 124"/>
                  <a:gd name="T13" fmla="*/ 74 h 122"/>
                  <a:gd name="T14" fmla="*/ 103 w 124"/>
                  <a:gd name="T15" fmla="*/ 72 h 122"/>
                  <a:gd name="T16" fmla="*/ 109 w 124"/>
                  <a:gd name="T17" fmla="*/ 73 h 122"/>
                  <a:gd name="T18" fmla="*/ 114 w 124"/>
                  <a:gd name="T19" fmla="*/ 69 h 122"/>
                  <a:gd name="T20" fmla="*/ 124 w 124"/>
                  <a:gd name="T21" fmla="*/ 67 h 122"/>
                  <a:gd name="T22" fmla="*/ 115 w 124"/>
                  <a:gd name="T23" fmla="*/ 62 h 122"/>
                  <a:gd name="T24" fmla="*/ 113 w 124"/>
                  <a:gd name="T25" fmla="*/ 51 h 122"/>
                  <a:gd name="T26" fmla="*/ 105 w 124"/>
                  <a:gd name="T27" fmla="*/ 50 h 122"/>
                  <a:gd name="T28" fmla="*/ 100 w 124"/>
                  <a:gd name="T29" fmla="*/ 44 h 122"/>
                  <a:gd name="T30" fmla="*/ 98 w 124"/>
                  <a:gd name="T31" fmla="*/ 39 h 122"/>
                  <a:gd name="T32" fmla="*/ 93 w 124"/>
                  <a:gd name="T33" fmla="*/ 36 h 122"/>
                  <a:gd name="T34" fmla="*/ 86 w 124"/>
                  <a:gd name="T35" fmla="*/ 31 h 122"/>
                  <a:gd name="T36" fmla="*/ 83 w 124"/>
                  <a:gd name="T37" fmla="*/ 26 h 122"/>
                  <a:gd name="T38" fmla="*/ 80 w 124"/>
                  <a:gd name="T39" fmla="*/ 17 h 122"/>
                  <a:gd name="T40" fmla="*/ 75 w 124"/>
                  <a:gd name="T41" fmla="*/ 10 h 122"/>
                  <a:gd name="T42" fmla="*/ 67 w 124"/>
                  <a:gd name="T43" fmla="*/ 10 h 122"/>
                  <a:gd name="T44" fmla="*/ 56 w 124"/>
                  <a:gd name="T45" fmla="*/ 9 h 122"/>
                  <a:gd name="T46" fmla="*/ 53 w 124"/>
                  <a:gd name="T47" fmla="*/ 8 h 122"/>
                  <a:gd name="T48" fmla="*/ 52 w 124"/>
                  <a:gd name="T49" fmla="*/ 7 h 122"/>
                  <a:gd name="T50" fmla="*/ 47 w 124"/>
                  <a:gd name="T51" fmla="*/ 8 h 122"/>
                  <a:gd name="T52" fmla="*/ 43 w 124"/>
                  <a:gd name="T53" fmla="*/ 6 h 122"/>
                  <a:gd name="T54" fmla="*/ 35 w 124"/>
                  <a:gd name="T55" fmla="*/ 3 h 122"/>
                  <a:gd name="T56" fmla="*/ 27 w 124"/>
                  <a:gd name="T57" fmla="*/ 2 h 122"/>
                  <a:gd name="T58" fmla="*/ 23 w 124"/>
                  <a:gd name="T59" fmla="*/ 6 h 122"/>
                  <a:gd name="T60" fmla="*/ 19 w 124"/>
                  <a:gd name="T61" fmla="*/ 9 h 122"/>
                  <a:gd name="T62" fmla="*/ 13 w 124"/>
                  <a:gd name="T63" fmla="*/ 10 h 122"/>
                  <a:gd name="T64" fmla="*/ 7 w 124"/>
                  <a:gd name="T65" fmla="*/ 12 h 122"/>
                  <a:gd name="T66" fmla="*/ 6 w 124"/>
                  <a:gd name="T67" fmla="*/ 15 h 122"/>
                  <a:gd name="T68" fmla="*/ 0 w 124"/>
                  <a:gd name="T69" fmla="*/ 18 h 122"/>
                  <a:gd name="T70" fmla="*/ 8 w 124"/>
                  <a:gd name="T71" fmla="*/ 18 h 122"/>
                  <a:gd name="T72" fmla="*/ 13 w 124"/>
                  <a:gd name="T73" fmla="*/ 20 h 122"/>
                  <a:gd name="T74" fmla="*/ 16 w 124"/>
                  <a:gd name="T75" fmla="*/ 22 h 122"/>
                  <a:gd name="T76" fmla="*/ 21 w 124"/>
                  <a:gd name="T77" fmla="*/ 27 h 122"/>
                  <a:gd name="T78" fmla="*/ 23 w 124"/>
                  <a:gd name="T79" fmla="*/ 30 h 122"/>
                  <a:gd name="T80" fmla="*/ 26 w 124"/>
                  <a:gd name="T81" fmla="*/ 34 h 122"/>
                  <a:gd name="T82" fmla="*/ 30 w 124"/>
                  <a:gd name="T83" fmla="*/ 40 h 122"/>
                  <a:gd name="T84" fmla="*/ 35 w 124"/>
                  <a:gd name="T85" fmla="*/ 44 h 122"/>
                  <a:gd name="T86" fmla="*/ 40 w 124"/>
                  <a:gd name="T87" fmla="*/ 49 h 122"/>
                  <a:gd name="T88" fmla="*/ 50 w 124"/>
                  <a:gd name="T89" fmla="*/ 57 h 122"/>
                  <a:gd name="T90" fmla="*/ 61 w 124"/>
                  <a:gd name="T91" fmla="*/ 66 h 122"/>
                  <a:gd name="T92" fmla="*/ 67 w 124"/>
                  <a:gd name="T93" fmla="*/ 76 h 122"/>
                  <a:gd name="T94" fmla="*/ 69 w 124"/>
                  <a:gd name="T95" fmla="*/ 84 h 122"/>
                  <a:gd name="T96" fmla="*/ 68 w 124"/>
                  <a:gd name="T97" fmla="*/ 90 h 122"/>
                  <a:gd name="T98" fmla="*/ 69 w 124"/>
                  <a:gd name="T99" fmla="*/ 98 h 122"/>
                  <a:gd name="T100" fmla="*/ 73 w 124"/>
                  <a:gd name="T101" fmla="*/ 109 h 122"/>
                  <a:gd name="T102" fmla="*/ 76 w 124"/>
                  <a:gd name="T103" fmla="*/ 116 h 122"/>
                  <a:gd name="T104" fmla="*/ 77 w 124"/>
                  <a:gd name="T105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4" h="122">
                    <a:moveTo>
                      <a:pt x="79" y="122"/>
                    </a:moveTo>
                    <a:cubicBezTo>
                      <a:pt x="81" y="119"/>
                      <a:pt x="81" y="119"/>
                      <a:pt x="81" y="119"/>
                    </a:cubicBezTo>
                    <a:cubicBezTo>
                      <a:pt x="81" y="119"/>
                      <a:pt x="83" y="118"/>
                      <a:pt x="83" y="118"/>
                    </a:cubicBezTo>
                    <a:cubicBezTo>
                      <a:pt x="84" y="118"/>
                      <a:pt x="85" y="118"/>
                      <a:pt x="86" y="118"/>
                    </a:cubicBezTo>
                    <a:cubicBezTo>
                      <a:pt x="87" y="118"/>
                      <a:pt x="88" y="117"/>
                      <a:pt x="88" y="117"/>
                    </a:cubicBezTo>
                    <a:cubicBezTo>
                      <a:pt x="88" y="117"/>
                      <a:pt x="88" y="117"/>
                      <a:pt x="88" y="117"/>
                    </a:cubicBezTo>
                    <a:cubicBezTo>
                      <a:pt x="87" y="115"/>
                      <a:pt x="87" y="115"/>
                      <a:pt x="87" y="115"/>
                    </a:cubicBezTo>
                    <a:cubicBezTo>
                      <a:pt x="88" y="113"/>
                      <a:pt x="88" y="113"/>
                      <a:pt x="88" y="113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86" y="110"/>
                      <a:pt x="86" y="110"/>
                      <a:pt x="86" y="110"/>
                    </a:cubicBezTo>
                    <a:cubicBezTo>
                      <a:pt x="86" y="110"/>
                      <a:pt x="85" y="109"/>
                      <a:pt x="86" y="109"/>
                    </a:cubicBezTo>
                    <a:cubicBezTo>
                      <a:pt x="87" y="109"/>
                      <a:pt x="87" y="106"/>
                      <a:pt x="87" y="106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3"/>
                      <a:pt x="90" y="103"/>
                    </a:cubicBezTo>
                    <a:cubicBezTo>
                      <a:pt x="90" y="103"/>
                      <a:pt x="91" y="102"/>
                      <a:pt x="91" y="102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90" y="99"/>
                      <a:pt x="89" y="97"/>
                      <a:pt x="89" y="97"/>
                    </a:cubicBezTo>
                    <a:cubicBezTo>
                      <a:pt x="90" y="97"/>
                      <a:pt x="91" y="96"/>
                      <a:pt x="91" y="96"/>
                    </a:cubicBezTo>
                    <a:cubicBezTo>
                      <a:pt x="91" y="96"/>
                      <a:pt x="93" y="94"/>
                      <a:pt x="94" y="94"/>
                    </a:cubicBezTo>
                    <a:cubicBezTo>
                      <a:pt x="94" y="93"/>
                      <a:pt x="95" y="92"/>
                      <a:pt x="95" y="91"/>
                    </a:cubicBezTo>
                    <a:cubicBezTo>
                      <a:pt x="95" y="91"/>
                      <a:pt x="94" y="89"/>
                      <a:pt x="94" y="89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5"/>
                      <a:pt x="95" y="85"/>
                    </a:cubicBezTo>
                    <a:cubicBezTo>
                      <a:pt x="94" y="84"/>
                      <a:pt x="92" y="84"/>
                      <a:pt x="92" y="84"/>
                    </a:cubicBezTo>
                    <a:cubicBezTo>
                      <a:pt x="91" y="82"/>
                      <a:pt x="91" y="82"/>
                      <a:pt x="91" y="82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89" y="78"/>
                      <a:pt x="89" y="78"/>
                      <a:pt x="89" y="78"/>
                    </a:cubicBezTo>
                    <a:cubicBezTo>
                      <a:pt x="89" y="78"/>
                      <a:pt x="89" y="76"/>
                      <a:pt x="89" y="75"/>
                    </a:cubicBezTo>
                    <a:cubicBezTo>
                      <a:pt x="90" y="75"/>
                      <a:pt x="91" y="72"/>
                      <a:pt x="92" y="71"/>
                    </a:cubicBezTo>
                    <a:cubicBezTo>
                      <a:pt x="92" y="71"/>
                      <a:pt x="96" y="68"/>
                      <a:pt x="96" y="68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5"/>
                      <a:pt x="97" y="77"/>
                      <a:pt x="97" y="77"/>
                    </a:cubicBezTo>
                    <a:cubicBezTo>
                      <a:pt x="98" y="76"/>
                      <a:pt x="99" y="74"/>
                      <a:pt x="99" y="74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100" y="74"/>
                      <a:pt x="98" y="71"/>
                      <a:pt x="99" y="71"/>
                    </a:cubicBezTo>
                    <a:cubicBezTo>
                      <a:pt x="99" y="71"/>
                      <a:pt x="99" y="70"/>
                      <a:pt x="100" y="71"/>
                    </a:cubicBezTo>
                    <a:cubicBezTo>
                      <a:pt x="100" y="72"/>
                      <a:pt x="100" y="73"/>
                      <a:pt x="101" y="73"/>
                    </a:cubicBezTo>
                    <a:cubicBezTo>
                      <a:pt x="102" y="73"/>
                      <a:pt x="103" y="73"/>
                      <a:pt x="103" y="72"/>
                    </a:cubicBezTo>
                    <a:cubicBezTo>
                      <a:pt x="104" y="71"/>
                      <a:pt x="103" y="71"/>
                      <a:pt x="103" y="71"/>
                    </a:cubicBezTo>
                    <a:cubicBezTo>
                      <a:pt x="104" y="70"/>
                      <a:pt x="104" y="70"/>
                      <a:pt x="104" y="70"/>
                    </a:cubicBezTo>
                    <a:cubicBezTo>
                      <a:pt x="104" y="70"/>
                      <a:pt x="104" y="72"/>
                      <a:pt x="105" y="72"/>
                    </a:cubicBezTo>
                    <a:cubicBezTo>
                      <a:pt x="106" y="72"/>
                      <a:pt x="108" y="72"/>
                      <a:pt x="108" y="72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3"/>
                      <a:pt x="110" y="72"/>
                      <a:pt x="110" y="72"/>
                    </a:cubicBezTo>
                    <a:cubicBezTo>
                      <a:pt x="110" y="71"/>
                      <a:pt x="110" y="70"/>
                      <a:pt x="110" y="70"/>
                    </a:cubicBezTo>
                    <a:cubicBezTo>
                      <a:pt x="112" y="70"/>
                      <a:pt x="112" y="70"/>
                      <a:pt x="112" y="70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14" y="69"/>
                      <a:pt x="114" y="69"/>
                      <a:pt x="114" y="69"/>
                    </a:cubicBezTo>
                    <a:cubicBezTo>
                      <a:pt x="115" y="71"/>
                      <a:pt x="115" y="71"/>
                      <a:pt x="115" y="71"/>
                    </a:cubicBezTo>
                    <a:cubicBezTo>
                      <a:pt x="117" y="71"/>
                      <a:pt x="117" y="71"/>
                      <a:pt x="117" y="71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8" y="68"/>
                      <a:pt x="120" y="68"/>
                      <a:pt x="121" y="68"/>
                    </a:cubicBezTo>
                    <a:cubicBezTo>
                      <a:pt x="122" y="68"/>
                      <a:pt x="124" y="67"/>
                      <a:pt x="124" y="67"/>
                    </a:cubicBezTo>
                    <a:cubicBezTo>
                      <a:pt x="124" y="66"/>
                      <a:pt x="123" y="66"/>
                      <a:pt x="122" y="66"/>
                    </a:cubicBezTo>
                    <a:cubicBezTo>
                      <a:pt x="121" y="66"/>
                      <a:pt x="120" y="67"/>
                      <a:pt x="119" y="66"/>
                    </a:cubicBezTo>
                    <a:cubicBezTo>
                      <a:pt x="119" y="66"/>
                      <a:pt x="117" y="64"/>
                      <a:pt x="117" y="64"/>
                    </a:cubicBezTo>
                    <a:cubicBezTo>
                      <a:pt x="115" y="64"/>
                      <a:pt x="115" y="64"/>
                      <a:pt x="115" y="64"/>
                    </a:cubicBezTo>
                    <a:cubicBezTo>
                      <a:pt x="115" y="64"/>
                      <a:pt x="114" y="63"/>
                      <a:pt x="115" y="62"/>
                    </a:cubicBezTo>
                    <a:cubicBezTo>
                      <a:pt x="116" y="62"/>
                      <a:pt x="116" y="61"/>
                      <a:pt x="116" y="61"/>
                    </a:cubicBezTo>
                    <a:cubicBezTo>
                      <a:pt x="116" y="61"/>
                      <a:pt x="116" y="60"/>
                      <a:pt x="116" y="59"/>
                    </a:cubicBezTo>
                    <a:cubicBezTo>
                      <a:pt x="115" y="59"/>
                      <a:pt x="115" y="57"/>
                      <a:pt x="115" y="56"/>
                    </a:cubicBezTo>
                    <a:cubicBezTo>
                      <a:pt x="115" y="56"/>
                      <a:pt x="113" y="52"/>
                      <a:pt x="113" y="52"/>
                    </a:cubicBezTo>
                    <a:cubicBezTo>
                      <a:pt x="113" y="51"/>
                      <a:pt x="113" y="51"/>
                      <a:pt x="113" y="51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10" y="50"/>
                      <a:pt x="109" y="51"/>
                      <a:pt x="108" y="51"/>
                    </a:cubicBezTo>
                    <a:cubicBezTo>
                      <a:pt x="107" y="51"/>
                      <a:pt x="107" y="50"/>
                      <a:pt x="107" y="50"/>
                    </a:cubicBezTo>
                    <a:cubicBezTo>
                      <a:pt x="105" y="50"/>
                      <a:pt x="105" y="50"/>
                      <a:pt x="105" y="50"/>
                    </a:cubicBezTo>
                    <a:cubicBezTo>
                      <a:pt x="105" y="50"/>
                      <a:pt x="105" y="50"/>
                      <a:pt x="104" y="50"/>
                    </a:cubicBezTo>
                    <a:cubicBezTo>
                      <a:pt x="102" y="50"/>
                      <a:pt x="101" y="50"/>
                      <a:pt x="101" y="49"/>
                    </a:cubicBezTo>
                    <a:cubicBezTo>
                      <a:pt x="100" y="49"/>
                      <a:pt x="100" y="48"/>
                      <a:pt x="101" y="47"/>
                    </a:cubicBezTo>
                    <a:cubicBezTo>
                      <a:pt x="101" y="47"/>
                      <a:pt x="101" y="46"/>
                      <a:pt x="101" y="46"/>
                    </a:cubicBezTo>
                    <a:cubicBezTo>
                      <a:pt x="101" y="46"/>
                      <a:pt x="101" y="44"/>
                      <a:pt x="100" y="44"/>
                    </a:cubicBezTo>
                    <a:cubicBezTo>
                      <a:pt x="100" y="44"/>
                      <a:pt x="98" y="44"/>
                      <a:pt x="98" y="44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8" y="41"/>
                      <a:pt x="98" y="39"/>
                      <a:pt x="98" y="39"/>
                    </a:cubicBezTo>
                    <a:cubicBezTo>
                      <a:pt x="98" y="38"/>
                      <a:pt x="97" y="37"/>
                      <a:pt x="97" y="37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4" y="33"/>
                      <a:pt x="94" y="33"/>
                      <a:pt x="94" y="33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84" y="34"/>
                      <a:pt x="84" y="32"/>
                    </a:cubicBezTo>
                    <a:cubicBezTo>
                      <a:pt x="83" y="31"/>
                      <a:pt x="82" y="29"/>
                      <a:pt x="82" y="29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2" y="24"/>
                      <a:pt x="82" y="22"/>
                      <a:pt x="82" y="22"/>
                    </a:cubicBezTo>
                    <a:cubicBezTo>
                      <a:pt x="82" y="22"/>
                      <a:pt x="81" y="20"/>
                      <a:pt x="81" y="20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7" y="13"/>
                      <a:pt x="77" y="12"/>
                    </a:cubicBezTo>
                    <a:cubicBezTo>
                      <a:pt x="77" y="11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4" y="11"/>
                    </a:cubicBezTo>
                    <a:cubicBezTo>
                      <a:pt x="74" y="11"/>
                      <a:pt x="74" y="13"/>
                      <a:pt x="73" y="13"/>
                    </a:cubicBezTo>
                    <a:cubicBezTo>
                      <a:pt x="73" y="13"/>
                      <a:pt x="74" y="13"/>
                      <a:pt x="72" y="13"/>
                    </a:cubicBezTo>
                    <a:cubicBezTo>
                      <a:pt x="69" y="13"/>
                      <a:pt x="70" y="13"/>
                      <a:pt x="69" y="12"/>
                    </a:cubicBezTo>
                    <a:cubicBezTo>
                      <a:pt x="69" y="11"/>
                      <a:pt x="67" y="10"/>
                      <a:pt x="67" y="10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6" y="7"/>
                      <a:pt x="63" y="7"/>
                    </a:cubicBezTo>
                    <a:cubicBezTo>
                      <a:pt x="60" y="7"/>
                      <a:pt x="57" y="8"/>
                      <a:pt x="57" y="8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6" y="9"/>
                      <a:pt x="55" y="11"/>
                      <a:pt x="55" y="11"/>
                    </a:cubicBezTo>
                    <a:cubicBezTo>
                      <a:pt x="55" y="11"/>
                      <a:pt x="56" y="12"/>
                      <a:pt x="55" y="11"/>
                    </a:cubicBezTo>
                    <a:cubicBezTo>
                      <a:pt x="55" y="11"/>
                      <a:pt x="55" y="11"/>
                      <a:pt x="55" y="10"/>
                    </a:cubicBezTo>
                    <a:cubicBezTo>
                      <a:pt x="54" y="10"/>
                      <a:pt x="55" y="9"/>
                      <a:pt x="55" y="9"/>
                    </a:cubicBezTo>
                    <a:cubicBezTo>
                      <a:pt x="55" y="9"/>
                      <a:pt x="53" y="8"/>
                      <a:pt x="53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3" y="10"/>
                      <a:pt x="52" y="10"/>
                    </a:cubicBezTo>
                    <a:cubicBezTo>
                      <a:pt x="51" y="10"/>
                      <a:pt x="50" y="11"/>
                      <a:pt x="50" y="10"/>
                    </a:cubicBezTo>
                    <a:cubicBezTo>
                      <a:pt x="50" y="10"/>
                      <a:pt x="51" y="9"/>
                      <a:pt x="51" y="9"/>
                    </a:cubicBezTo>
                    <a:cubicBezTo>
                      <a:pt x="52" y="9"/>
                      <a:pt x="52" y="8"/>
                      <a:pt x="52" y="7"/>
                    </a:cubicBezTo>
                    <a:cubicBezTo>
                      <a:pt x="52" y="7"/>
                      <a:pt x="52" y="6"/>
                      <a:pt x="51" y="6"/>
                    </a:cubicBezTo>
                    <a:cubicBezTo>
                      <a:pt x="51" y="6"/>
                      <a:pt x="50" y="6"/>
                      <a:pt x="49" y="6"/>
                    </a:cubicBezTo>
                    <a:cubicBezTo>
                      <a:pt x="49" y="6"/>
                      <a:pt x="48" y="7"/>
                      <a:pt x="48" y="7"/>
                    </a:cubicBezTo>
                    <a:cubicBezTo>
                      <a:pt x="48" y="7"/>
                      <a:pt x="49" y="7"/>
                      <a:pt x="48" y="7"/>
                    </a:cubicBezTo>
                    <a:cubicBezTo>
                      <a:pt x="48" y="7"/>
                      <a:pt x="47" y="8"/>
                      <a:pt x="47" y="8"/>
                    </a:cubicBezTo>
                    <a:cubicBezTo>
                      <a:pt x="47" y="8"/>
                      <a:pt x="46" y="7"/>
                      <a:pt x="46" y="7"/>
                    </a:cubicBezTo>
                    <a:cubicBezTo>
                      <a:pt x="46" y="7"/>
                      <a:pt x="46" y="6"/>
                      <a:pt x="46" y="6"/>
                    </a:cubicBezTo>
                    <a:cubicBezTo>
                      <a:pt x="45" y="7"/>
                      <a:pt x="45" y="8"/>
                      <a:pt x="45" y="8"/>
                    </a:cubicBezTo>
                    <a:cubicBezTo>
                      <a:pt x="44" y="9"/>
                      <a:pt x="44" y="8"/>
                      <a:pt x="44" y="8"/>
                    </a:cubicBezTo>
                    <a:cubicBezTo>
                      <a:pt x="44" y="8"/>
                      <a:pt x="43" y="6"/>
                      <a:pt x="43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0" y="6"/>
                      <a:pt x="39" y="5"/>
                    </a:cubicBezTo>
                    <a:cubicBezTo>
                      <a:pt x="39" y="5"/>
                      <a:pt x="38" y="5"/>
                      <a:pt x="37" y="4"/>
                    </a:cubicBezTo>
                    <a:cubicBezTo>
                      <a:pt x="37" y="4"/>
                      <a:pt x="36" y="3"/>
                      <a:pt x="36" y="3"/>
                    </a:cubicBezTo>
                    <a:cubicBezTo>
                      <a:pt x="36" y="3"/>
                      <a:pt x="36" y="3"/>
                      <a:pt x="35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3" y="2"/>
                      <a:pt x="34" y="2"/>
                      <a:pt x="32" y="2"/>
                    </a:cubicBezTo>
                    <a:cubicBezTo>
                      <a:pt x="30" y="2"/>
                      <a:pt x="30" y="3"/>
                      <a:pt x="29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1"/>
                      <a:pt x="27" y="0"/>
                      <a:pt x="26" y="1"/>
                    </a:cubicBezTo>
                    <a:cubicBezTo>
                      <a:pt x="26" y="2"/>
                      <a:pt x="27" y="2"/>
                      <a:pt x="26" y="3"/>
                    </a:cubicBezTo>
                    <a:cubicBezTo>
                      <a:pt x="25" y="3"/>
                      <a:pt x="24" y="4"/>
                      <a:pt x="24" y="4"/>
                    </a:cubicBezTo>
                    <a:cubicBezTo>
                      <a:pt x="24" y="4"/>
                      <a:pt x="23" y="5"/>
                      <a:pt x="23" y="5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3" y="6"/>
                      <a:pt x="22" y="5"/>
                      <a:pt x="22" y="5"/>
                    </a:cubicBezTo>
                    <a:cubicBezTo>
                      <a:pt x="22" y="5"/>
                      <a:pt x="21" y="5"/>
                      <a:pt x="21" y="5"/>
                    </a:cubicBezTo>
                    <a:cubicBezTo>
                      <a:pt x="21" y="5"/>
                      <a:pt x="20" y="6"/>
                      <a:pt x="20" y="6"/>
                    </a:cubicBezTo>
                    <a:cubicBezTo>
                      <a:pt x="20" y="6"/>
                      <a:pt x="20" y="7"/>
                      <a:pt x="20" y="7"/>
                    </a:cubicBezTo>
                    <a:cubicBezTo>
                      <a:pt x="20" y="8"/>
                      <a:pt x="19" y="9"/>
                      <a:pt x="19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9"/>
                      <a:pt x="17" y="9"/>
                    </a:cubicBezTo>
                    <a:cubicBezTo>
                      <a:pt x="16" y="9"/>
                      <a:pt x="14" y="9"/>
                      <a:pt x="14" y="9"/>
                    </a:cubicBezTo>
                    <a:cubicBezTo>
                      <a:pt x="14" y="9"/>
                      <a:pt x="13" y="9"/>
                      <a:pt x="13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2"/>
                      <a:pt x="10" y="12"/>
                    </a:cubicBezTo>
                    <a:cubicBezTo>
                      <a:pt x="10" y="11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1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7" y="14"/>
                      <a:pt x="7" y="14"/>
                      <a:pt x="7" y="15"/>
                    </a:cubicBezTo>
                    <a:cubicBezTo>
                      <a:pt x="7" y="15"/>
                      <a:pt x="7" y="15"/>
                      <a:pt x="6" y="15"/>
                    </a:cubicBezTo>
                    <a:cubicBezTo>
                      <a:pt x="6" y="15"/>
                      <a:pt x="5" y="15"/>
                      <a:pt x="5" y="15"/>
                    </a:cubicBezTo>
                    <a:cubicBezTo>
                      <a:pt x="5" y="15"/>
                      <a:pt x="5" y="14"/>
                      <a:pt x="4" y="14"/>
                    </a:cubicBezTo>
                    <a:cubicBezTo>
                      <a:pt x="4" y="14"/>
                      <a:pt x="2" y="15"/>
                      <a:pt x="2" y="15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8" y="18"/>
                      <a:pt x="8" y="18"/>
                    </a:cubicBezTo>
                    <a:cubicBezTo>
                      <a:pt x="8" y="18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1"/>
                      <a:pt x="16" y="21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7" y="23"/>
                      <a:pt x="17" y="23"/>
                    </a:cubicBezTo>
                    <a:cubicBezTo>
                      <a:pt x="18" y="24"/>
                      <a:pt x="18" y="25"/>
                      <a:pt x="18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2" y="28"/>
                      <a:pt x="22" y="28"/>
                    </a:cubicBezTo>
                    <a:cubicBezTo>
                      <a:pt x="22" y="29"/>
                      <a:pt x="23" y="29"/>
                      <a:pt x="23" y="29"/>
                    </a:cubicBezTo>
                    <a:cubicBezTo>
                      <a:pt x="23" y="29"/>
                      <a:pt x="23" y="30"/>
                      <a:pt x="23" y="30"/>
                    </a:cubicBezTo>
                    <a:cubicBezTo>
                      <a:pt x="23" y="30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2"/>
                    </a:cubicBezTo>
                    <a:cubicBezTo>
                      <a:pt x="24" y="32"/>
                      <a:pt x="25" y="33"/>
                      <a:pt x="25" y="33"/>
                    </a:cubicBezTo>
                    <a:cubicBezTo>
                      <a:pt x="25" y="34"/>
                      <a:pt x="25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5"/>
                    </a:cubicBezTo>
                    <a:cubicBezTo>
                      <a:pt x="26" y="36"/>
                      <a:pt x="26" y="36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0" y="39"/>
                      <a:pt x="30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4" y="43"/>
                      <a:pt x="35" y="43"/>
                    </a:cubicBezTo>
                    <a:cubicBezTo>
                      <a:pt x="35" y="43"/>
                      <a:pt x="35" y="44"/>
                      <a:pt x="35" y="44"/>
                    </a:cubicBezTo>
                    <a:cubicBezTo>
                      <a:pt x="35" y="44"/>
                      <a:pt x="36" y="44"/>
                      <a:pt x="36" y="44"/>
                    </a:cubicBezTo>
                    <a:cubicBezTo>
                      <a:pt x="37" y="44"/>
                      <a:pt x="38" y="44"/>
                      <a:pt x="38" y="45"/>
                    </a:cubicBezTo>
                    <a:cubicBezTo>
                      <a:pt x="38" y="45"/>
                      <a:pt x="38" y="46"/>
                      <a:pt x="38" y="46"/>
                    </a:cubicBezTo>
                    <a:cubicBezTo>
                      <a:pt x="39" y="47"/>
                      <a:pt x="39" y="47"/>
                      <a:pt x="39" y="48"/>
                    </a:cubicBezTo>
                    <a:cubicBezTo>
                      <a:pt x="39" y="48"/>
                      <a:pt x="40" y="49"/>
                      <a:pt x="40" y="49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6" y="54"/>
                      <a:pt x="47" y="54"/>
                    </a:cubicBezTo>
                    <a:cubicBezTo>
                      <a:pt x="47" y="55"/>
                      <a:pt x="48" y="55"/>
                      <a:pt x="48" y="55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3" y="58"/>
                      <a:pt x="55" y="59"/>
                      <a:pt x="55" y="59"/>
                    </a:cubicBezTo>
                    <a:cubicBezTo>
                      <a:pt x="56" y="59"/>
                      <a:pt x="57" y="60"/>
                      <a:pt x="57" y="60"/>
                    </a:cubicBezTo>
                    <a:cubicBezTo>
                      <a:pt x="57" y="60"/>
                      <a:pt x="59" y="63"/>
                      <a:pt x="59" y="63"/>
                    </a:cubicBezTo>
                    <a:cubicBezTo>
                      <a:pt x="59" y="63"/>
                      <a:pt x="61" y="64"/>
                      <a:pt x="61" y="66"/>
                    </a:cubicBezTo>
                    <a:cubicBezTo>
                      <a:pt x="62" y="67"/>
                      <a:pt x="62" y="67"/>
                      <a:pt x="62" y="68"/>
                    </a:cubicBezTo>
                    <a:cubicBezTo>
                      <a:pt x="63" y="70"/>
                      <a:pt x="64" y="71"/>
                      <a:pt x="64" y="71"/>
                    </a:cubicBezTo>
                    <a:cubicBezTo>
                      <a:pt x="64" y="71"/>
                      <a:pt x="64" y="71"/>
                      <a:pt x="65" y="72"/>
                    </a:cubicBezTo>
                    <a:cubicBezTo>
                      <a:pt x="66" y="74"/>
                      <a:pt x="66" y="75"/>
                      <a:pt x="67" y="75"/>
                    </a:cubicBezTo>
                    <a:cubicBezTo>
                      <a:pt x="67" y="75"/>
                      <a:pt x="67" y="75"/>
                      <a:pt x="67" y="76"/>
                    </a:cubicBezTo>
                    <a:cubicBezTo>
                      <a:pt x="67" y="76"/>
                      <a:pt x="67" y="77"/>
                      <a:pt x="67" y="77"/>
                    </a:cubicBezTo>
                    <a:cubicBezTo>
                      <a:pt x="67" y="77"/>
                      <a:pt x="67" y="79"/>
                      <a:pt x="67" y="79"/>
                    </a:cubicBezTo>
                    <a:cubicBezTo>
                      <a:pt x="67" y="79"/>
                      <a:pt x="68" y="81"/>
                      <a:pt x="68" y="81"/>
                    </a:cubicBezTo>
                    <a:cubicBezTo>
                      <a:pt x="68" y="81"/>
                      <a:pt x="68" y="81"/>
                      <a:pt x="68" y="81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8" y="86"/>
                      <a:pt x="68" y="86"/>
                      <a:pt x="68" y="86"/>
                    </a:cubicBezTo>
                    <a:cubicBezTo>
                      <a:pt x="68" y="86"/>
                      <a:pt x="68" y="87"/>
                      <a:pt x="68" y="87"/>
                    </a:cubicBezTo>
                    <a:cubicBezTo>
                      <a:pt x="69" y="87"/>
                      <a:pt x="69" y="87"/>
                      <a:pt x="69" y="88"/>
                    </a:cubicBezTo>
                    <a:cubicBezTo>
                      <a:pt x="69" y="88"/>
                      <a:pt x="68" y="89"/>
                      <a:pt x="68" y="89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68" y="92"/>
                      <a:pt x="69" y="93"/>
                      <a:pt x="69" y="93"/>
                    </a:cubicBezTo>
                    <a:cubicBezTo>
                      <a:pt x="69" y="93"/>
                      <a:pt x="69" y="95"/>
                      <a:pt x="69" y="95"/>
                    </a:cubicBezTo>
                    <a:cubicBezTo>
                      <a:pt x="69" y="95"/>
                      <a:pt x="69" y="96"/>
                      <a:pt x="69" y="96"/>
                    </a:cubicBezTo>
                    <a:cubicBezTo>
                      <a:pt x="69" y="96"/>
                      <a:pt x="69" y="98"/>
                      <a:pt x="69" y="98"/>
                    </a:cubicBezTo>
                    <a:cubicBezTo>
                      <a:pt x="69" y="99"/>
                      <a:pt x="70" y="99"/>
                      <a:pt x="70" y="100"/>
                    </a:cubicBezTo>
                    <a:cubicBezTo>
                      <a:pt x="70" y="100"/>
                      <a:pt x="69" y="101"/>
                      <a:pt x="70" y="102"/>
                    </a:cubicBezTo>
                    <a:cubicBezTo>
                      <a:pt x="70" y="103"/>
                      <a:pt x="72" y="105"/>
                      <a:pt x="72" y="105"/>
                    </a:cubicBezTo>
                    <a:cubicBezTo>
                      <a:pt x="72" y="105"/>
                      <a:pt x="73" y="107"/>
                      <a:pt x="73" y="107"/>
                    </a:cubicBezTo>
                    <a:cubicBezTo>
                      <a:pt x="73" y="108"/>
                      <a:pt x="72" y="108"/>
                      <a:pt x="73" y="109"/>
                    </a:cubicBezTo>
                    <a:cubicBezTo>
                      <a:pt x="73" y="109"/>
                      <a:pt x="72" y="109"/>
                      <a:pt x="73" y="110"/>
                    </a:cubicBezTo>
                    <a:cubicBezTo>
                      <a:pt x="74" y="110"/>
                      <a:pt x="74" y="112"/>
                      <a:pt x="74" y="112"/>
                    </a:cubicBezTo>
                    <a:cubicBezTo>
                      <a:pt x="74" y="112"/>
                      <a:pt x="75" y="112"/>
                      <a:pt x="75" y="113"/>
                    </a:cubicBezTo>
                    <a:cubicBezTo>
                      <a:pt x="75" y="114"/>
                      <a:pt x="75" y="115"/>
                      <a:pt x="75" y="115"/>
                    </a:cubicBezTo>
                    <a:cubicBezTo>
                      <a:pt x="76" y="116"/>
                      <a:pt x="76" y="116"/>
                      <a:pt x="76" y="116"/>
                    </a:cubicBezTo>
                    <a:cubicBezTo>
                      <a:pt x="75" y="116"/>
                      <a:pt x="75" y="117"/>
                      <a:pt x="75" y="117"/>
                    </a:cubicBezTo>
                    <a:cubicBezTo>
                      <a:pt x="74" y="118"/>
                      <a:pt x="74" y="118"/>
                      <a:pt x="74" y="118"/>
                    </a:cubicBezTo>
                    <a:cubicBezTo>
                      <a:pt x="74" y="118"/>
                      <a:pt x="75" y="119"/>
                      <a:pt x="75" y="119"/>
                    </a:cubicBezTo>
                    <a:cubicBezTo>
                      <a:pt x="76" y="119"/>
                      <a:pt x="76" y="120"/>
                      <a:pt x="76" y="120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8" y="122"/>
                      <a:pt x="78" y="122"/>
                      <a:pt x="78" y="122"/>
                    </a:cubicBezTo>
                    <a:lnTo>
                      <a:pt x="79" y="12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1" name="Freeform 70"/>
              <p:cNvSpPr>
                <a:spLocks/>
              </p:cNvSpPr>
              <p:nvPr/>
            </p:nvSpPr>
            <p:spPr bwMode="auto">
              <a:xfrm>
                <a:off x="2560" y="2455"/>
                <a:ext cx="4" cy="4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1 h 2"/>
                  <a:gd name="T10" fmla="*/ 1 w 2"/>
                  <a:gd name="T11" fmla="*/ 0 h 2"/>
                  <a:gd name="T12" fmla="*/ 0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2" name="Freeform 71"/>
              <p:cNvSpPr>
                <a:spLocks/>
              </p:cNvSpPr>
              <p:nvPr/>
            </p:nvSpPr>
            <p:spPr bwMode="auto">
              <a:xfrm>
                <a:off x="2508" y="25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3" name="Freeform 72"/>
              <p:cNvSpPr>
                <a:spLocks noEditPoints="1"/>
              </p:cNvSpPr>
              <p:nvPr/>
            </p:nvSpPr>
            <p:spPr bwMode="auto">
              <a:xfrm>
                <a:off x="1838" y="2134"/>
                <a:ext cx="758" cy="765"/>
              </a:xfrm>
              <a:custGeom>
                <a:avLst/>
                <a:gdLst>
                  <a:gd name="T0" fmla="*/ 335 w 378"/>
                  <a:gd name="T1" fmla="*/ 89 h 381"/>
                  <a:gd name="T2" fmla="*/ 321 w 378"/>
                  <a:gd name="T3" fmla="*/ 75 h 381"/>
                  <a:gd name="T4" fmla="*/ 314 w 378"/>
                  <a:gd name="T5" fmla="*/ 76 h 381"/>
                  <a:gd name="T6" fmla="*/ 311 w 378"/>
                  <a:gd name="T7" fmla="*/ 72 h 381"/>
                  <a:gd name="T8" fmla="*/ 300 w 378"/>
                  <a:gd name="T9" fmla="*/ 69 h 381"/>
                  <a:gd name="T10" fmla="*/ 288 w 378"/>
                  <a:gd name="T11" fmla="*/ 61 h 381"/>
                  <a:gd name="T12" fmla="*/ 284 w 378"/>
                  <a:gd name="T13" fmla="*/ 44 h 381"/>
                  <a:gd name="T14" fmla="*/ 269 w 378"/>
                  <a:gd name="T15" fmla="*/ 52 h 381"/>
                  <a:gd name="T16" fmla="*/ 268 w 378"/>
                  <a:gd name="T17" fmla="*/ 39 h 381"/>
                  <a:gd name="T18" fmla="*/ 253 w 378"/>
                  <a:gd name="T19" fmla="*/ 34 h 381"/>
                  <a:gd name="T20" fmla="*/ 243 w 378"/>
                  <a:gd name="T21" fmla="*/ 23 h 381"/>
                  <a:gd name="T22" fmla="*/ 229 w 378"/>
                  <a:gd name="T23" fmla="*/ 14 h 381"/>
                  <a:gd name="T24" fmla="*/ 227 w 378"/>
                  <a:gd name="T25" fmla="*/ 0 h 381"/>
                  <a:gd name="T26" fmla="*/ 190 w 378"/>
                  <a:gd name="T27" fmla="*/ 37 h 381"/>
                  <a:gd name="T28" fmla="*/ 138 w 378"/>
                  <a:gd name="T29" fmla="*/ 70 h 381"/>
                  <a:gd name="T30" fmla="*/ 99 w 378"/>
                  <a:gd name="T31" fmla="*/ 48 h 381"/>
                  <a:gd name="T32" fmla="*/ 97 w 378"/>
                  <a:gd name="T33" fmla="*/ 67 h 381"/>
                  <a:gd name="T34" fmla="*/ 71 w 378"/>
                  <a:gd name="T35" fmla="*/ 89 h 381"/>
                  <a:gd name="T36" fmla="*/ 37 w 378"/>
                  <a:gd name="T37" fmla="*/ 79 h 381"/>
                  <a:gd name="T38" fmla="*/ 3 w 378"/>
                  <a:gd name="T39" fmla="*/ 90 h 381"/>
                  <a:gd name="T40" fmla="*/ 4 w 378"/>
                  <a:gd name="T41" fmla="*/ 106 h 381"/>
                  <a:gd name="T42" fmla="*/ 28 w 378"/>
                  <a:gd name="T43" fmla="*/ 121 h 381"/>
                  <a:gd name="T44" fmla="*/ 65 w 378"/>
                  <a:gd name="T45" fmla="*/ 138 h 381"/>
                  <a:gd name="T46" fmla="*/ 72 w 378"/>
                  <a:gd name="T47" fmla="*/ 162 h 381"/>
                  <a:gd name="T48" fmla="*/ 75 w 378"/>
                  <a:gd name="T49" fmla="*/ 181 h 381"/>
                  <a:gd name="T50" fmla="*/ 83 w 378"/>
                  <a:gd name="T51" fmla="*/ 195 h 381"/>
                  <a:gd name="T52" fmla="*/ 89 w 378"/>
                  <a:gd name="T53" fmla="*/ 208 h 381"/>
                  <a:gd name="T54" fmla="*/ 93 w 378"/>
                  <a:gd name="T55" fmla="*/ 224 h 381"/>
                  <a:gd name="T56" fmla="*/ 89 w 378"/>
                  <a:gd name="T57" fmla="*/ 232 h 381"/>
                  <a:gd name="T58" fmla="*/ 74 w 378"/>
                  <a:gd name="T59" fmla="*/ 297 h 381"/>
                  <a:gd name="T60" fmla="*/ 108 w 378"/>
                  <a:gd name="T61" fmla="*/ 354 h 381"/>
                  <a:gd name="T62" fmla="*/ 154 w 378"/>
                  <a:gd name="T63" fmla="*/ 366 h 381"/>
                  <a:gd name="T64" fmla="*/ 154 w 378"/>
                  <a:gd name="T65" fmla="*/ 370 h 381"/>
                  <a:gd name="T66" fmla="*/ 158 w 378"/>
                  <a:gd name="T67" fmla="*/ 371 h 381"/>
                  <a:gd name="T68" fmla="*/ 209 w 378"/>
                  <a:gd name="T69" fmla="*/ 375 h 381"/>
                  <a:gd name="T70" fmla="*/ 216 w 378"/>
                  <a:gd name="T71" fmla="*/ 341 h 381"/>
                  <a:gd name="T72" fmla="*/ 256 w 378"/>
                  <a:gd name="T73" fmla="*/ 335 h 381"/>
                  <a:gd name="T74" fmla="*/ 298 w 378"/>
                  <a:gd name="T75" fmla="*/ 351 h 381"/>
                  <a:gd name="T76" fmla="*/ 339 w 378"/>
                  <a:gd name="T77" fmla="*/ 332 h 381"/>
                  <a:gd name="T78" fmla="*/ 347 w 378"/>
                  <a:gd name="T79" fmla="*/ 327 h 381"/>
                  <a:gd name="T80" fmla="*/ 349 w 378"/>
                  <a:gd name="T81" fmla="*/ 327 h 381"/>
                  <a:gd name="T82" fmla="*/ 350 w 378"/>
                  <a:gd name="T83" fmla="*/ 326 h 381"/>
                  <a:gd name="T84" fmla="*/ 351 w 378"/>
                  <a:gd name="T85" fmla="*/ 326 h 381"/>
                  <a:gd name="T86" fmla="*/ 349 w 378"/>
                  <a:gd name="T87" fmla="*/ 310 h 381"/>
                  <a:gd name="T88" fmla="*/ 328 w 378"/>
                  <a:gd name="T89" fmla="*/ 271 h 381"/>
                  <a:gd name="T90" fmla="*/ 332 w 378"/>
                  <a:gd name="T91" fmla="*/ 238 h 381"/>
                  <a:gd name="T92" fmla="*/ 336 w 378"/>
                  <a:gd name="T93" fmla="*/ 224 h 381"/>
                  <a:gd name="T94" fmla="*/ 334 w 378"/>
                  <a:gd name="T95" fmla="*/ 213 h 381"/>
                  <a:gd name="T96" fmla="*/ 318 w 378"/>
                  <a:gd name="T97" fmla="*/ 212 h 381"/>
                  <a:gd name="T98" fmla="*/ 313 w 378"/>
                  <a:gd name="T99" fmla="*/ 223 h 381"/>
                  <a:gd name="T100" fmla="*/ 313 w 378"/>
                  <a:gd name="T101" fmla="*/ 218 h 381"/>
                  <a:gd name="T102" fmla="*/ 313 w 378"/>
                  <a:gd name="T103" fmla="*/ 206 h 381"/>
                  <a:gd name="T104" fmla="*/ 323 w 378"/>
                  <a:gd name="T105" fmla="*/ 195 h 381"/>
                  <a:gd name="T106" fmla="*/ 328 w 378"/>
                  <a:gd name="T107" fmla="*/ 187 h 381"/>
                  <a:gd name="T108" fmla="*/ 335 w 378"/>
                  <a:gd name="T109" fmla="*/ 179 h 381"/>
                  <a:gd name="T110" fmla="*/ 342 w 378"/>
                  <a:gd name="T111" fmla="*/ 169 h 381"/>
                  <a:gd name="T112" fmla="*/ 341 w 378"/>
                  <a:gd name="T113" fmla="*/ 166 h 381"/>
                  <a:gd name="T114" fmla="*/ 349 w 378"/>
                  <a:gd name="T115" fmla="*/ 167 h 381"/>
                  <a:gd name="T116" fmla="*/ 356 w 378"/>
                  <a:gd name="T117" fmla="*/ 162 h 381"/>
                  <a:gd name="T118" fmla="*/ 357 w 378"/>
                  <a:gd name="T119" fmla="*/ 151 h 381"/>
                  <a:gd name="T120" fmla="*/ 368 w 378"/>
                  <a:gd name="T121" fmla="*/ 97 h 381"/>
                  <a:gd name="T122" fmla="*/ 158 w 378"/>
                  <a:gd name="T123" fmla="*/ 37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8" h="381">
                    <a:moveTo>
                      <a:pt x="362" y="97"/>
                    </a:moveTo>
                    <a:cubicBezTo>
                      <a:pt x="359" y="95"/>
                      <a:pt x="359" y="95"/>
                      <a:pt x="359" y="95"/>
                    </a:cubicBezTo>
                    <a:cubicBezTo>
                      <a:pt x="356" y="91"/>
                      <a:pt x="356" y="91"/>
                      <a:pt x="356" y="91"/>
                    </a:cubicBezTo>
                    <a:cubicBezTo>
                      <a:pt x="353" y="92"/>
                      <a:pt x="353" y="92"/>
                      <a:pt x="353" y="92"/>
                    </a:cubicBezTo>
                    <a:cubicBezTo>
                      <a:pt x="351" y="94"/>
                      <a:pt x="351" y="94"/>
                      <a:pt x="351" y="94"/>
                    </a:cubicBezTo>
                    <a:cubicBezTo>
                      <a:pt x="345" y="92"/>
                      <a:pt x="345" y="92"/>
                      <a:pt x="345" y="92"/>
                    </a:cubicBezTo>
                    <a:cubicBezTo>
                      <a:pt x="341" y="89"/>
                      <a:pt x="341" y="89"/>
                      <a:pt x="341" y="89"/>
                    </a:cubicBezTo>
                    <a:cubicBezTo>
                      <a:pt x="338" y="91"/>
                      <a:pt x="338" y="91"/>
                      <a:pt x="338" y="91"/>
                    </a:cubicBezTo>
                    <a:cubicBezTo>
                      <a:pt x="335" y="89"/>
                      <a:pt x="335" y="89"/>
                      <a:pt x="335" y="89"/>
                    </a:cubicBezTo>
                    <a:cubicBezTo>
                      <a:pt x="333" y="85"/>
                      <a:pt x="333" y="85"/>
                      <a:pt x="333" y="85"/>
                    </a:cubicBezTo>
                    <a:cubicBezTo>
                      <a:pt x="332" y="81"/>
                      <a:pt x="332" y="81"/>
                      <a:pt x="332" y="81"/>
                    </a:cubicBezTo>
                    <a:cubicBezTo>
                      <a:pt x="328" y="77"/>
                      <a:pt x="328" y="77"/>
                      <a:pt x="328" y="77"/>
                    </a:cubicBezTo>
                    <a:cubicBezTo>
                      <a:pt x="326" y="78"/>
                      <a:pt x="326" y="78"/>
                      <a:pt x="326" y="78"/>
                    </a:cubicBezTo>
                    <a:cubicBezTo>
                      <a:pt x="326" y="78"/>
                      <a:pt x="326" y="78"/>
                      <a:pt x="326" y="78"/>
                    </a:cubicBezTo>
                    <a:cubicBezTo>
                      <a:pt x="325" y="78"/>
                      <a:pt x="323" y="77"/>
                      <a:pt x="323" y="77"/>
                    </a:cubicBezTo>
                    <a:cubicBezTo>
                      <a:pt x="323" y="76"/>
                      <a:pt x="323" y="76"/>
                      <a:pt x="323" y="76"/>
                    </a:cubicBezTo>
                    <a:cubicBezTo>
                      <a:pt x="322" y="75"/>
                      <a:pt x="322" y="75"/>
                      <a:pt x="322" y="75"/>
                    </a:cubicBezTo>
                    <a:cubicBezTo>
                      <a:pt x="321" y="75"/>
                      <a:pt x="321" y="75"/>
                      <a:pt x="321" y="75"/>
                    </a:cubicBezTo>
                    <a:cubicBezTo>
                      <a:pt x="319" y="76"/>
                      <a:pt x="319" y="76"/>
                      <a:pt x="319" y="76"/>
                    </a:cubicBezTo>
                    <a:cubicBezTo>
                      <a:pt x="319" y="77"/>
                      <a:pt x="319" y="77"/>
                      <a:pt x="319" y="77"/>
                    </a:cubicBezTo>
                    <a:cubicBezTo>
                      <a:pt x="318" y="77"/>
                      <a:pt x="318" y="77"/>
                      <a:pt x="318" y="77"/>
                    </a:cubicBezTo>
                    <a:cubicBezTo>
                      <a:pt x="317" y="78"/>
                      <a:pt x="317" y="78"/>
                      <a:pt x="317" y="78"/>
                    </a:cubicBezTo>
                    <a:cubicBezTo>
                      <a:pt x="317" y="77"/>
                      <a:pt x="317" y="77"/>
                      <a:pt x="317" y="77"/>
                    </a:cubicBezTo>
                    <a:cubicBezTo>
                      <a:pt x="317" y="77"/>
                      <a:pt x="317" y="78"/>
                      <a:pt x="317" y="78"/>
                    </a:cubicBezTo>
                    <a:cubicBezTo>
                      <a:pt x="316" y="78"/>
                      <a:pt x="315" y="78"/>
                      <a:pt x="315" y="78"/>
                    </a:cubicBezTo>
                    <a:cubicBezTo>
                      <a:pt x="314" y="78"/>
                      <a:pt x="314" y="78"/>
                      <a:pt x="314" y="78"/>
                    </a:cubicBezTo>
                    <a:cubicBezTo>
                      <a:pt x="314" y="76"/>
                      <a:pt x="314" y="76"/>
                      <a:pt x="314" y="76"/>
                    </a:cubicBezTo>
                    <a:cubicBezTo>
                      <a:pt x="314" y="76"/>
                      <a:pt x="314" y="76"/>
                      <a:pt x="314" y="76"/>
                    </a:cubicBezTo>
                    <a:cubicBezTo>
                      <a:pt x="313" y="75"/>
                      <a:pt x="313" y="75"/>
                      <a:pt x="313" y="75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2" y="75"/>
                      <a:pt x="311" y="74"/>
                      <a:pt x="311" y="74"/>
                    </a:cubicBezTo>
                    <a:cubicBezTo>
                      <a:pt x="311" y="74"/>
                      <a:pt x="310" y="74"/>
                      <a:pt x="310" y="74"/>
                    </a:cubicBezTo>
                    <a:cubicBezTo>
                      <a:pt x="309" y="73"/>
                      <a:pt x="309" y="73"/>
                      <a:pt x="309" y="73"/>
                    </a:cubicBezTo>
                    <a:cubicBezTo>
                      <a:pt x="311" y="73"/>
                      <a:pt x="311" y="73"/>
                      <a:pt x="311" y="73"/>
                    </a:cubicBezTo>
                    <a:cubicBezTo>
                      <a:pt x="311" y="73"/>
                      <a:pt x="311" y="72"/>
                      <a:pt x="311" y="72"/>
                    </a:cubicBezTo>
                    <a:cubicBezTo>
                      <a:pt x="311" y="72"/>
                      <a:pt x="311" y="72"/>
                      <a:pt x="311" y="72"/>
                    </a:cubicBezTo>
                    <a:cubicBezTo>
                      <a:pt x="311" y="72"/>
                      <a:pt x="310" y="72"/>
                      <a:pt x="310" y="72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8" y="73"/>
                      <a:pt x="308" y="73"/>
                      <a:pt x="308" y="73"/>
                    </a:cubicBezTo>
                    <a:cubicBezTo>
                      <a:pt x="306" y="73"/>
                      <a:pt x="306" y="73"/>
                      <a:pt x="306" y="73"/>
                    </a:cubicBezTo>
                    <a:cubicBezTo>
                      <a:pt x="305" y="73"/>
                      <a:pt x="305" y="73"/>
                      <a:pt x="305" y="73"/>
                    </a:cubicBezTo>
                    <a:cubicBezTo>
                      <a:pt x="302" y="73"/>
                      <a:pt x="302" y="73"/>
                      <a:pt x="302" y="73"/>
                    </a:cubicBezTo>
                    <a:cubicBezTo>
                      <a:pt x="301" y="72"/>
                      <a:pt x="301" y="72"/>
                      <a:pt x="301" y="72"/>
                    </a:cubicBezTo>
                    <a:cubicBezTo>
                      <a:pt x="301" y="70"/>
                      <a:pt x="301" y="70"/>
                      <a:pt x="301" y="70"/>
                    </a:cubicBezTo>
                    <a:cubicBezTo>
                      <a:pt x="300" y="69"/>
                      <a:pt x="300" y="69"/>
                      <a:pt x="300" y="69"/>
                    </a:cubicBezTo>
                    <a:cubicBezTo>
                      <a:pt x="299" y="69"/>
                      <a:pt x="299" y="69"/>
                      <a:pt x="299" y="69"/>
                    </a:cubicBezTo>
                    <a:cubicBezTo>
                      <a:pt x="297" y="69"/>
                      <a:pt x="297" y="69"/>
                      <a:pt x="297" y="69"/>
                    </a:cubicBezTo>
                    <a:cubicBezTo>
                      <a:pt x="297" y="67"/>
                      <a:pt x="297" y="67"/>
                      <a:pt x="297" y="67"/>
                    </a:cubicBezTo>
                    <a:cubicBezTo>
                      <a:pt x="297" y="67"/>
                      <a:pt x="297" y="65"/>
                      <a:pt x="296" y="65"/>
                    </a:cubicBezTo>
                    <a:cubicBezTo>
                      <a:pt x="296" y="65"/>
                      <a:pt x="295" y="66"/>
                      <a:pt x="295" y="66"/>
                    </a:cubicBezTo>
                    <a:cubicBezTo>
                      <a:pt x="293" y="63"/>
                      <a:pt x="293" y="63"/>
                      <a:pt x="293" y="63"/>
                    </a:cubicBezTo>
                    <a:cubicBezTo>
                      <a:pt x="293" y="63"/>
                      <a:pt x="293" y="63"/>
                      <a:pt x="293" y="63"/>
                    </a:cubicBezTo>
                    <a:cubicBezTo>
                      <a:pt x="292" y="62"/>
                      <a:pt x="291" y="61"/>
                      <a:pt x="291" y="61"/>
                    </a:cubicBezTo>
                    <a:cubicBezTo>
                      <a:pt x="290" y="61"/>
                      <a:pt x="288" y="61"/>
                      <a:pt x="288" y="61"/>
                    </a:cubicBezTo>
                    <a:cubicBezTo>
                      <a:pt x="288" y="61"/>
                      <a:pt x="288" y="60"/>
                      <a:pt x="287" y="60"/>
                    </a:cubicBezTo>
                    <a:cubicBezTo>
                      <a:pt x="287" y="60"/>
                      <a:pt x="284" y="60"/>
                      <a:pt x="284" y="60"/>
                    </a:cubicBezTo>
                    <a:cubicBezTo>
                      <a:pt x="284" y="60"/>
                      <a:pt x="284" y="58"/>
                      <a:pt x="285" y="57"/>
                    </a:cubicBezTo>
                    <a:cubicBezTo>
                      <a:pt x="285" y="57"/>
                      <a:pt x="285" y="54"/>
                      <a:pt x="285" y="54"/>
                    </a:cubicBezTo>
                    <a:cubicBezTo>
                      <a:pt x="284" y="53"/>
                      <a:pt x="284" y="53"/>
                      <a:pt x="284" y="53"/>
                    </a:cubicBezTo>
                    <a:cubicBezTo>
                      <a:pt x="284" y="53"/>
                      <a:pt x="284" y="53"/>
                      <a:pt x="284" y="51"/>
                    </a:cubicBezTo>
                    <a:cubicBezTo>
                      <a:pt x="285" y="50"/>
                      <a:pt x="285" y="50"/>
                      <a:pt x="285" y="48"/>
                    </a:cubicBezTo>
                    <a:cubicBezTo>
                      <a:pt x="286" y="46"/>
                      <a:pt x="286" y="45"/>
                      <a:pt x="286" y="45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284" y="44"/>
                      <a:pt x="284" y="44"/>
                      <a:pt x="283" y="45"/>
                    </a:cubicBezTo>
                    <a:cubicBezTo>
                      <a:pt x="283" y="46"/>
                      <a:pt x="282" y="46"/>
                      <a:pt x="282" y="46"/>
                    </a:cubicBezTo>
                    <a:cubicBezTo>
                      <a:pt x="281" y="48"/>
                      <a:pt x="281" y="48"/>
                      <a:pt x="281" y="48"/>
                    </a:cubicBezTo>
                    <a:cubicBezTo>
                      <a:pt x="280" y="51"/>
                      <a:pt x="280" y="51"/>
                      <a:pt x="280" y="51"/>
                    </a:cubicBezTo>
                    <a:cubicBezTo>
                      <a:pt x="280" y="51"/>
                      <a:pt x="281" y="52"/>
                      <a:pt x="279" y="52"/>
                    </a:cubicBezTo>
                    <a:cubicBezTo>
                      <a:pt x="277" y="52"/>
                      <a:pt x="276" y="52"/>
                      <a:pt x="276" y="52"/>
                    </a:cubicBezTo>
                    <a:cubicBezTo>
                      <a:pt x="276" y="52"/>
                      <a:pt x="277" y="53"/>
                      <a:pt x="275" y="53"/>
                    </a:cubicBezTo>
                    <a:cubicBezTo>
                      <a:pt x="273" y="53"/>
                      <a:pt x="271" y="53"/>
                      <a:pt x="271" y="53"/>
                    </a:cubicBezTo>
                    <a:cubicBezTo>
                      <a:pt x="269" y="52"/>
                      <a:pt x="269" y="52"/>
                      <a:pt x="269" y="52"/>
                    </a:cubicBezTo>
                    <a:cubicBezTo>
                      <a:pt x="266" y="52"/>
                      <a:pt x="266" y="52"/>
                      <a:pt x="266" y="52"/>
                    </a:cubicBezTo>
                    <a:cubicBezTo>
                      <a:pt x="266" y="52"/>
                      <a:pt x="266" y="52"/>
                      <a:pt x="266" y="50"/>
                    </a:cubicBezTo>
                    <a:cubicBezTo>
                      <a:pt x="266" y="49"/>
                      <a:pt x="265" y="48"/>
                      <a:pt x="266" y="48"/>
                    </a:cubicBezTo>
                    <a:cubicBezTo>
                      <a:pt x="267" y="48"/>
                      <a:pt x="268" y="47"/>
                      <a:pt x="268" y="47"/>
                    </a:cubicBezTo>
                    <a:cubicBezTo>
                      <a:pt x="267" y="45"/>
                      <a:pt x="267" y="45"/>
                      <a:pt x="267" y="45"/>
                    </a:cubicBezTo>
                    <a:cubicBezTo>
                      <a:pt x="267" y="45"/>
                      <a:pt x="267" y="45"/>
                      <a:pt x="267" y="45"/>
                    </a:cubicBezTo>
                    <a:cubicBezTo>
                      <a:pt x="267" y="45"/>
                      <a:pt x="266" y="44"/>
                      <a:pt x="266" y="44"/>
                    </a:cubicBezTo>
                    <a:cubicBezTo>
                      <a:pt x="266" y="43"/>
                      <a:pt x="267" y="41"/>
                      <a:pt x="267" y="41"/>
                    </a:cubicBezTo>
                    <a:cubicBezTo>
                      <a:pt x="268" y="41"/>
                      <a:pt x="268" y="39"/>
                      <a:pt x="268" y="39"/>
                    </a:cubicBezTo>
                    <a:cubicBezTo>
                      <a:pt x="267" y="39"/>
                      <a:pt x="267" y="39"/>
                      <a:pt x="267" y="39"/>
                    </a:cubicBezTo>
                    <a:cubicBezTo>
                      <a:pt x="267" y="39"/>
                      <a:pt x="266" y="40"/>
                      <a:pt x="265" y="38"/>
                    </a:cubicBezTo>
                    <a:cubicBezTo>
                      <a:pt x="265" y="37"/>
                      <a:pt x="264" y="35"/>
                      <a:pt x="264" y="35"/>
                    </a:cubicBezTo>
                    <a:cubicBezTo>
                      <a:pt x="264" y="35"/>
                      <a:pt x="263" y="35"/>
                      <a:pt x="263" y="35"/>
                    </a:cubicBezTo>
                    <a:cubicBezTo>
                      <a:pt x="262" y="35"/>
                      <a:pt x="262" y="35"/>
                      <a:pt x="261" y="35"/>
                    </a:cubicBezTo>
                    <a:cubicBezTo>
                      <a:pt x="261" y="36"/>
                      <a:pt x="258" y="35"/>
                      <a:pt x="258" y="35"/>
                    </a:cubicBezTo>
                    <a:cubicBezTo>
                      <a:pt x="258" y="35"/>
                      <a:pt x="257" y="35"/>
                      <a:pt x="256" y="35"/>
                    </a:cubicBezTo>
                    <a:cubicBezTo>
                      <a:pt x="256" y="35"/>
                      <a:pt x="255" y="36"/>
                      <a:pt x="255" y="36"/>
                    </a:cubicBezTo>
                    <a:cubicBezTo>
                      <a:pt x="253" y="34"/>
                      <a:pt x="253" y="34"/>
                      <a:pt x="253" y="34"/>
                    </a:cubicBezTo>
                    <a:cubicBezTo>
                      <a:pt x="254" y="32"/>
                      <a:pt x="254" y="32"/>
                      <a:pt x="254" y="32"/>
                    </a:cubicBezTo>
                    <a:cubicBezTo>
                      <a:pt x="254" y="32"/>
                      <a:pt x="252" y="30"/>
                      <a:pt x="252" y="30"/>
                    </a:cubicBezTo>
                    <a:cubicBezTo>
                      <a:pt x="252" y="29"/>
                      <a:pt x="251" y="28"/>
                      <a:pt x="251" y="28"/>
                    </a:cubicBezTo>
                    <a:cubicBezTo>
                      <a:pt x="250" y="28"/>
                      <a:pt x="250" y="28"/>
                      <a:pt x="250" y="28"/>
                    </a:cubicBezTo>
                    <a:cubicBezTo>
                      <a:pt x="249" y="26"/>
                      <a:pt x="249" y="26"/>
                      <a:pt x="249" y="26"/>
                    </a:cubicBezTo>
                    <a:cubicBezTo>
                      <a:pt x="249" y="26"/>
                      <a:pt x="247" y="27"/>
                      <a:pt x="247" y="27"/>
                    </a:cubicBezTo>
                    <a:cubicBezTo>
                      <a:pt x="246" y="27"/>
                      <a:pt x="246" y="27"/>
                      <a:pt x="245" y="27"/>
                    </a:cubicBezTo>
                    <a:cubicBezTo>
                      <a:pt x="245" y="27"/>
                      <a:pt x="244" y="26"/>
                      <a:pt x="244" y="25"/>
                    </a:cubicBezTo>
                    <a:cubicBezTo>
                      <a:pt x="244" y="24"/>
                      <a:pt x="244" y="24"/>
                      <a:pt x="243" y="23"/>
                    </a:cubicBezTo>
                    <a:cubicBezTo>
                      <a:pt x="243" y="22"/>
                      <a:pt x="242" y="20"/>
                      <a:pt x="242" y="20"/>
                    </a:cubicBezTo>
                    <a:cubicBezTo>
                      <a:pt x="242" y="19"/>
                      <a:pt x="243" y="18"/>
                      <a:pt x="242" y="18"/>
                    </a:cubicBezTo>
                    <a:cubicBezTo>
                      <a:pt x="242" y="17"/>
                      <a:pt x="241" y="16"/>
                      <a:pt x="241" y="16"/>
                    </a:cubicBezTo>
                    <a:cubicBezTo>
                      <a:pt x="239" y="14"/>
                      <a:pt x="239" y="14"/>
                      <a:pt x="239" y="14"/>
                    </a:cubicBezTo>
                    <a:cubicBezTo>
                      <a:pt x="239" y="14"/>
                      <a:pt x="237" y="15"/>
                      <a:pt x="236" y="15"/>
                    </a:cubicBezTo>
                    <a:cubicBezTo>
                      <a:pt x="236" y="15"/>
                      <a:pt x="234" y="15"/>
                      <a:pt x="234" y="15"/>
                    </a:cubicBezTo>
                    <a:cubicBezTo>
                      <a:pt x="234" y="16"/>
                      <a:pt x="234" y="17"/>
                      <a:pt x="234" y="17"/>
                    </a:cubicBezTo>
                    <a:cubicBezTo>
                      <a:pt x="233" y="18"/>
                      <a:pt x="231" y="17"/>
                      <a:pt x="231" y="16"/>
                    </a:cubicBezTo>
                    <a:cubicBezTo>
                      <a:pt x="230" y="16"/>
                      <a:pt x="230" y="15"/>
                      <a:pt x="229" y="14"/>
                    </a:cubicBezTo>
                    <a:cubicBezTo>
                      <a:pt x="229" y="14"/>
                      <a:pt x="229" y="13"/>
                      <a:pt x="228" y="13"/>
                    </a:cubicBezTo>
                    <a:cubicBezTo>
                      <a:pt x="228" y="13"/>
                      <a:pt x="226" y="13"/>
                      <a:pt x="226" y="12"/>
                    </a:cubicBezTo>
                    <a:cubicBezTo>
                      <a:pt x="226" y="11"/>
                      <a:pt x="227" y="9"/>
                      <a:pt x="227" y="9"/>
                    </a:cubicBezTo>
                    <a:cubicBezTo>
                      <a:pt x="226" y="7"/>
                      <a:pt x="226" y="7"/>
                      <a:pt x="226" y="7"/>
                    </a:cubicBezTo>
                    <a:cubicBezTo>
                      <a:pt x="226" y="7"/>
                      <a:pt x="227" y="5"/>
                      <a:pt x="226" y="5"/>
                    </a:cubicBezTo>
                    <a:cubicBezTo>
                      <a:pt x="226" y="4"/>
                      <a:pt x="225" y="3"/>
                      <a:pt x="225" y="3"/>
                    </a:cubicBezTo>
                    <a:cubicBezTo>
                      <a:pt x="225" y="1"/>
                      <a:pt x="225" y="1"/>
                      <a:pt x="225" y="1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0"/>
                      <a:pt x="226" y="0"/>
                      <a:pt x="227" y="0"/>
                    </a:cubicBezTo>
                    <a:cubicBezTo>
                      <a:pt x="209" y="3"/>
                      <a:pt x="209" y="3"/>
                      <a:pt x="209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7" y="7"/>
                      <a:pt x="197" y="7"/>
                      <a:pt x="197" y="7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6" y="18"/>
                      <a:pt x="196" y="18"/>
                      <a:pt x="196" y="18"/>
                    </a:cubicBezTo>
                    <a:cubicBezTo>
                      <a:pt x="194" y="22"/>
                      <a:pt x="194" y="22"/>
                      <a:pt x="194" y="22"/>
                    </a:cubicBezTo>
                    <a:cubicBezTo>
                      <a:pt x="194" y="27"/>
                      <a:pt x="194" y="27"/>
                      <a:pt x="194" y="27"/>
                    </a:cubicBezTo>
                    <a:cubicBezTo>
                      <a:pt x="193" y="34"/>
                      <a:pt x="193" y="34"/>
                      <a:pt x="193" y="34"/>
                    </a:cubicBezTo>
                    <a:cubicBezTo>
                      <a:pt x="190" y="37"/>
                      <a:pt x="190" y="37"/>
                      <a:pt x="190" y="37"/>
                    </a:cubicBezTo>
                    <a:cubicBezTo>
                      <a:pt x="184" y="42"/>
                      <a:pt x="184" y="42"/>
                      <a:pt x="184" y="42"/>
                    </a:cubicBezTo>
                    <a:cubicBezTo>
                      <a:pt x="176" y="45"/>
                      <a:pt x="176" y="45"/>
                      <a:pt x="176" y="45"/>
                    </a:cubicBezTo>
                    <a:cubicBezTo>
                      <a:pt x="166" y="48"/>
                      <a:pt x="166" y="48"/>
                      <a:pt x="166" y="48"/>
                    </a:cubicBezTo>
                    <a:cubicBezTo>
                      <a:pt x="157" y="50"/>
                      <a:pt x="157" y="50"/>
                      <a:pt x="157" y="50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49" y="60"/>
                      <a:pt x="149" y="60"/>
                      <a:pt x="149" y="60"/>
                    </a:cubicBezTo>
                    <a:cubicBezTo>
                      <a:pt x="148" y="67"/>
                      <a:pt x="148" y="67"/>
                      <a:pt x="148" y="67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43" y="69"/>
                      <a:pt x="140" y="71"/>
                      <a:pt x="138" y="70"/>
                    </a:cubicBezTo>
                    <a:cubicBezTo>
                      <a:pt x="136" y="70"/>
                      <a:pt x="131" y="68"/>
                      <a:pt x="131" y="68"/>
                    </a:cubicBezTo>
                    <a:cubicBezTo>
                      <a:pt x="131" y="68"/>
                      <a:pt x="125" y="65"/>
                      <a:pt x="123" y="65"/>
                    </a:cubicBezTo>
                    <a:cubicBezTo>
                      <a:pt x="121" y="65"/>
                      <a:pt x="117" y="60"/>
                      <a:pt x="117" y="60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4"/>
                      <a:pt x="110" y="62"/>
                      <a:pt x="110" y="60"/>
                    </a:cubicBezTo>
                    <a:cubicBezTo>
                      <a:pt x="110" y="59"/>
                      <a:pt x="110" y="59"/>
                      <a:pt x="110" y="57"/>
                    </a:cubicBezTo>
                    <a:cubicBezTo>
                      <a:pt x="110" y="55"/>
                      <a:pt x="110" y="51"/>
                      <a:pt x="110" y="51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99" y="48"/>
                      <a:pt x="99" y="48"/>
                      <a:pt x="99" y="48"/>
                    </a:cubicBezTo>
                    <a:cubicBezTo>
                      <a:pt x="99" y="48"/>
                      <a:pt x="99" y="49"/>
                      <a:pt x="97" y="48"/>
                    </a:cubicBezTo>
                    <a:cubicBezTo>
                      <a:pt x="95" y="46"/>
                      <a:pt x="95" y="43"/>
                      <a:pt x="95" y="43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4" y="52"/>
                      <a:pt x="94" y="52"/>
                      <a:pt x="94" y="52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8" y="67"/>
                      <a:pt x="97" y="69"/>
                    </a:cubicBezTo>
                    <a:cubicBezTo>
                      <a:pt x="97" y="71"/>
                      <a:pt x="96" y="79"/>
                      <a:pt x="96" y="79"/>
                    </a:cubicBezTo>
                    <a:cubicBezTo>
                      <a:pt x="97" y="86"/>
                      <a:pt x="97" y="86"/>
                      <a:pt x="97" y="86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99" y="92"/>
                      <a:pt x="95" y="94"/>
                      <a:pt x="93" y="94"/>
                    </a:cubicBezTo>
                    <a:cubicBezTo>
                      <a:pt x="92" y="94"/>
                      <a:pt x="88" y="93"/>
                      <a:pt x="88" y="93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77" y="89"/>
                      <a:pt x="77" y="89"/>
                      <a:pt x="77" y="89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2" y="90"/>
                      <a:pt x="3" y="90"/>
                    </a:cubicBezTo>
                    <a:cubicBezTo>
                      <a:pt x="4" y="91"/>
                      <a:pt x="11" y="91"/>
                      <a:pt x="11" y="91"/>
                    </a:cubicBezTo>
                    <a:cubicBezTo>
                      <a:pt x="13" y="93"/>
                      <a:pt x="13" y="93"/>
                      <a:pt x="13" y="93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13" y="102"/>
                      <a:pt x="13" y="102"/>
                      <a:pt x="13" y="10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3"/>
                      <a:pt x="2" y="102"/>
                      <a:pt x="1" y="103"/>
                    </a:cubicBezTo>
                    <a:cubicBezTo>
                      <a:pt x="1" y="105"/>
                      <a:pt x="4" y="106"/>
                      <a:pt x="4" y="106"/>
                    </a:cubicBezTo>
                    <a:cubicBezTo>
                      <a:pt x="8" y="108"/>
                      <a:pt x="8" y="108"/>
                      <a:pt x="8" y="108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5" y="116"/>
                      <a:pt x="16" y="114"/>
                      <a:pt x="18" y="114"/>
                    </a:cubicBezTo>
                    <a:cubicBezTo>
                      <a:pt x="21" y="113"/>
                      <a:pt x="23" y="114"/>
                      <a:pt x="23" y="114"/>
                    </a:cubicBezTo>
                    <a:cubicBezTo>
                      <a:pt x="23" y="114"/>
                      <a:pt x="23" y="113"/>
                      <a:pt x="24" y="117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28" y="121"/>
                      <a:pt x="28" y="121"/>
                      <a:pt x="28" y="121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1"/>
                      <a:pt x="33" y="124"/>
                      <a:pt x="34" y="124"/>
                    </a:cubicBezTo>
                    <a:cubicBezTo>
                      <a:pt x="36" y="125"/>
                      <a:pt x="40" y="128"/>
                      <a:pt x="40" y="128"/>
                    </a:cubicBezTo>
                    <a:cubicBezTo>
                      <a:pt x="41" y="129"/>
                      <a:pt x="41" y="129"/>
                      <a:pt x="41" y="129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1" y="133"/>
                      <a:pt x="45" y="134"/>
                      <a:pt x="47" y="134"/>
                    </a:cubicBezTo>
                    <a:cubicBezTo>
                      <a:pt x="49" y="134"/>
                      <a:pt x="54" y="133"/>
                      <a:pt x="54" y="133"/>
                    </a:cubicBezTo>
                    <a:cubicBezTo>
                      <a:pt x="56" y="136"/>
                      <a:pt x="56" y="136"/>
                      <a:pt x="56" y="136"/>
                    </a:cubicBezTo>
                    <a:cubicBezTo>
                      <a:pt x="58" y="136"/>
                      <a:pt x="65" y="138"/>
                      <a:pt x="65" y="138"/>
                    </a:cubicBezTo>
                    <a:cubicBezTo>
                      <a:pt x="63" y="141"/>
                      <a:pt x="63" y="141"/>
                      <a:pt x="63" y="141"/>
                    </a:cubicBezTo>
                    <a:cubicBezTo>
                      <a:pt x="60" y="144"/>
                      <a:pt x="60" y="144"/>
                      <a:pt x="60" y="144"/>
                    </a:cubicBezTo>
                    <a:cubicBezTo>
                      <a:pt x="60" y="147"/>
                      <a:pt x="60" y="147"/>
                      <a:pt x="60" y="147"/>
                    </a:cubicBezTo>
                    <a:cubicBezTo>
                      <a:pt x="60" y="147"/>
                      <a:pt x="60" y="146"/>
                      <a:pt x="63" y="147"/>
                    </a:cubicBezTo>
                    <a:cubicBezTo>
                      <a:pt x="66" y="148"/>
                      <a:pt x="69" y="150"/>
                      <a:pt x="69" y="150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1" y="157"/>
                      <a:pt x="73" y="159"/>
                      <a:pt x="73" y="160"/>
                    </a:cubicBezTo>
                    <a:cubicBezTo>
                      <a:pt x="73" y="161"/>
                      <a:pt x="72" y="162"/>
                      <a:pt x="72" y="162"/>
                    </a:cubicBezTo>
                    <a:cubicBezTo>
                      <a:pt x="70" y="162"/>
                      <a:pt x="70" y="162"/>
                      <a:pt x="70" y="162"/>
                    </a:cubicBezTo>
                    <a:cubicBezTo>
                      <a:pt x="70" y="162"/>
                      <a:pt x="70" y="163"/>
                      <a:pt x="69" y="162"/>
                    </a:cubicBezTo>
                    <a:cubicBezTo>
                      <a:pt x="68" y="160"/>
                      <a:pt x="66" y="159"/>
                      <a:pt x="66" y="159"/>
                    </a:cubicBezTo>
                    <a:cubicBezTo>
                      <a:pt x="66" y="161"/>
                      <a:pt x="66" y="161"/>
                      <a:pt x="66" y="161"/>
                    </a:cubicBezTo>
                    <a:cubicBezTo>
                      <a:pt x="66" y="161"/>
                      <a:pt x="67" y="165"/>
                      <a:pt x="68" y="166"/>
                    </a:cubicBezTo>
                    <a:cubicBezTo>
                      <a:pt x="69" y="166"/>
                      <a:pt x="70" y="165"/>
                      <a:pt x="69" y="167"/>
                    </a:cubicBezTo>
                    <a:cubicBezTo>
                      <a:pt x="69" y="169"/>
                      <a:pt x="70" y="173"/>
                      <a:pt x="71" y="174"/>
                    </a:cubicBezTo>
                    <a:cubicBezTo>
                      <a:pt x="71" y="176"/>
                      <a:pt x="71" y="179"/>
                      <a:pt x="73" y="180"/>
                    </a:cubicBezTo>
                    <a:cubicBezTo>
                      <a:pt x="74" y="180"/>
                      <a:pt x="75" y="181"/>
                      <a:pt x="75" y="181"/>
                    </a:cubicBezTo>
                    <a:cubicBezTo>
                      <a:pt x="76" y="183"/>
                      <a:pt x="76" y="183"/>
                      <a:pt x="76" y="183"/>
                    </a:cubicBezTo>
                    <a:cubicBezTo>
                      <a:pt x="81" y="187"/>
                      <a:pt x="81" y="187"/>
                      <a:pt x="81" y="187"/>
                    </a:cubicBezTo>
                    <a:cubicBezTo>
                      <a:pt x="81" y="187"/>
                      <a:pt x="84" y="189"/>
                      <a:pt x="86" y="190"/>
                    </a:cubicBezTo>
                    <a:cubicBezTo>
                      <a:pt x="88" y="191"/>
                      <a:pt x="89" y="191"/>
                      <a:pt x="89" y="191"/>
                    </a:cubicBezTo>
                    <a:cubicBezTo>
                      <a:pt x="92" y="195"/>
                      <a:pt x="92" y="195"/>
                      <a:pt x="92" y="195"/>
                    </a:cubicBezTo>
                    <a:cubicBezTo>
                      <a:pt x="92" y="195"/>
                      <a:pt x="95" y="199"/>
                      <a:pt x="94" y="199"/>
                    </a:cubicBezTo>
                    <a:cubicBezTo>
                      <a:pt x="93" y="199"/>
                      <a:pt x="94" y="199"/>
                      <a:pt x="92" y="199"/>
                    </a:cubicBezTo>
                    <a:cubicBezTo>
                      <a:pt x="90" y="200"/>
                      <a:pt x="91" y="201"/>
                      <a:pt x="89" y="200"/>
                    </a:cubicBezTo>
                    <a:cubicBezTo>
                      <a:pt x="87" y="198"/>
                      <a:pt x="86" y="195"/>
                      <a:pt x="83" y="195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87" y="201"/>
                      <a:pt x="87" y="201"/>
                      <a:pt x="87" y="201"/>
                    </a:cubicBezTo>
                    <a:cubicBezTo>
                      <a:pt x="91" y="203"/>
                      <a:pt x="91" y="203"/>
                      <a:pt x="91" y="203"/>
                    </a:cubicBezTo>
                    <a:cubicBezTo>
                      <a:pt x="92" y="203"/>
                      <a:pt x="92" y="203"/>
                      <a:pt x="92" y="203"/>
                    </a:cubicBezTo>
                    <a:cubicBezTo>
                      <a:pt x="92" y="203"/>
                      <a:pt x="92" y="206"/>
                      <a:pt x="92" y="206"/>
                    </a:cubicBezTo>
                    <a:cubicBezTo>
                      <a:pt x="92" y="207"/>
                      <a:pt x="91" y="209"/>
                      <a:pt x="91" y="210"/>
                    </a:cubicBezTo>
                    <a:cubicBezTo>
                      <a:pt x="91" y="212"/>
                      <a:pt x="91" y="213"/>
                      <a:pt x="91" y="213"/>
                    </a:cubicBezTo>
                    <a:cubicBezTo>
                      <a:pt x="89" y="208"/>
                      <a:pt x="89" y="208"/>
                      <a:pt x="89" y="208"/>
                    </a:cubicBezTo>
                    <a:cubicBezTo>
                      <a:pt x="89" y="208"/>
                      <a:pt x="89" y="206"/>
                      <a:pt x="87" y="206"/>
                    </a:cubicBezTo>
                    <a:cubicBezTo>
                      <a:pt x="86" y="205"/>
                      <a:pt x="84" y="206"/>
                      <a:pt x="84" y="206"/>
                    </a:cubicBezTo>
                    <a:cubicBezTo>
                      <a:pt x="84" y="206"/>
                      <a:pt x="84" y="208"/>
                      <a:pt x="85" y="209"/>
                    </a:cubicBezTo>
                    <a:cubicBezTo>
                      <a:pt x="86" y="209"/>
                      <a:pt x="87" y="210"/>
                      <a:pt x="87" y="211"/>
                    </a:cubicBezTo>
                    <a:cubicBezTo>
                      <a:pt x="87" y="212"/>
                      <a:pt x="88" y="212"/>
                      <a:pt x="88" y="212"/>
                    </a:cubicBezTo>
                    <a:cubicBezTo>
                      <a:pt x="88" y="212"/>
                      <a:pt x="89" y="213"/>
                      <a:pt x="89" y="214"/>
                    </a:cubicBezTo>
                    <a:cubicBezTo>
                      <a:pt x="90" y="216"/>
                      <a:pt x="89" y="219"/>
                      <a:pt x="89" y="219"/>
                    </a:cubicBezTo>
                    <a:cubicBezTo>
                      <a:pt x="89" y="219"/>
                      <a:pt x="87" y="219"/>
                      <a:pt x="89" y="220"/>
                    </a:cubicBezTo>
                    <a:cubicBezTo>
                      <a:pt x="91" y="222"/>
                      <a:pt x="92" y="223"/>
                      <a:pt x="93" y="224"/>
                    </a:cubicBezTo>
                    <a:cubicBezTo>
                      <a:pt x="94" y="224"/>
                      <a:pt x="97" y="228"/>
                      <a:pt x="97" y="228"/>
                    </a:cubicBezTo>
                    <a:cubicBezTo>
                      <a:pt x="100" y="232"/>
                      <a:pt x="100" y="232"/>
                      <a:pt x="100" y="232"/>
                    </a:cubicBezTo>
                    <a:cubicBezTo>
                      <a:pt x="100" y="232"/>
                      <a:pt x="100" y="233"/>
                      <a:pt x="99" y="233"/>
                    </a:cubicBezTo>
                    <a:cubicBezTo>
                      <a:pt x="99" y="233"/>
                      <a:pt x="98" y="234"/>
                      <a:pt x="98" y="234"/>
                    </a:cubicBezTo>
                    <a:cubicBezTo>
                      <a:pt x="98" y="234"/>
                      <a:pt x="96" y="233"/>
                      <a:pt x="96" y="232"/>
                    </a:cubicBezTo>
                    <a:cubicBezTo>
                      <a:pt x="95" y="231"/>
                      <a:pt x="93" y="228"/>
                      <a:pt x="93" y="228"/>
                    </a:cubicBezTo>
                    <a:cubicBezTo>
                      <a:pt x="91" y="228"/>
                      <a:pt x="91" y="228"/>
                      <a:pt x="91" y="228"/>
                    </a:cubicBezTo>
                    <a:cubicBezTo>
                      <a:pt x="90" y="228"/>
                      <a:pt x="90" y="228"/>
                      <a:pt x="90" y="228"/>
                    </a:cubicBezTo>
                    <a:cubicBezTo>
                      <a:pt x="90" y="228"/>
                      <a:pt x="89" y="231"/>
                      <a:pt x="89" y="232"/>
                    </a:cubicBezTo>
                    <a:cubicBezTo>
                      <a:pt x="89" y="233"/>
                      <a:pt x="86" y="237"/>
                      <a:pt x="86" y="237"/>
                    </a:cubicBezTo>
                    <a:cubicBezTo>
                      <a:pt x="84" y="247"/>
                      <a:pt x="84" y="247"/>
                      <a:pt x="84" y="247"/>
                    </a:cubicBezTo>
                    <a:cubicBezTo>
                      <a:pt x="84" y="247"/>
                      <a:pt x="84" y="258"/>
                      <a:pt x="84" y="259"/>
                    </a:cubicBezTo>
                    <a:cubicBezTo>
                      <a:pt x="84" y="260"/>
                      <a:pt x="81" y="268"/>
                      <a:pt x="81" y="268"/>
                    </a:cubicBezTo>
                    <a:cubicBezTo>
                      <a:pt x="81" y="268"/>
                      <a:pt x="80" y="268"/>
                      <a:pt x="80" y="271"/>
                    </a:cubicBezTo>
                    <a:cubicBezTo>
                      <a:pt x="80" y="273"/>
                      <a:pt x="79" y="278"/>
                      <a:pt x="79" y="278"/>
                    </a:cubicBezTo>
                    <a:cubicBezTo>
                      <a:pt x="79" y="278"/>
                      <a:pt x="78" y="281"/>
                      <a:pt x="78" y="282"/>
                    </a:cubicBezTo>
                    <a:cubicBezTo>
                      <a:pt x="78" y="284"/>
                      <a:pt x="75" y="290"/>
                      <a:pt x="75" y="290"/>
                    </a:cubicBezTo>
                    <a:cubicBezTo>
                      <a:pt x="74" y="297"/>
                      <a:pt x="74" y="297"/>
                      <a:pt x="74" y="297"/>
                    </a:cubicBezTo>
                    <a:cubicBezTo>
                      <a:pt x="68" y="311"/>
                      <a:pt x="68" y="311"/>
                      <a:pt x="68" y="311"/>
                    </a:cubicBezTo>
                    <a:cubicBezTo>
                      <a:pt x="63" y="315"/>
                      <a:pt x="63" y="315"/>
                      <a:pt x="63" y="315"/>
                    </a:cubicBezTo>
                    <a:cubicBezTo>
                      <a:pt x="60" y="317"/>
                      <a:pt x="60" y="317"/>
                      <a:pt x="60" y="317"/>
                    </a:cubicBezTo>
                    <a:cubicBezTo>
                      <a:pt x="62" y="318"/>
                      <a:pt x="65" y="319"/>
                      <a:pt x="65" y="321"/>
                    </a:cubicBezTo>
                    <a:cubicBezTo>
                      <a:pt x="67" y="325"/>
                      <a:pt x="70" y="332"/>
                      <a:pt x="70" y="332"/>
                    </a:cubicBezTo>
                    <a:cubicBezTo>
                      <a:pt x="80" y="335"/>
                      <a:pt x="80" y="335"/>
                      <a:pt x="80" y="335"/>
                    </a:cubicBezTo>
                    <a:cubicBezTo>
                      <a:pt x="80" y="335"/>
                      <a:pt x="86" y="340"/>
                      <a:pt x="87" y="341"/>
                    </a:cubicBezTo>
                    <a:cubicBezTo>
                      <a:pt x="88" y="342"/>
                      <a:pt x="100" y="347"/>
                      <a:pt x="100" y="347"/>
                    </a:cubicBezTo>
                    <a:cubicBezTo>
                      <a:pt x="108" y="354"/>
                      <a:pt x="108" y="354"/>
                      <a:pt x="108" y="354"/>
                    </a:cubicBezTo>
                    <a:cubicBezTo>
                      <a:pt x="120" y="354"/>
                      <a:pt x="120" y="354"/>
                      <a:pt x="120" y="354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32" y="351"/>
                      <a:pt x="132" y="351"/>
                      <a:pt x="132" y="351"/>
                    </a:cubicBezTo>
                    <a:cubicBezTo>
                      <a:pt x="132" y="351"/>
                      <a:pt x="152" y="360"/>
                      <a:pt x="153" y="360"/>
                    </a:cubicBezTo>
                    <a:cubicBezTo>
                      <a:pt x="153" y="360"/>
                      <a:pt x="154" y="363"/>
                      <a:pt x="154" y="365"/>
                    </a:cubicBezTo>
                    <a:cubicBezTo>
                      <a:pt x="154" y="365"/>
                      <a:pt x="154" y="365"/>
                      <a:pt x="154" y="365"/>
                    </a:cubicBezTo>
                    <a:cubicBezTo>
                      <a:pt x="154" y="366"/>
                      <a:pt x="154" y="366"/>
                      <a:pt x="154" y="366"/>
                    </a:cubicBezTo>
                    <a:cubicBezTo>
                      <a:pt x="154" y="366"/>
                      <a:pt x="154" y="366"/>
                      <a:pt x="154" y="366"/>
                    </a:cubicBezTo>
                    <a:cubicBezTo>
                      <a:pt x="154" y="366"/>
                      <a:pt x="154" y="366"/>
                      <a:pt x="154" y="366"/>
                    </a:cubicBezTo>
                    <a:cubicBezTo>
                      <a:pt x="155" y="368"/>
                      <a:pt x="155" y="368"/>
                      <a:pt x="155" y="368"/>
                    </a:cubicBezTo>
                    <a:cubicBezTo>
                      <a:pt x="154" y="368"/>
                      <a:pt x="154" y="368"/>
                      <a:pt x="154" y="368"/>
                    </a:cubicBezTo>
                    <a:cubicBezTo>
                      <a:pt x="154" y="368"/>
                      <a:pt x="154" y="368"/>
                      <a:pt x="154" y="368"/>
                    </a:cubicBezTo>
                    <a:cubicBezTo>
                      <a:pt x="154" y="368"/>
                      <a:pt x="153" y="369"/>
                      <a:pt x="154" y="369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4" y="370"/>
                      <a:pt x="154" y="370"/>
                      <a:pt x="154" y="370"/>
                    </a:cubicBezTo>
                    <a:cubicBezTo>
                      <a:pt x="154" y="370"/>
                      <a:pt x="154" y="370"/>
                      <a:pt x="154" y="370"/>
                    </a:cubicBezTo>
                    <a:cubicBezTo>
                      <a:pt x="154" y="371"/>
                      <a:pt x="154" y="371"/>
                      <a:pt x="154" y="371"/>
                    </a:cubicBezTo>
                    <a:cubicBezTo>
                      <a:pt x="154" y="371"/>
                      <a:pt x="155" y="371"/>
                      <a:pt x="155" y="371"/>
                    </a:cubicBezTo>
                    <a:cubicBezTo>
                      <a:pt x="155" y="371"/>
                      <a:pt x="156" y="372"/>
                      <a:pt x="156" y="372"/>
                    </a:cubicBezTo>
                    <a:cubicBezTo>
                      <a:pt x="156" y="372"/>
                      <a:pt x="157" y="372"/>
                      <a:pt x="157" y="372"/>
                    </a:cubicBezTo>
                    <a:cubicBezTo>
                      <a:pt x="157" y="372"/>
                      <a:pt x="157" y="372"/>
                      <a:pt x="157" y="372"/>
                    </a:cubicBezTo>
                    <a:cubicBezTo>
                      <a:pt x="157" y="372"/>
                      <a:pt x="157" y="372"/>
                      <a:pt x="157" y="372"/>
                    </a:cubicBezTo>
                    <a:cubicBezTo>
                      <a:pt x="158" y="372"/>
                      <a:pt x="158" y="372"/>
                      <a:pt x="158" y="372"/>
                    </a:cubicBezTo>
                    <a:cubicBezTo>
                      <a:pt x="158" y="372"/>
                      <a:pt x="158" y="371"/>
                      <a:pt x="158" y="371"/>
                    </a:cubicBezTo>
                    <a:cubicBezTo>
                      <a:pt x="158" y="371"/>
                      <a:pt x="158" y="371"/>
                      <a:pt x="158" y="371"/>
                    </a:cubicBezTo>
                    <a:cubicBezTo>
                      <a:pt x="169" y="373"/>
                      <a:pt x="169" y="373"/>
                      <a:pt x="169" y="373"/>
                    </a:cubicBezTo>
                    <a:cubicBezTo>
                      <a:pt x="171" y="374"/>
                      <a:pt x="171" y="376"/>
                      <a:pt x="174" y="377"/>
                    </a:cubicBezTo>
                    <a:cubicBezTo>
                      <a:pt x="180" y="375"/>
                      <a:pt x="180" y="375"/>
                      <a:pt x="180" y="375"/>
                    </a:cubicBezTo>
                    <a:cubicBezTo>
                      <a:pt x="188" y="381"/>
                      <a:pt x="188" y="381"/>
                      <a:pt x="188" y="381"/>
                    </a:cubicBezTo>
                    <a:cubicBezTo>
                      <a:pt x="195" y="378"/>
                      <a:pt x="195" y="378"/>
                      <a:pt x="195" y="378"/>
                    </a:cubicBezTo>
                    <a:cubicBezTo>
                      <a:pt x="203" y="378"/>
                      <a:pt x="203" y="378"/>
                      <a:pt x="203" y="378"/>
                    </a:cubicBezTo>
                    <a:cubicBezTo>
                      <a:pt x="203" y="377"/>
                      <a:pt x="206" y="377"/>
                      <a:pt x="208" y="378"/>
                    </a:cubicBezTo>
                    <a:cubicBezTo>
                      <a:pt x="208" y="378"/>
                      <a:pt x="208" y="378"/>
                      <a:pt x="208" y="378"/>
                    </a:cubicBezTo>
                    <a:cubicBezTo>
                      <a:pt x="209" y="375"/>
                      <a:pt x="209" y="375"/>
                      <a:pt x="209" y="375"/>
                    </a:cubicBezTo>
                    <a:cubicBezTo>
                      <a:pt x="209" y="375"/>
                      <a:pt x="209" y="371"/>
                      <a:pt x="208" y="370"/>
                    </a:cubicBezTo>
                    <a:cubicBezTo>
                      <a:pt x="208" y="369"/>
                      <a:pt x="206" y="368"/>
                      <a:pt x="206" y="368"/>
                    </a:cubicBezTo>
                    <a:cubicBezTo>
                      <a:pt x="206" y="368"/>
                      <a:pt x="207" y="365"/>
                      <a:pt x="207" y="364"/>
                    </a:cubicBezTo>
                    <a:cubicBezTo>
                      <a:pt x="207" y="362"/>
                      <a:pt x="207" y="359"/>
                      <a:pt x="207" y="359"/>
                    </a:cubicBezTo>
                    <a:cubicBezTo>
                      <a:pt x="207" y="358"/>
                      <a:pt x="207" y="355"/>
                      <a:pt x="208" y="354"/>
                    </a:cubicBezTo>
                    <a:cubicBezTo>
                      <a:pt x="208" y="354"/>
                      <a:pt x="207" y="354"/>
                      <a:pt x="208" y="352"/>
                    </a:cubicBezTo>
                    <a:cubicBezTo>
                      <a:pt x="210" y="350"/>
                      <a:pt x="210" y="349"/>
                      <a:pt x="210" y="349"/>
                    </a:cubicBezTo>
                    <a:cubicBezTo>
                      <a:pt x="213" y="344"/>
                      <a:pt x="213" y="344"/>
                      <a:pt x="213" y="344"/>
                    </a:cubicBezTo>
                    <a:cubicBezTo>
                      <a:pt x="213" y="344"/>
                      <a:pt x="215" y="341"/>
                      <a:pt x="216" y="341"/>
                    </a:cubicBezTo>
                    <a:cubicBezTo>
                      <a:pt x="217" y="341"/>
                      <a:pt x="220" y="340"/>
                      <a:pt x="221" y="340"/>
                    </a:cubicBezTo>
                    <a:cubicBezTo>
                      <a:pt x="222" y="340"/>
                      <a:pt x="225" y="343"/>
                      <a:pt x="227" y="340"/>
                    </a:cubicBezTo>
                    <a:cubicBezTo>
                      <a:pt x="228" y="338"/>
                      <a:pt x="229" y="336"/>
                      <a:pt x="229" y="335"/>
                    </a:cubicBezTo>
                    <a:cubicBezTo>
                      <a:pt x="230" y="334"/>
                      <a:pt x="231" y="332"/>
                      <a:pt x="233" y="332"/>
                    </a:cubicBezTo>
                    <a:cubicBezTo>
                      <a:pt x="235" y="332"/>
                      <a:pt x="241" y="331"/>
                      <a:pt x="241" y="331"/>
                    </a:cubicBezTo>
                    <a:cubicBezTo>
                      <a:pt x="244" y="332"/>
                      <a:pt x="244" y="332"/>
                      <a:pt x="244" y="332"/>
                    </a:cubicBezTo>
                    <a:cubicBezTo>
                      <a:pt x="250" y="335"/>
                      <a:pt x="250" y="335"/>
                      <a:pt x="250" y="335"/>
                    </a:cubicBezTo>
                    <a:cubicBezTo>
                      <a:pt x="250" y="335"/>
                      <a:pt x="253" y="335"/>
                      <a:pt x="254" y="335"/>
                    </a:cubicBezTo>
                    <a:cubicBezTo>
                      <a:pt x="255" y="335"/>
                      <a:pt x="256" y="335"/>
                      <a:pt x="256" y="335"/>
                    </a:cubicBezTo>
                    <a:cubicBezTo>
                      <a:pt x="258" y="338"/>
                      <a:pt x="258" y="338"/>
                      <a:pt x="258" y="338"/>
                    </a:cubicBezTo>
                    <a:cubicBezTo>
                      <a:pt x="258" y="338"/>
                      <a:pt x="261" y="339"/>
                      <a:pt x="262" y="339"/>
                    </a:cubicBezTo>
                    <a:cubicBezTo>
                      <a:pt x="263" y="339"/>
                      <a:pt x="269" y="338"/>
                      <a:pt x="269" y="338"/>
                    </a:cubicBezTo>
                    <a:cubicBezTo>
                      <a:pt x="269" y="338"/>
                      <a:pt x="272" y="337"/>
                      <a:pt x="272" y="338"/>
                    </a:cubicBezTo>
                    <a:cubicBezTo>
                      <a:pt x="273" y="338"/>
                      <a:pt x="276" y="340"/>
                      <a:pt x="276" y="340"/>
                    </a:cubicBezTo>
                    <a:cubicBezTo>
                      <a:pt x="276" y="341"/>
                      <a:pt x="283" y="344"/>
                      <a:pt x="284" y="345"/>
                    </a:cubicBezTo>
                    <a:cubicBezTo>
                      <a:pt x="285" y="346"/>
                      <a:pt x="288" y="345"/>
                      <a:pt x="288" y="345"/>
                    </a:cubicBezTo>
                    <a:cubicBezTo>
                      <a:pt x="290" y="349"/>
                      <a:pt x="290" y="349"/>
                      <a:pt x="290" y="349"/>
                    </a:cubicBezTo>
                    <a:cubicBezTo>
                      <a:pt x="298" y="351"/>
                      <a:pt x="298" y="351"/>
                      <a:pt x="298" y="351"/>
                    </a:cubicBezTo>
                    <a:cubicBezTo>
                      <a:pt x="302" y="351"/>
                      <a:pt x="302" y="351"/>
                      <a:pt x="302" y="351"/>
                    </a:cubicBezTo>
                    <a:cubicBezTo>
                      <a:pt x="313" y="356"/>
                      <a:pt x="313" y="356"/>
                      <a:pt x="313" y="356"/>
                    </a:cubicBezTo>
                    <a:cubicBezTo>
                      <a:pt x="320" y="350"/>
                      <a:pt x="320" y="350"/>
                      <a:pt x="320" y="350"/>
                    </a:cubicBezTo>
                    <a:cubicBezTo>
                      <a:pt x="320" y="350"/>
                      <a:pt x="322" y="350"/>
                      <a:pt x="323" y="350"/>
                    </a:cubicBezTo>
                    <a:cubicBezTo>
                      <a:pt x="323" y="351"/>
                      <a:pt x="325" y="344"/>
                      <a:pt x="325" y="344"/>
                    </a:cubicBezTo>
                    <a:cubicBezTo>
                      <a:pt x="325" y="344"/>
                      <a:pt x="324" y="343"/>
                      <a:pt x="326" y="343"/>
                    </a:cubicBezTo>
                    <a:cubicBezTo>
                      <a:pt x="327" y="343"/>
                      <a:pt x="333" y="341"/>
                      <a:pt x="333" y="340"/>
                    </a:cubicBezTo>
                    <a:cubicBezTo>
                      <a:pt x="333" y="339"/>
                      <a:pt x="332" y="336"/>
                      <a:pt x="334" y="335"/>
                    </a:cubicBezTo>
                    <a:cubicBezTo>
                      <a:pt x="336" y="335"/>
                      <a:pt x="339" y="332"/>
                      <a:pt x="339" y="332"/>
                    </a:cubicBezTo>
                    <a:cubicBezTo>
                      <a:pt x="340" y="331"/>
                      <a:pt x="339" y="330"/>
                      <a:pt x="341" y="329"/>
                    </a:cubicBezTo>
                    <a:cubicBezTo>
                      <a:pt x="342" y="329"/>
                      <a:pt x="345" y="328"/>
                      <a:pt x="346" y="328"/>
                    </a:cubicBezTo>
                    <a:cubicBezTo>
                      <a:pt x="346" y="328"/>
                      <a:pt x="346" y="328"/>
                      <a:pt x="346" y="328"/>
                    </a:cubicBezTo>
                    <a:cubicBezTo>
                      <a:pt x="347" y="328"/>
                      <a:pt x="347" y="328"/>
                      <a:pt x="347" y="328"/>
                    </a:cubicBezTo>
                    <a:cubicBezTo>
                      <a:pt x="347" y="328"/>
                      <a:pt x="347" y="328"/>
                      <a:pt x="347" y="328"/>
                    </a:cubicBezTo>
                    <a:cubicBezTo>
                      <a:pt x="347" y="328"/>
                      <a:pt x="347" y="328"/>
                      <a:pt x="347" y="328"/>
                    </a:cubicBezTo>
                    <a:cubicBezTo>
                      <a:pt x="347" y="328"/>
                      <a:pt x="347" y="328"/>
                      <a:pt x="347" y="328"/>
                    </a:cubicBezTo>
                    <a:cubicBezTo>
                      <a:pt x="347" y="328"/>
                      <a:pt x="347" y="328"/>
                      <a:pt x="347" y="327"/>
                    </a:cubicBezTo>
                    <a:cubicBezTo>
                      <a:pt x="347" y="327"/>
                      <a:pt x="347" y="327"/>
                      <a:pt x="347" y="327"/>
                    </a:cubicBezTo>
                    <a:cubicBezTo>
                      <a:pt x="347" y="327"/>
                      <a:pt x="347" y="327"/>
                      <a:pt x="347" y="327"/>
                    </a:cubicBezTo>
                    <a:cubicBezTo>
                      <a:pt x="347" y="327"/>
                      <a:pt x="347" y="327"/>
                      <a:pt x="347" y="327"/>
                    </a:cubicBezTo>
                    <a:cubicBezTo>
                      <a:pt x="348" y="327"/>
                      <a:pt x="348" y="327"/>
                      <a:pt x="348" y="327"/>
                    </a:cubicBezTo>
                    <a:cubicBezTo>
                      <a:pt x="348" y="327"/>
                      <a:pt x="348" y="327"/>
                      <a:pt x="348" y="327"/>
                    </a:cubicBezTo>
                    <a:cubicBezTo>
                      <a:pt x="348" y="327"/>
                      <a:pt x="348" y="327"/>
                      <a:pt x="348" y="327"/>
                    </a:cubicBezTo>
                    <a:cubicBezTo>
                      <a:pt x="348" y="327"/>
                      <a:pt x="348" y="327"/>
                      <a:pt x="348" y="327"/>
                    </a:cubicBezTo>
                    <a:cubicBezTo>
                      <a:pt x="348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2" y="325"/>
                      <a:pt x="352" y="325"/>
                      <a:pt x="352" y="325"/>
                    </a:cubicBezTo>
                    <a:cubicBezTo>
                      <a:pt x="357" y="321"/>
                      <a:pt x="357" y="321"/>
                      <a:pt x="357" y="321"/>
                    </a:cubicBezTo>
                    <a:cubicBezTo>
                      <a:pt x="359" y="312"/>
                      <a:pt x="359" y="312"/>
                      <a:pt x="359" y="312"/>
                    </a:cubicBezTo>
                    <a:cubicBezTo>
                      <a:pt x="356" y="309"/>
                      <a:pt x="356" y="309"/>
                      <a:pt x="356" y="309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1" y="306"/>
                      <a:pt x="341" y="306"/>
                      <a:pt x="341" y="306"/>
                    </a:cubicBezTo>
                    <a:cubicBezTo>
                      <a:pt x="337" y="300"/>
                      <a:pt x="337" y="300"/>
                      <a:pt x="337" y="300"/>
                    </a:cubicBezTo>
                    <a:cubicBezTo>
                      <a:pt x="334" y="300"/>
                      <a:pt x="334" y="300"/>
                      <a:pt x="334" y="300"/>
                    </a:cubicBezTo>
                    <a:cubicBezTo>
                      <a:pt x="334" y="294"/>
                      <a:pt x="332" y="297"/>
                      <a:pt x="335" y="293"/>
                    </a:cubicBezTo>
                    <a:cubicBezTo>
                      <a:pt x="338" y="288"/>
                      <a:pt x="338" y="288"/>
                      <a:pt x="338" y="288"/>
                    </a:cubicBezTo>
                    <a:cubicBezTo>
                      <a:pt x="338" y="280"/>
                      <a:pt x="338" y="280"/>
                      <a:pt x="338" y="280"/>
                    </a:cubicBezTo>
                    <a:cubicBezTo>
                      <a:pt x="335" y="277"/>
                      <a:pt x="335" y="277"/>
                      <a:pt x="335" y="277"/>
                    </a:cubicBezTo>
                    <a:cubicBezTo>
                      <a:pt x="331" y="276"/>
                      <a:pt x="331" y="276"/>
                      <a:pt x="331" y="276"/>
                    </a:cubicBezTo>
                    <a:cubicBezTo>
                      <a:pt x="331" y="276"/>
                      <a:pt x="328" y="272"/>
                      <a:pt x="328" y="271"/>
                    </a:cubicBezTo>
                    <a:cubicBezTo>
                      <a:pt x="328" y="271"/>
                      <a:pt x="328" y="270"/>
                      <a:pt x="328" y="269"/>
                    </a:cubicBezTo>
                    <a:cubicBezTo>
                      <a:pt x="327" y="269"/>
                      <a:pt x="330" y="269"/>
                      <a:pt x="331" y="269"/>
                    </a:cubicBezTo>
                    <a:cubicBezTo>
                      <a:pt x="331" y="269"/>
                      <a:pt x="334" y="268"/>
                      <a:pt x="334" y="268"/>
                    </a:cubicBezTo>
                    <a:cubicBezTo>
                      <a:pt x="335" y="268"/>
                      <a:pt x="338" y="265"/>
                      <a:pt x="338" y="265"/>
                    </a:cubicBezTo>
                    <a:cubicBezTo>
                      <a:pt x="338" y="265"/>
                      <a:pt x="340" y="262"/>
                      <a:pt x="342" y="261"/>
                    </a:cubicBezTo>
                    <a:cubicBezTo>
                      <a:pt x="343" y="260"/>
                      <a:pt x="344" y="253"/>
                      <a:pt x="344" y="253"/>
                    </a:cubicBezTo>
                    <a:cubicBezTo>
                      <a:pt x="344" y="252"/>
                      <a:pt x="342" y="249"/>
                      <a:pt x="342" y="249"/>
                    </a:cubicBezTo>
                    <a:cubicBezTo>
                      <a:pt x="335" y="245"/>
                      <a:pt x="336" y="244"/>
                      <a:pt x="332" y="242"/>
                    </a:cubicBezTo>
                    <a:cubicBezTo>
                      <a:pt x="332" y="238"/>
                      <a:pt x="332" y="238"/>
                      <a:pt x="332" y="238"/>
                    </a:cubicBezTo>
                    <a:cubicBezTo>
                      <a:pt x="337" y="235"/>
                      <a:pt x="337" y="235"/>
                      <a:pt x="337" y="235"/>
                    </a:cubicBezTo>
                    <a:cubicBezTo>
                      <a:pt x="338" y="234"/>
                      <a:pt x="339" y="234"/>
                      <a:pt x="340" y="233"/>
                    </a:cubicBezTo>
                    <a:cubicBezTo>
                      <a:pt x="340" y="232"/>
                      <a:pt x="340" y="232"/>
                      <a:pt x="340" y="232"/>
                    </a:cubicBezTo>
                    <a:cubicBezTo>
                      <a:pt x="340" y="232"/>
                      <a:pt x="339" y="230"/>
                      <a:pt x="339" y="230"/>
                    </a:cubicBezTo>
                    <a:cubicBezTo>
                      <a:pt x="339" y="230"/>
                      <a:pt x="338" y="229"/>
                      <a:pt x="338" y="229"/>
                    </a:cubicBezTo>
                    <a:cubicBezTo>
                      <a:pt x="337" y="229"/>
                      <a:pt x="337" y="228"/>
                      <a:pt x="337" y="228"/>
                    </a:cubicBezTo>
                    <a:cubicBezTo>
                      <a:pt x="337" y="228"/>
                      <a:pt x="336" y="228"/>
                      <a:pt x="335" y="228"/>
                    </a:cubicBezTo>
                    <a:cubicBezTo>
                      <a:pt x="335" y="228"/>
                      <a:pt x="336" y="226"/>
                      <a:pt x="336" y="226"/>
                    </a:cubicBezTo>
                    <a:cubicBezTo>
                      <a:pt x="336" y="226"/>
                      <a:pt x="336" y="224"/>
                      <a:pt x="336" y="224"/>
                    </a:cubicBezTo>
                    <a:cubicBezTo>
                      <a:pt x="336" y="224"/>
                      <a:pt x="334" y="224"/>
                      <a:pt x="333" y="223"/>
                    </a:cubicBezTo>
                    <a:cubicBezTo>
                      <a:pt x="333" y="223"/>
                      <a:pt x="333" y="223"/>
                      <a:pt x="333" y="223"/>
                    </a:cubicBezTo>
                    <a:cubicBezTo>
                      <a:pt x="333" y="223"/>
                      <a:pt x="333" y="221"/>
                      <a:pt x="334" y="220"/>
                    </a:cubicBezTo>
                    <a:cubicBezTo>
                      <a:pt x="335" y="220"/>
                      <a:pt x="334" y="219"/>
                      <a:pt x="334" y="219"/>
                    </a:cubicBezTo>
                    <a:cubicBezTo>
                      <a:pt x="334" y="219"/>
                      <a:pt x="334" y="218"/>
                      <a:pt x="335" y="217"/>
                    </a:cubicBezTo>
                    <a:cubicBezTo>
                      <a:pt x="335" y="216"/>
                      <a:pt x="335" y="216"/>
                      <a:pt x="335" y="216"/>
                    </a:cubicBezTo>
                    <a:cubicBezTo>
                      <a:pt x="335" y="216"/>
                      <a:pt x="333" y="215"/>
                      <a:pt x="333" y="215"/>
                    </a:cubicBezTo>
                    <a:cubicBezTo>
                      <a:pt x="332" y="215"/>
                      <a:pt x="332" y="215"/>
                      <a:pt x="333" y="214"/>
                    </a:cubicBezTo>
                    <a:cubicBezTo>
                      <a:pt x="334" y="213"/>
                      <a:pt x="334" y="213"/>
                      <a:pt x="334" y="213"/>
                    </a:cubicBezTo>
                    <a:cubicBezTo>
                      <a:pt x="334" y="211"/>
                      <a:pt x="334" y="211"/>
                      <a:pt x="334" y="211"/>
                    </a:cubicBezTo>
                    <a:cubicBezTo>
                      <a:pt x="332" y="211"/>
                      <a:pt x="332" y="211"/>
                      <a:pt x="332" y="211"/>
                    </a:cubicBezTo>
                    <a:cubicBezTo>
                      <a:pt x="330" y="210"/>
                      <a:pt x="330" y="210"/>
                      <a:pt x="330" y="210"/>
                    </a:cubicBezTo>
                    <a:cubicBezTo>
                      <a:pt x="330" y="210"/>
                      <a:pt x="327" y="210"/>
                      <a:pt x="327" y="210"/>
                    </a:cubicBezTo>
                    <a:cubicBezTo>
                      <a:pt x="327" y="210"/>
                      <a:pt x="325" y="210"/>
                      <a:pt x="325" y="210"/>
                    </a:cubicBezTo>
                    <a:cubicBezTo>
                      <a:pt x="323" y="210"/>
                      <a:pt x="323" y="210"/>
                      <a:pt x="323" y="210"/>
                    </a:cubicBezTo>
                    <a:cubicBezTo>
                      <a:pt x="322" y="211"/>
                      <a:pt x="322" y="211"/>
                      <a:pt x="322" y="211"/>
                    </a:cubicBezTo>
                    <a:cubicBezTo>
                      <a:pt x="320" y="212"/>
                      <a:pt x="320" y="212"/>
                      <a:pt x="320" y="212"/>
                    </a:cubicBezTo>
                    <a:cubicBezTo>
                      <a:pt x="318" y="212"/>
                      <a:pt x="318" y="212"/>
                      <a:pt x="318" y="212"/>
                    </a:cubicBezTo>
                    <a:cubicBezTo>
                      <a:pt x="318" y="212"/>
                      <a:pt x="317" y="214"/>
                      <a:pt x="316" y="214"/>
                    </a:cubicBezTo>
                    <a:cubicBezTo>
                      <a:pt x="316" y="215"/>
                      <a:pt x="316" y="216"/>
                      <a:pt x="316" y="216"/>
                    </a:cubicBezTo>
                    <a:cubicBezTo>
                      <a:pt x="317" y="217"/>
                      <a:pt x="317" y="217"/>
                      <a:pt x="317" y="217"/>
                    </a:cubicBezTo>
                    <a:cubicBezTo>
                      <a:pt x="317" y="218"/>
                      <a:pt x="317" y="218"/>
                      <a:pt x="317" y="218"/>
                    </a:cubicBezTo>
                    <a:cubicBezTo>
                      <a:pt x="318" y="218"/>
                      <a:pt x="318" y="218"/>
                      <a:pt x="318" y="218"/>
                    </a:cubicBezTo>
                    <a:cubicBezTo>
                      <a:pt x="318" y="219"/>
                      <a:pt x="318" y="219"/>
                      <a:pt x="318" y="219"/>
                    </a:cubicBezTo>
                    <a:cubicBezTo>
                      <a:pt x="318" y="219"/>
                      <a:pt x="316" y="220"/>
                      <a:pt x="316" y="221"/>
                    </a:cubicBezTo>
                    <a:cubicBezTo>
                      <a:pt x="315" y="221"/>
                      <a:pt x="315" y="222"/>
                      <a:pt x="315" y="222"/>
                    </a:cubicBezTo>
                    <a:cubicBezTo>
                      <a:pt x="313" y="223"/>
                      <a:pt x="313" y="223"/>
                      <a:pt x="313" y="223"/>
                    </a:cubicBezTo>
                    <a:cubicBezTo>
                      <a:pt x="311" y="222"/>
                      <a:pt x="311" y="222"/>
                      <a:pt x="311" y="222"/>
                    </a:cubicBezTo>
                    <a:cubicBezTo>
                      <a:pt x="310" y="223"/>
                      <a:pt x="310" y="223"/>
                      <a:pt x="310" y="223"/>
                    </a:cubicBezTo>
                    <a:cubicBezTo>
                      <a:pt x="309" y="223"/>
                      <a:pt x="309" y="223"/>
                      <a:pt x="309" y="223"/>
                    </a:cubicBezTo>
                    <a:cubicBezTo>
                      <a:pt x="309" y="221"/>
                      <a:pt x="309" y="221"/>
                      <a:pt x="309" y="221"/>
                    </a:cubicBezTo>
                    <a:cubicBezTo>
                      <a:pt x="308" y="221"/>
                      <a:pt x="308" y="221"/>
                      <a:pt x="308" y="221"/>
                    </a:cubicBezTo>
                    <a:cubicBezTo>
                      <a:pt x="308" y="220"/>
                      <a:pt x="308" y="220"/>
                      <a:pt x="308" y="220"/>
                    </a:cubicBezTo>
                    <a:cubicBezTo>
                      <a:pt x="308" y="220"/>
                      <a:pt x="309" y="219"/>
                      <a:pt x="310" y="219"/>
                    </a:cubicBezTo>
                    <a:cubicBezTo>
                      <a:pt x="310" y="219"/>
                      <a:pt x="311" y="218"/>
                      <a:pt x="311" y="218"/>
                    </a:cubicBezTo>
                    <a:cubicBezTo>
                      <a:pt x="313" y="218"/>
                      <a:pt x="313" y="218"/>
                      <a:pt x="313" y="218"/>
                    </a:cubicBezTo>
                    <a:cubicBezTo>
                      <a:pt x="313" y="217"/>
                      <a:pt x="313" y="217"/>
                      <a:pt x="313" y="217"/>
                    </a:cubicBezTo>
                    <a:cubicBezTo>
                      <a:pt x="313" y="215"/>
                      <a:pt x="313" y="215"/>
                      <a:pt x="313" y="215"/>
                    </a:cubicBezTo>
                    <a:cubicBezTo>
                      <a:pt x="314" y="213"/>
                      <a:pt x="314" y="213"/>
                      <a:pt x="314" y="213"/>
                    </a:cubicBezTo>
                    <a:cubicBezTo>
                      <a:pt x="313" y="212"/>
                      <a:pt x="313" y="212"/>
                      <a:pt x="313" y="212"/>
                    </a:cubicBezTo>
                    <a:cubicBezTo>
                      <a:pt x="312" y="211"/>
                      <a:pt x="312" y="211"/>
                      <a:pt x="312" y="211"/>
                    </a:cubicBezTo>
                    <a:cubicBezTo>
                      <a:pt x="312" y="210"/>
                      <a:pt x="312" y="210"/>
                      <a:pt x="312" y="210"/>
                    </a:cubicBezTo>
                    <a:cubicBezTo>
                      <a:pt x="312" y="208"/>
                      <a:pt x="312" y="208"/>
                      <a:pt x="312" y="208"/>
                    </a:cubicBezTo>
                    <a:cubicBezTo>
                      <a:pt x="312" y="207"/>
                      <a:pt x="312" y="207"/>
                      <a:pt x="312" y="207"/>
                    </a:cubicBezTo>
                    <a:cubicBezTo>
                      <a:pt x="312" y="207"/>
                      <a:pt x="313" y="207"/>
                      <a:pt x="313" y="206"/>
                    </a:cubicBezTo>
                    <a:cubicBezTo>
                      <a:pt x="314" y="206"/>
                      <a:pt x="314" y="205"/>
                      <a:pt x="314" y="204"/>
                    </a:cubicBezTo>
                    <a:cubicBezTo>
                      <a:pt x="314" y="204"/>
                      <a:pt x="313" y="204"/>
                      <a:pt x="313" y="204"/>
                    </a:cubicBezTo>
                    <a:cubicBezTo>
                      <a:pt x="316" y="201"/>
                      <a:pt x="316" y="201"/>
                      <a:pt x="316" y="201"/>
                    </a:cubicBezTo>
                    <a:cubicBezTo>
                      <a:pt x="319" y="199"/>
                      <a:pt x="319" y="199"/>
                      <a:pt x="319" y="199"/>
                    </a:cubicBezTo>
                    <a:cubicBezTo>
                      <a:pt x="319" y="199"/>
                      <a:pt x="320" y="198"/>
                      <a:pt x="320" y="198"/>
                    </a:cubicBezTo>
                    <a:cubicBezTo>
                      <a:pt x="320" y="198"/>
                      <a:pt x="322" y="198"/>
                      <a:pt x="322" y="198"/>
                    </a:cubicBezTo>
                    <a:cubicBezTo>
                      <a:pt x="322" y="198"/>
                      <a:pt x="322" y="197"/>
                      <a:pt x="323" y="197"/>
                    </a:cubicBezTo>
                    <a:cubicBezTo>
                      <a:pt x="323" y="197"/>
                      <a:pt x="323" y="196"/>
                      <a:pt x="323" y="196"/>
                    </a:cubicBezTo>
                    <a:cubicBezTo>
                      <a:pt x="323" y="196"/>
                      <a:pt x="323" y="195"/>
                      <a:pt x="323" y="195"/>
                    </a:cubicBezTo>
                    <a:cubicBezTo>
                      <a:pt x="323" y="195"/>
                      <a:pt x="323" y="194"/>
                      <a:pt x="323" y="194"/>
                    </a:cubicBezTo>
                    <a:cubicBezTo>
                      <a:pt x="323" y="194"/>
                      <a:pt x="323" y="193"/>
                      <a:pt x="323" y="193"/>
                    </a:cubicBezTo>
                    <a:cubicBezTo>
                      <a:pt x="323" y="193"/>
                      <a:pt x="324" y="192"/>
                      <a:pt x="324" y="192"/>
                    </a:cubicBezTo>
                    <a:cubicBezTo>
                      <a:pt x="324" y="191"/>
                      <a:pt x="324" y="191"/>
                      <a:pt x="324" y="191"/>
                    </a:cubicBezTo>
                    <a:cubicBezTo>
                      <a:pt x="324" y="191"/>
                      <a:pt x="323" y="190"/>
                      <a:pt x="323" y="189"/>
                    </a:cubicBezTo>
                    <a:cubicBezTo>
                      <a:pt x="323" y="189"/>
                      <a:pt x="323" y="189"/>
                      <a:pt x="323" y="188"/>
                    </a:cubicBezTo>
                    <a:cubicBezTo>
                      <a:pt x="324" y="188"/>
                      <a:pt x="324" y="187"/>
                      <a:pt x="324" y="187"/>
                    </a:cubicBezTo>
                    <a:cubicBezTo>
                      <a:pt x="326" y="187"/>
                      <a:pt x="326" y="187"/>
                      <a:pt x="326" y="187"/>
                    </a:cubicBezTo>
                    <a:cubicBezTo>
                      <a:pt x="326" y="187"/>
                      <a:pt x="327" y="187"/>
                      <a:pt x="328" y="187"/>
                    </a:cubicBezTo>
                    <a:cubicBezTo>
                      <a:pt x="328" y="186"/>
                      <a:pt x="329" y="186"/>
                      <a:pt x="329" y="186"/>
                    </a:cubicBezTo>
                    <a:cubicBezTo>
                      <a:pt x="330" y="185"/>
                      <a:pt x="330" y="185"/>
                      <a:pt x="330" y="185"/>
                    </a:cubicBezTo>
                    <a:cubicBezTo>
                      <a:pt x="331" y="184"/>
                      <a:pt x="331" y="184"/>
                      <a:pt x="331" y="184"/>
                    </a:cubicBezTo>
                    <a:cubicBezTo>
                      <a:pt x="331" y="183"/>
                      <a:pt x="331" y="183"/>
                      <a:pt x="331" y="183"/>
                    </a:cubicBezTo>
                    <a:cubicBezTo>
                      <a:pt x="331" y="182"/>
                      <a:pt x="331" y="182"/>
                      <a:pt x="331" y="182"/>
                    </a:cubicBezTo>
                    <a:cubicBezTo>
                      <a:pt x="333" y="181"/>
                      <a:pt x="333" y="181"/>
                      <a:pt x="333" y="181"/>
                    </a:cubicBezTo>
                    <a:cubicBezTo>
                      <a:pt x="333" y="180"/>
                      <a:pt x="333" y="180"/>
                      <a:pt x="333" y="180"/>
                    </a:cubicBezTo>
                    <a:cubicBezTo>
                      <a:pt x="334" y="180"/>
                      <a:pt x="334" y="180"/>
                      <a:pt x="334" y="180"/>
                    </a:cubicBezTo>
                    <a:cubicBezTo>
                      <a:pt x="335" y="179"/>
                      <a:pt x="335" y="179"/>
                      <a:pt x="335" y="179"/>
                    </a:cubicBezTo>
                    <a:cubicBezTo>
                      <a:pt x="336" y="178"/>
                      <a:pt x="336" y="178"/>
                      <a:pt x="336" y="178"/>
                    </a:cubicBezTo>
                    <a:cubicBezTo>
                      <a:pt x="337" y="177"/>
                      <a:pt x="337" y="177"/>
                      <a:pt x="337" y="177"/>
                    </a:cubicBezTo>
                    <a:cubicBezTo>
                      <a:pt x="337" y="177"/>
                      <a:pt x="339" y="175"/>
                      <a:pt x="339" y="175"/>
                    </a:cubicBezTo>
                    <a:cubicBezTo>
                      <a:pt x="339" y="174"/>
                      <a:pt x="339" y="174"/>
                      <a:pt x="339" y="173"/>
                    </a:cubicBezTo>
                    <a:cubicBezTo>
                      <a:pt x="339" y="173"/>
                      <a:pt x="340" y="173"/>
                      <a:pt x="340" y="172"/>
                    </a:cubicBezTo>
                    <a:cubicBezTo>
                      <a:pt x="341" y="172"/>
                      <a:pt x="341" y="171"/>
                      <a:pt x="341" y="171"/>
                    </a:cubicBezTo>
                    <a:cubicBezTo>
                      <a:pt x="342" y="171"/>
                      <a:pt x="342" y="171"/>
                      <a:pt x="342" y="171"/>
                    </a:cubicBezTo>
                    <a:cubicBezTo>
                      <a:pt x="342" y="170"/>
                      <a:pt x="342" y="170"/>
                      <a:pt x="342" y="170"/>
                    </a:cubicBezTo>
                    <a:cubicBezTo>
                      <a:pt x="342" y="169"/>
                      <a:pt x="342" y="169"/>
                      <a:pt x="342" y="169"/>
                    </a:cubicBezTo>
                    <a:cubicBezTo>
                      <a:pt x="342" y="169"/>
                      <a:pt x="340" y="170"/>
                      <a:pt x="340" y="170"/>
                    </a:cubicBezTo>
                    <a:cubicBezTo>
                      <a:pt x="340" y="170"/>
                      <a:pt x="339" y="170"/>
                      <a:pt x="339" y="170"/>
                    </a:cubicBezTo>
                    <a:cubicBezTo>
                      <a:pt x="338" y="170"/>
                      <a:pt x="337" y="170"/>
                      <a:pt x="337" y="170"/>
                    </a:cubicBezTo>
                    <a:cubicBezTo>
                      <a:pt x="336" y="169"/>
                      <a:pt x="337" y="169"/>
                      <a:pt x="337" y="169"/>
                    </a:cubicBezTo>
                    <a:cubicBezTo>
                      <a:pt x="337" y="169"/>
                      <a:pt x="338" y="169"/>
                      <a:pt x="338" y="168"/>
                    </a:cubicBezTo>
                    <a:cubicBezTo>
                      <a:pt x="338" y="168"/>
                      <a:pt x="338" y="167"/>
                      <a:pt x="338" y="167"/>
                    </a:cubicBezTo>
                    <a:cubicBezTo>
                      <a:pt x="339" y="167"/>
                      <a:pt x="339" y="167"/>
                      <a:pt x="339" y="167"/>
                    </a:cubicBezTo>
                    <a:cubicBezTo>
                      <a:pt x="340" y="166"/>
                      <a:pt x="340" y="166"/>
                      <a:pt x="340" y="166"/>
                    </a:cubicBezTo>
                    <a:cubicBezTo>
                      <a:pt x="340" y="166"/>
                      <a:pt x="340" y="166"/>
                      <a:pt x="341" y="166"/>
                    </a:cubicBezTo>
                    <a:cubicBezTo>
                      <a:pt x="341" y="166"/>
                      <a:pt x="340" y="165"/>
                      <a:pt x="340" y="165"/>
                    </a:cubicBezTo>
                    <a:cubicBezTo>
                      <a:pt x="340" y="164"/>
                      <a:pt x="340" y="164"/>
                      <a:pt x="340" y="164"/>
                    </a:cubicBezTo>
                    <a:cubicBezTo>
                      <a:pt x="342" y="164"/>
                      <a:pt x="342" y="164"/>
                      <a:pt x="342" y="164"/>
                    </a:cubicBezTo>
                    <a:cubicBezTo>
                      <a:pt x="344" y="164"/>
                      <a:pt x="344" y="164"/>
                      <a:pt x="344" y="164"/>
                    </a:cubicBezTo>
                    <a:cubicBezTo>
                      <a:pt x="345" y="164"/>
                      <a:pt x="345" y="164"/>
                      <a:pt x="345" y="164"/>
                    </a:cubicBezTo>
                    <a:cubicBezTo>
                      <a:pt x="345" y="164"/>
                      <a:pt x="346" y="165"/>
                      <a:pt x="346" y="165"/>
                    </a:cubicBezTo>
                    <a:cubicBezTo>
                      <a:pt x="345" y="166"/>
                      <a:pt x="346" y="166"/>
                      <a:pt x="346" y="166"/>
                    </a:cubicBezTo>
                    <a:cubicBezTo>
                      <a:pt x="346" y="167"/>
                      <a:pt x="348" y="167"/>
                      <a:pt x="348" y="167"/>
                    </a:cubicBezTo>
                    <a:cubicBezTo>
                      <a:pt x="348" y="167"/>
                      <a:pt x="348" y="167"/>
                      <a:pt x="349" y="167"/>
                    </a:cubicBezTo>
                    <a:cubicBezTo>
                      <a:pt x="349" y="167"/>
                      <a:pt x="350" y="167"/>
                      <a:pt x="350" y="167"/>
                    </a:cubicBezTo>
                    <a:cubicBezTo>
                      <a:pt x="350" y="167"/>
                      <a:pt x="351" y="167"/>
                      <a:pt x="351" y="167"/>
                    </a:cubicBezTo>
                    <a:cubicBezTo>
                      <a:pt x="351" y="167"/>
                      <a:pt x="352" y="166"/>
                      <a:pt x="353" y="166"/>
                    </a:cubicBezTo>
                    <a:cubicBezTo>
                      <a:pt x="353" y="166"/>
                      <a:pt x="353" y="166"/>
                      <a:pt x="353" y="166"/>
                    </a:cubicBezTo>
                    <a:cubicBezTo>
                      <a:pt x="353" y="166"/>
                      <a:pt x="353" y="165"/>
                      <a:pt x="353" y="165"/>
                    </a:cubicBezTo>
                    <a:cubicBezTo>
                      <a:pt x="353" y="165"/>
                      <a:pt x="354" y="164"/>
                      <a:pt x="354" y="164"/>
                    </a:cubicBezTo>
                    <a:cubicBezTo>
                      <a:pt x="354" y="164"/>
                      <a:pt x="355" y="164"/>
                      <a:pt x="355" y="164"/>
                    </a:cubicBezTo>
                    <a:cubicBezTo>
                      <a:pt x="355" y="164"/>
                      <a:pt x="355" y="164"/>
                      <a:pt x="355" y="163"/>
                    </a:cubicBezTo>
                    <a:cubicBezTo>
                      <a:pt x="355" y="163"/>
                      <a:pt x="356" y="163"/>
                      <a:pt x="356" y="162"/>
                    </a:cubicBezTo>
                    <a:cubicBezTo>
                      <a:pt x="356" y="162"/>
                      <a:pt x="355" y="162"/>
                      <a:pt x="355" y="162"/>
                    </a:cubicBezTo>
                    <a:cubicBezTo>
                      <a:pt x="355" y="162"/>
                      <a:pt x="356" y="162"/>
                      <a:pt x="356" y="162"/>
                    </a:cubicBezTo>
                    <a:cubicBezTo>
                      <a:pt x="356" y="161"/>
                      <a:pt x="356" y="161"/>
                      <a:pt x="356" y="161"/>
                    </a:cubicBezTo>
                    <a:cubicBezTo>
                      <a:pt x="356" y="161"/>
                      <a:pt x="358" y="160"/>
                      <a:pt x="358" y="160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0" y="159"/>
                      <a:pt x="360" y="159"/>
                      <a:pt x="360" y="159"/>
                    </a:cubicBezTo>
                    <a:cubicBezTo>
                      <a:pt x="360" y="159"/>
                      <a:pt x="360" y="160"/>
                      <a:pt x="360" y="160"/>
                    </a:cubicBezTo>
                    <a:cubicBezTo>
                      <a:pt x="359" y="158"/>
                      <a:pt x="356" y="155"/>
                      <a:pt x="356" y="155"/>
                    </a:cubicBezTo>
                    <a:cubicBezTo>
                      <a:pt x="357" y="151"/>
                      <a:pt x="357" y="151"/>
                      <a:pt x="357" y="151"/>
                    </a:cubicBezTo>
                    <a:cubicBezTo>
                      <a:pt x="357" y="151"/>
                      <a:pt x="359" y="145"/>
                      <a:pt x="359" y="144"/>
                    </a:cubicBezTo>
                    <a:cubicBezTo>
                      <a:pt x="359" y="143"/>
                      <a:pt x="358" y="139"/>
                      <a:pt x="358" y="139"/>
                    </a:cubicBezTo>
                    <a:cubicBezTo>
                      <a:pt x="358" y="139"/>
                      <a:pt x="356" y="138"/>
                      <a:pt x="358" y="135"/>
                    </a:cubicBezTo>
                    <a:cubicBezTo>
                      <a:pt x="360" y="132"/>
                      <a:pt x="362" y="128"/>
                      <a:pt x="362" y="128"/>
                    </a:cubicBezTo>
                    <a:cubicBezTo>
                      <a:pt x="363" y="120"/>
                      <a:pt x="363" y="120"/>
                      <a:pt x="363" y="120"/>
                    </a:cubicBezTo>
                    <a:cubicBezTo>
                      <a:pt x="363" y="120"/>
                      <a:pt x="360" y="118"/>
                      <a:pt x="363" y="116"/>
                    </a:cubicBezTo>
                    <a:cubicBezTo>
                      <a:pt x="366" y="114"/>
                      <a:pt x="372" y="106"/>
                      <a:pt x="372" y="106"/>
                    </a:cubicBezTo>
                    <a:cubicBezTo>
                      <a:pt x="378" y="100"/>
                      <a:pt x="378" y="100"/>
                      <a:pt x="378" y="100"/>
                    </a:cubicBezTo>
                    <a:cubicBezTo>
                      <a:pt x="368" y="97"/>
                      <a:pt x="368" y="97"/>
                      <a:pt x="368" y="97"/>
                    </a:cubicBezTo>
                    <a:lnTo>
                      <a:pt x="362" y="97"/>
                    </a:lnTo>
                    <a:close/>
                    <a:moveTo>
                      <a:pt x="157" y="372"/>
                    </a:moveTo>
                    <a:cubicBezTo>
                      <a:pt x="157" y="372"/>
                      <a:pt x="157" y="372"/>
                      <a:pt x="157" y="372"/>
                    </a:cubicBezTo>
                    <a:cubicBezTo>
                      <a:pt x="157" y="372"/>
                      <a:pt x="157" y="372"/>
                      <a:pt x="157" y="372"/>
                    </a:cubicBezTo>
                    <a:close/>
                    <a:moveTo>
                      <a:pt x="158" y="371"/>
                    </a:moveTo>
                    <a:cubicBezTo>
                      <a:pt x="158" y="371"/>
                      <a:pt x="158" y="371"/>
                      <a:pt x="158" y="371"/>
                    </a:cubicBezTo>
                    <a:cubicBezTo>
                      <a:pt x="158" y="371"/>
                      <a:pt x="158" y="371"/>
                      <a:pt x="158" y="371"/>
                    </a:cubicBezTo>
                    <a:cubicBezTo>
                      <a:pt x="158" y="371"/>
                      <a:pt x="158" y="371"/>
                      <a:pt x="158" y="371"/>
                    </a:cubicBezTo>
                    <a:cubicBezTo>
                      <a:pt x="158" y="371"/>
                      <a:pt x="158" y="371"/>
                      <a:pt x="158" y="37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4" name="Freeform 73"/>
              <p:cNvSpPr>
                <a:spLocks/>
              </p:cNvSpPr>
              <p:nvPr/>
            </p:nvSpPr>
            <p:spPr bwMode="auto">
              <a:xfrm>
                <a:off x="2614" y="2855"/>
                <a:ext cx="62" cy="144"/>
              </a:xfrm>
              <a:custGeom>
                <a:avLst/>
                <a:gdLst>
                  <a:gd name="T0" fmla="*/ 31 w 31"/>
                  <a:gd name="T1" fmla="*/ 35 h 72"/>
                  <a:gd name="T2" fmla="*/ 28 w 31"/>
                  <a:gd name="T3" fmla="*/ 30 h 72"/>
                  <a:gd name="T4" fmla="*/ 30 w 31"/>
                  <a:gd name="T5" fmla="*/ 21 h 72"/>
                  <a:gd name="T6" fmla="*/ 29 w 31"/>
                  <a:gd name="T7" fmla="*/ 19 h 72"/>
                  <a:gd name="T8" fmla="*/ 28 w 31"/>
                  <a:gd name="T9" fmla="*/ 17 h 72"/>
                  <a:gd name="T10" fmla="*/ 27 w 31"/>
                  <a:gd name="T11" fmla="*/ 10 h 72"/>
                  <a:gd name="T12" fmla="*/ 27 w 31"/>
                  <a:gd name="T13" fmla="*/ 0 h 72"/>
                  <a:gd name="T14" fmla="*/ 22 w 31"/>
                  <a:gd name="T15" fmla="*/ 1 h 72"/>
                  <a:gd name="T16" fmla="*/ 23 w 31"/>
                  <a:gd name="T17" fmla="*/ 5 h 72"/>
                  <a:gd name="T18" fmla="*/ 22 w 31"/>
                  <a:gd name="T19" fmla="*/ 13 h 72"/>
                  <a:gd name="T20" fmla="*/ 18 w 31"/>
                  <a:gd name="T21" fmla="*/ 14 h 72"/>
                  <a:gd name="T22" fmla="*/ 16 w 31"/>
                  <a:gd name="T23" fmla="*/ 14 h 72"/>
                  <a:gd name="T24" fmla="*/ 14 w 31"/>
                  <a:gd name="T25" fmla="*/ 17 h 72"/>
                  <a:gd name="T26" fmla="*/ 10 w 31"/>
                  <a:gd name="T27" fmla="*/ 18 h 72"/>
                  <a:gd name="T28" fmla="*/ 6 w 31"/>
                  <a:gd name="T29" fmla="*/ 20 h 72"/>
                  <a:gd name="T30" fmla="*/ 3 w 31"/>
                  <a:gd name="T31" fmla="*/ 25 h 72"/>
                  <a:gd name="T32" fmla="*/ 0 w 31"/>
                  <a:gd name="T33" fmla="*/ 27 h 72"/>
                  <a:gd name="T34" fmla="*/ 2 w 31"/>
                  <a:gd name="T35" fmla="*/ 30 h 72"/>
                  <a:gd name="T36" fmla="*/ 0 w 31"/>
                  <a:gd name="T37" fmla="*/ 41 h 72"/>
                  <a:gd name="T38" fmla="*/ 3 w 31"/>
                  <a:gd name="T39" fmla="*/ 40 h 72"/>
                  <a:gd name="T40" fmla="*/ 3 w 31"/>
                  <a:gd name="T41" fmla="*/ 45 h 72"/>
                  <a:gd name="T42" fmla="*/ 1 w 31"/>
                  <a:gd name="T43" fmla="*/ 48 h 72"/>
                  <a:gd name="T44" fmla="*/ 4 w 31"/>
                  <a:gd name="T45" fmla="*/ 50 h 72"/>
                  <a:gd name="T46" fmla="*/ 6 w 31"/>
                  <a:gd name="T47" fmla="*/ 50 h 72"/>
                  <a:gd name="T48" fmla="*/ 4 w 31"/>
                  <a:gd name="T49" fmla="*/ 55 h 72"/>
                  <a:gd name="T50" fmla="*/ 4 w 31"/>
                  <a:gd name="T51" fmla="*/ 57 h 72"/>
                  <a:gd name="T52" fmla="*/ 9 w 31"/>
                  <a:gd name="T53" fmla="*/ 59 h 72"/>
                  <a:gd name="T54" fmla="*/ 7 w 31"/>
                  <a:gd name="T55" fmla="*/ 61 h 72"/>
                  <a:gd name="T56" fmla="*/ 6 w 31"/>
                  <a:gd name="T57" fmla="*/ 64 h 72"/>
                  <a:gd name="T58" fmla="*/ 10 w 31"/>
                  <a:gd name="T59" fmla="*/ 66 h 72"/>
                  <a:gd name="T60" fmla="*/ 12 w 31"/>
                  <a:gd name="T61" fmla="*/ 68 h 72"/>
                  <a:gd name="T62" fmla="*/ 16 w 31"/>
                  <a:gd name="T63" fmla="*/ 71 h 72"/>
                  <a:gd name="T64" fmla="*/ 20 w 31"/>
                  <a:gd name="T65" fmla="*/ 72 h 72"/>
                  <a:gd name="T66" fmla="*/ 22 w 31"/>
                  <a:gd name="T67" fmla="*/ 68 h 72"/>
                  <a:gd name="T68" fmla="*/ 23 w 31"/>
                  <a:gd name="T69" fmla="*/ 61 h 72"/>
                  <a:gd name="T70" fmla="*/ 25 w 31"/>
                  <a:gd name="T71" fmla="*/ 55 h 72"/>
                  <a:gd name="T72" fmla="*/ 26 w 31"/>
                  <a:gd name="T73" fmla="*/ 51 h 72"/>
                  <a:gd name="T74" fmla="*/ 24 w 31"/>
                  <a:gd name="T75" fmla="*/ 46 h 72"/>
                  <a:gd name="T76" fmla="*/ 25 w 31"/>
                  <a:gd name="T77" fmla="*/ 45 h 72"/>
                  <a:gd name="T78" fmla="*/ 28 w 31"/>
                  <a:gd name="T79" fmla="*/ 42 h 72"/>
                  <a:gd name="T80" fmla="*/ 30 w 31"/>
                  <a:gd name="T81" fmla="*/ 39 h 72"/>
                  <a:gd name="T82" fmla="*/ 31 w 31"/>
                  <a:gd name="T83" fmla="*/ 3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72">
                    <a:moveTo>
                      <a:pt x="31" y="35"/>
                    </a:moveTo>
                    <a:cubicBezTo>
                      <a:pt x="30" y="34"/>
                      <a:pt x="28" y="30"/>
                      <a:pt x="28" y="30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" y="28"/>
                      <a:pt x="2" y="30"/>
                    </a:cubicBezTo>
                    <a:cubicBezTo>
                      <a:pt x="3" y="33"/>
                      <a:pt x="0" y="41"/>
                      <a:pt x="0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68"/>
                      <a:pt x="14" y="71"/>
                      <a:pt x="16" y="71"/>
                    </a:cubicBezTo>
                    <a:cubicBezTo>
                      <a:pt x="17" y="71"/>
                      <a:pt x="20" y="72"/>
                      <a:pt x="20" y="72"/>
                    </a:cubicBezTo>
                    <a:cubicBezTo>
                      <a:pt x="20" y="72"/>
                      <a:pt x="21" y="70"/>
                      <a:pt x="22" y="68"/>
                    </a:cubicBezTo>
                    <a:cubicBezTo>
                      <a:pt x="22" y="65"/>
                      <a:pt x="19" y="62"/>
                      <a:pt x="23" y="61"/>
                    </a:cubicBezTo>
                    <a:cubicBezTo>
                      <a:pt x="28" y="60"/>
                      <a:pt x="25" y="55"/>
                      <a:pt x="25" y="55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1" y="37"/>
                      <a:pt x="31" y="3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5" name="Freeform 74"/>
              <p:cNvSpPr>
                <a:spLocks noEditPoints="1"/>
              </p:cNvSpPr>
              <p:nvPr/>
            </p:nvSpPr>
            <p:spPr bwMode="auto">
              <a:xfrm>
                <a:off x="3266" y="129"/>
                <a:ext cx="2386" cy="2407"/>
              </a:xfrm>
              <a:custGeom>
                <a:avLst/>
                <a:gdLst>
                  <a:gd name="T0" fmla="*/ 317 w 1189"/>
                  <a:gd name="T1" fmla="*/ 847 h 1199"/>
                  <a:gd name="T2" fmla="*/ 272 w 1189"/>
                  <a:gd name="T3" fmla="*/ 852 h 1199"/>
                  <a:gd name="T4" fmla="*/ 289 w 1189"/>
                  <a:gd name="T5" fmla="*/ 813 h 1199"/>
                  <a:gd name="T6" fmla="*/ 239 w 1189"/>
                  <a:gd name="T7" fmla="*/ 779 h 1199"/>
                  <a:gd name="T8" fmla="*/ 214 w 1189"/>
                  <a:gd name="T9" fmla="*/ 734 h 1199"/>
                  <a:gd name="T10" fmla="*/ 158 w 1189"/>
                  <a:gd name="T11" fmla="*/ 729 h 1199"/>
                  <a:gd name="T12" fmla="*/ 128 w 1189"/>
                  <a:gd name="T13" fmla="*/ 703 h 1199"/>
                  <a:gd name="T14" fmla="*/ 120 w 1189"/>
                  <a:gd name="T15" fmla="*/ 659 h 1199"/>
                  <a:gd name="T16" fmla="*/ 104 w 1189"/>
                  <a:gd name="T17" fmla="*/ 592 h 1199"/>
                  <a:gd name="T18" fmla="*/ 149 w 1189"/>
                  <a:gd name="T19" fmla="*/ 559 h 1199"/>
                  <a:gd name="T20" fmla="*/ 98 w 1189"/>
                  <a:gd name="T21" fmla="*/ 539 h 1199"/>
                  <a:gd name="T22" fmla="*/ 129 w 1189"/>
                  <a:gd name="T23" fmla="*/ 448 h 1199"/>
                  <a:gd name="T24" fmla="*/ 81 w 1189"/>
                  <a:gd name="T25" fmla="*/ 368 h 1199"/>
                  <a:gd name="T26" fmla="*/ 61 w 1189"/>
                  <a:gd name="T27" fmla="*/ 307 h 1199"/>
                  <a:gd name="T28" fmla="*/ 9 w 1189"/>
                  <a:gd name="T29" fmla="*/ 218 h 1199"/>
                  <a:gd name="T30" fmla="*/ 0 w 1189"/>
                  <a:gd name="T31" fmla="*/ 190 h 1199"/>
                  <a:gd name="T32" fmla="*/ 0 w 1189"/>
                  <a:gd name="T33" fmla="*/ 190 h 1199"/>
                  <a:gd name="T34" fmla="*/ 1 w 1189"/>
                  <a:gd name="T35" fmla="*/ 189 h 1199"/>
                  <a:gd name="T36" fmla="*/ 2 w 1189"/>
                  <a:gd name="T37" fmla="*/ 188 h 1199"/>
                  <a:gd name="T38" fmla="*/ 6 w 1189"/>
                  <a:gd name="T39" fmla="*/ 183 h 1199"/>
                  <a:gd name="T40" fmla="*/ 38 w 1189"/>
                  <a:gd name="T41" fmla="*/ 134 h 1199"/>
                  <a:gd name="T42" fmla="*/ 45 w 1189"/>
                  <a:gd name="T43" fmla="*/ 141 h 1199"/>
                  <a:gd name="T44" fmla="*/ 74 w 1189"/>
                  <a:gd name="T45" fmla="*/ 147 h 1199"/>
                  <a:gd name="T46" fmla="*/ 157 w 1189"/>
                  <a:gd name="T47" fmla="*/ 156 h 1199"/>
                  <a:gd name="T48" fmla="*/ 208 w 1189"/>
                  <a:gd name="T49" fmla="*/ 166 h 1199"/>
                  <a:gd name="T50" fmla="*/ 226 w 1189"/>
                  <a:gd name="T51" fmla="*/ 225 h 1199"/>
                  <a:gd name="T52" fmla="*/ 129 w 1189"/>
                  <a:gd name="T53" fmla="*/ 257 h 1199"/>
                  <a:gd name="T54" fmla="*/ 88 w 1189"/>
                  <a:gd name="T55" fmla="*/ 249 h 1199"/>
                  <a:gd name="T56" fmla="*/ 121 w 1189"/>
                  <a:gd name="T57" fmla="*/ 273 h 1199"/>
                  <a:gd name="T58" fmla="*/ 152 w 1189"/>
                  <a:gd name="T59" fmla="*/ 311 h 1199"/>
                  <a:gd name="T60" fmla="*/ 186 w 1189"/>
                  <a:gd name="T61" fmla="*/ 339 h 1199"/>
                  <a:gd name="T62" fmla="*/ 232 w 1189"/>
                  <a:gd name="T63" fmla="*/ 334 h 1199"/>
                  <a:gd name="T64" fmla="*/ 192 w 1189"/>
                  <a:gd name="T65" fmla="*/ 305 h 1199"/>
                  <a:gd name="T66" fmla="*/ 259 w 1189"/>
                  <a:gd name="T67" fmla="*/ 297 h 1199"/>
                  <a:gd name="T68" fmla="*/ 253 w 1189"/>
                  <a:gd name="T69" fmla="*/ 203 h 1199"/>
                  <a:gd name="T70" fmla="*/ 282 w 1189"/>
                  <a:gd name="T71" fmla="*/ 171 h 1199"/>
                  <a:gd name="T72" fmla="*/ 227 w 1189"/>
                  <a:gd name="T73" fmla="*/ 109 h 1199"/>
                  <a:gd name="T74" fmla="*/ 282 w 1189"/>
                  <a:gd name="T75" fmla="*/ 126 h 1199"/>
                  <a:gd name="T76" fmla="*/ 327 w 1189"/>
                  <a:gd name="T77" fmla="*/ 143 h 1199"/>
                  <a:gd name="T78" fmla="*/ 338 w 1189"/>
                  <a:gd name="T79" fmla="*/ 68 h 1199"/>
                  <a:gd name="T80" fmla="*/ 360 w 1189"/>
                  <a:gd name="T81" fmla="*/ 13 h 1199"/>
                  <a:gd name="T82" fmla="*/ 1162 w 1189"/>
                  <a:gd name="T83" fmla="*/ 672 h 1199"/>
                  <a:gd name="T84" fmla="*/ 1002 w 1189"/>
                  <a:gd name="T85" fmla="*/ 761 h 1199"/>
                  <a:gd name="T86" fmla="*/ 825 w 1189"/>
                  <a:gd name="T87" fmla="*/ 816 h 1199"/>
                  <a:gd name="T88" fmla="*/ 895 w 1189"/>
                  <a:gd name="T89" fmla="*/ 958 h 1199"/>
                  <a:gd name="T90" fmla="*/ 954 w 1189"/>
                  <a:gd name="T91" fmla="*/ 1173 h 1199"/>
                  <a:gd name="T92" fmla="*/ 899 w 1189"/>
                  <a:gd name="T93" fmla="*/ 1164 h 1199"/>
                  <a:gd name="T94" fmla="*/ 888 w 1189"/>
                  <a:gd name="T95" fmla="*/ 1194 h 1199"/>
                  <a:gd name="T96" fmla="*/ 853 w 1189"/>
                  <a:gd name="T97" fmla="*/ 1166 h 1199"/>
                  <a:gd name="T98" fmla="*/ 794 w 1189"/>
                  <a:gd name="T99" fmla="*/ 1161 h 1199"/>
                  <a:gd name="T100" fmla="*/ 739 w 1189"/>
                  <a:gd name="T101" fmla="*/ 1153 h 1199"/>
                  <a:gd name="T102" fmla="*/ 723 w 1189"/>
                  <a:gd name="T103" fmla="*/ 1155 h 1199"/>
                  <a:gd name="T104" fmla="*/ 722 w 1189"/>
                  <a:gd name="T105" fmla="*/ 1155 h 1199"/>
                  <a:gd name="T106" fmla="*/ 710 w 1189"/>
                  <a:gd name="T107" fmla="*/ 1156 h 1199"/>
                  <a:gd name="T108" fmla="*/ 557 w 1189"/>
                  <a:gd name="T109" fmla="*/ 1135 h 1199"/>
                  <a:gd name="T110" fmla="*/ 522 w 1189"/>
                  <a:gd name="T111" fmla="*/ 1046 h 1199"/>
                  <a:gd name="T112" fmla="*/ 521 w 1189"/>
                  <a:gd name="T113" fmla="*/ 990 h 1199"/>
                  <a:gd name="T114" fmla="*/ 533 w 1189"/>
                  <a:gd name="T115" fmla="*/ 920 h 1199"/>
                  <a:gd name="T116" fmla="*/ 477 w 1189"/>
                  <a:gd name="T117" fmla="*/ 894 h 1199"/>
                  <a:gd name="T118" fmla="*/ 418 w 1189"/>
                  <a:gd name="T119" fmla="*/ 903 h 1199"/>
                  <a:gd name="T120" fmla="*/ 307 w 1189"/>
                  <a:gd name="T121" fmla="*/ 57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89" h="1199">
                    <a:moveTo>
                      <a:pt x="369" y="880"/>
                    </a:moveTo>
                    <a:cubicBezTo>
                      <a:pt x="363" y="882"/>
                      <a:pt x="363" y="882"/>
                      <a:pt x="363" y="882"/>
                    </a:cubicBezTo>
                    <a:cubicBezTo>
                      <a:pt x="363" y="882"/>
                      <a:pt x="359" y="886"/>
                      <a:pt x="359" y="884"/>
                    </a:cubicBezTo>
                    <a:cubicBezTo>
                      <a:pt x="359" y="883"/>
                      <a:pt x="360" y="879"/>
                      <a:pt x="360" y="878"/>
                    </a:cubicBezTo>
                    <a:cubicBezTo>
                      <a:pt x="359" y="877"/>
                      <a:pt x="355" y="880"/>
                      <a:pt x="356" y="876"/>
                    </a:cubicBezTo>
                    <a:cubicBezTo>
                      <a:pt x="357" y="875"/>
                      <a:pt x="356" y="872"/>
                      <a:pt x="355" y="872"/>
                    </a:cubicBezTo>
                    <a:cubicBezTo>
                      <a:pt x="354" y="870"/>
                      <a:pt x="349" y="870"/>
                      <a:pt x="351" y="866"/>
                    </a:cubicBezTo>
                    <a:cubicBezTo>
                      <a:pt x="352" y="864"/>
                      <a:pt x="356" y="863"/>
                      <a:pt x="356" y="863"/>
                    </a:cubicBezTo>
                    <a:cubicBezTo>
                      <a:pt x="356" y="861"/>
                      <a:pt x="356" y="861"/>
                      <a:pt x="356" y="861"/>
                    </a:cubicBezTo>
                    <a:cubicBezTo>
                      <a:pt x="353" y="858"/>
                      <a:pt x="353" y="858"/>
                      <a:pt x="353" y="858"/>
                    </a:cubicBezTo>
                    <a:cubicBezTo>
                      <a:pt x="344" y="854"/>
                      <a:pt x="344" y="854"/>
                      <a:pt x="344" y="854"/>
                    </a:cubicBezTo>
                    <a:cubicBezTo>
                      <a:pt x="344" y="854"/>
                      <a:pt x="343" y="849"/>
                      <a:pt x="342" y="849"/>
                    </a:cubicBezTo>
                    <a:cubicBezTo>
                      <a:pt x="341" y="849"/>
                      <a:pt x="338" y="846"/>
                      <a:pt x="338" y="846"/>
                    </a:cubicBezTo>
                    <a:cubicBezTo>
                      <a:pt x="338" y="846"/>
                      <a:pt x="336" y="843"/>
                      <a:pt x="333" y="841"/>
                    </a:cubicBezTo>
                    <a:cubicBezTo>
                      <a:pt x="330" y="840"/>
                      <a:pt x="327" y="848"/>
                      <a:pt x="327" y="848"/>
                    </a:cubicBezTo>
                    <a:cubicBezTo>
                      <a:pt x="324" y="845"/>
                      <a:pt x="324" y="845"/>
                      <a:pt x="324" y="845"/>
                    </a:cubicBezTo>
                    <a:cubicBezTo>
                      <a:pt x="317" y="847"/>
                      <a:pt x="317" y="847"/>
                      <a:pt x="317" y="847"/>
                    </a:cubicBezTo>
                    <a:cubicBezTo>
                      <a:pt x="313" y="854"/>
                      <a:pt x="313" y="854"/>
                      <a:pt x="313" y="854"/>
                    </a:cubicBezTo>
                    <a:cubicBezTo>
                      <a:pt x="309" y="855"/>
                      <a:pt x="309" y="855"/>
                      <a:pt x="309" y="855"/>
                    </a:cubicBezTo>
                    <a:cubicBezTo>
                      <a:pt x="305" y="855"/>
                      <a:pt x="305" y="855"/>
                      <a:pt x="305" y="855"/>
                    </a:cubicBezTo>
                    <a:cubicBezTo>
                      <a:pt x="298" y="857"/>
                      <a:pt x="298" y="857"/>
                      <a:pt x="298" y="857"/>
                    </a:cubicBezTo>
                    <a:cubicBezTo>
                      <a:pt x="295" y="862"/>
                      <a:pt x="295" y="862"/>
                      <a:pt x="295" y="862"/>
                    </a:cubicBezTo>
                    <a:cubicBezTo>
                      <a:pt x="296" y="867"/>
                      <a:pt x="296" y="867"/>
                      <a:pt x="296" y="867"/>
                    </a:cubicBezTo>
                    <a:cubicBezTo>
                      <a:pt x="292" y="870"/>
                      <a:pt x="292" y="870"/>
                      <a:pt x="292" y="870"/>
                    </a:cubicBezTo>
                    <a:cubicBezTo>
                      <a:pt x="283" y="869"/>
                      <a:pt x="283" y="869"/>
                      <a:pt x="283" y="869"/>
                    </a:cubicBezTo>
                    <a:cubicBezTo>
                      <a:pt x="285" y="869"/>
                      <a:pt x="285" y="869"/>
                      <a:pt x="285" y="869"/>
                    </a:cubicBezTo>
                    <a:cubicBezTo>
                      <a:pt x="279" y="866"/>
                      <a:pt x="279" y="866"/>
                      <a:pt x="279" y="866"/>
                    </a:cubicBezTo>
                    <a:cubicBezTo>
                      <a:pt x="279" y="863"/>
                      <a:pt x="279" y="863"/>
                      <a:pt x="279" y="863"/>
                    </a:cubicBezTo>
                    <a:cubicBezTo>
                      <a:pt x="276" y="864"/>
                      <a:pt x="276" y="864"/>
                      <a:pt x="276" y="864"/>
                    </a:cubicBezTo>
                    <a:cubicBezTo>
                      <a:pt x="274" y="863"/>
                      <a:pt x="274" y="863"/>
                      <a:pt x="274" y="863"/>
                    </a:cubicBezTo>
                    <a:cubicBezTo>
                      <a:pt x="275" y="861"/>
                      <a:pt x="275" y="861"/>
                      <a:pt x="275" y="861"/>
                    </a:cubicBezTo>
                    <a:cubicBezTo>
                      <a:pt x="274" y="859"/>
                      <a:pt x="274" y="859"/>
                      <a:pt x="274" y="859"/>
                    </a:cubicBezTo>
                    <a:cubicBezTo>
                      <a:pt x="271" y="854"/>
                      <a:pt x="271" y="854"/>
                      <a:pt x="271" y="854"/>
                    </a:cubicBezTo>
                    <a:cubicBezTo>
                      <a:pt x="272" y="852"/>
                      <a:pt x="272" y="852"/>
                      <a:pt x="272" y="852"/>
                    </a:cubicBezTo>
                    <a:cubicBezTo>
                      <a:pt x="270" y="851"/>
                      <a:pt x="270" y="851"/>
                      <a:pt x="270" y="851"/>
                    </a:cubicBezTo>
                    <a:cubicBezTo>
                      <a:pt x="268" y="849"/>
                      <a:pt x="268" y="849"/>
                      <a:pt x="268" y="849"/>
                    </a:cubicBezTo>
                    <a:cubicBezTo>
                      <a:pt x="269" y="846"/>
                      <a:pt x="269" y="846"/>
                      <a:pt x="269" y="846"/>
                    </a:cubicBezTo>
                    <a:cubicBezTo>
                      <a:pt x="268" y="843"/>
                      <a:pt x="268" y="843"/>
                      <a:pt x="268" y="843"/>
                    </a:cubicBezTo>
                    <a:cubicBezTo>
                      <a:pt x="265" y="841"/>
                      <a:pt x="265" y="841"/>
                      <a:pt x="265" y="841"/>
                    </a:cubicBezTo>
                    <a:cubicBezTo>
                      <a:pt x="261" y="839"/>
                      <a:pt x="261" y="839"/>
                      <a:pt x="261" y="839"/>
                    </a:cubicBezTo>
                    <a:cubicBezTo>
                      <a:pt x="258" y="837"/>
                      <a:pt x="258" y="837"/>
                      <a:pt x="258" y="837"/>
                    </a:cubicBezTo>
                    <a:cubicBezTo>
                      <a:pt x="258" y="835"/>
                      <a:pt x="258" y="835"/>
                      <a:pt x="258" y="835"/>
                    </a:cubicBezTo>
                    <a:cubicBezTo>
                      <a:pt x="259" y="829"/>
                      <a:pt x="259" y="829"/>
                      <a:pt x="259" y="829"/>
                    </a:cubicBezTo>
                    <a:cubicBezTo>
                      <a:pt x="259" y="829"/>
                      <a:pt x="260" y="828"/>
                      <a:pt x="263" y="827"/>
                    </a:cubicBezTo>
                    <a:cubicBezTo>
                      <a:pt x="266" y="826"/>
                      <a:pt x="266" y="827"/>
                      <a:pt x="266" y="827"/>
                    </a:cubicBezTo>
                    <a:cubicBezTo>
                      <a:pt x="272" y="828"/>
                      <a:pt x="272" y="828"/>
                      <a:pt x="272" y="828"/>
                    </a:cubicBezTo>
                    <a:cubicBezTo>
                      <a:pt x="277" y="826"/>
                      <a:pt x="277" y="826"/>
                      <a:pt x="277" y="826"/>
                    </a:cubicBezTo>
                    <a:cubicBezTo>
                      <a:pt x="277" y="826"/>
                      <a:pt x="283" y="822"/>
                      <a:pt x="284" y="821"/>
                    </a:cubicBezTo>
                    <a:cubicBezTo>
                      <a:pt x="285" y="820"/>
                      <a:pt x="283" y="816"/>
                      <a:pt x="283" y="816"/>
                    </a:cubicBezTo>
                    <a:cubicBezTo>
                      <a:pt x="287" y="815"/>
                      <a:pt x="287" y="815"/>
                      <a:pt x="287" y="815"/>
                    </a:cubicBezTo>
                    <a:cubicBezTo>
                      <a:pt x="289" y="813"/>
                      <a:pt x="289" y="813"/>
                      <a:pt x="289" y="813"/>
                    </a:cubicBezTo>
                    <a:cubicBezTo>
                      <a:pt x="288" y="808"/>
                      <a:pt x="288" y="808"/>
                      <a:pt x="288" y="808"/>
                    </a:cubicBezTo>
                    <a:cubicBezTo>
                      <a:pt x="285" y="807"/>
                      <a:pt x="285" y="807"/>
                      <a:pt x="285" y="807"/>
                    </a:cubicBezTo>
                    <a:cubicBezTo>
                      <a:pt x="282" y="805"/>
                      <a:pt x="282" y="805"/>
                      <a:pt x="282" y="805"/>
                    </a:cubicBezTo>
                    <a:cubicBezTo>
                      <a:pt x="278" y="803"/>
                      <a:pt x="278" y="803"/>
                      <a:pt x="278" y="803"/>
                    </a:cubicBezTo>
                    <a:cubicBezTo>
                      <a:pt x="279" y="799"/>
                      <a:pt x="279" y="799"/>
                      <a:pt x="279" y="799"/>
                    </a:cubicBezTo>
                    <a:cubicBezTo>
                      <a:pt x="276" y="799"/>
                      <a:pt x="276" y="799"/>
                      <a:pt x="276" y="799"/>
                    </a:cubicBezTo>
                    <a:cubicBezTo>
                      <a:pt x="272" y="799"/>
                      <a:pt x="272" y="799"/>
                      <a:pt x="272" y="799"/>
                    </a:cubicBezTo>
                    <a:cubicBezTo>
                      <a:pt x="268" y="798"/>
                      <a:pt x="268" y="798"/>
                      <a:pt x="268" y="798"/>
                    </a:cubicBezTo>
                    <a:cubicBezTo>
                      <a:pt x="266" y="799"/>
                      <a:pt x="266" y="799"/>
                      <a:pt x="266" y="799"/>
                    </a:cubicBezTo>
                    <a:cubicBezTo>
                      <a:pt x="264" y="801"/>
                      <a:pt x="264" y="801"/>
                      <a:pt x="264" y="801"/>
                    </a:cubicBezTo>
                    <a:cubicBezTo>
                      <a:pt x="260" y="801"/>
                      <a:pt x="260" y="801"/>
                      <a:pt x="260" y="801"/>
                    </a:cubicBezTo>
                    <a:cubicBezTo>
                      <a:pt x="259" y="794"/>
                      <a:pt x="259" y="794"/>
                      <a:pt x="259" y="794"/>
                    </a:cubicBezTo>
                    <a:cubicBezTo>
                      <a:pt x="257" y="790"/>
                      <a:pt x="257" y="790"/>
                      <a:pt x="257" y="790"/>
                    </a:cubicBezTo>
                    <a:cubicBezTo>
                      <a:pt x="253" y="789"/>
                      <a:pt x="253" y="789"/>
                      <a:pt x="253" y="789"/>
                    </a:cubicBezTo>
                    <a:cubicBezTo>
                      <a:pt x="244" y="787"/>
                      <a:pt x="244" y="787"/>
                      <a:pt x="244" y="787"/>
                    </a:cubicBezTo>
                    <a:cubicBezTo>
                      <a:pt x="240" y="781"/>
                      <a:pt x="240" y="781"/>
                      <a:pt x="240" y="781"/>
                    </a:cubicBezTo>
                    <a:cubicBezTo>
                      <a:pt x="239" y="779"/>
                      <a:pt x="239" y="779"/>
                      <a:pt x="239" y="779"/>
                    </a:cubicBezTo>
                    <a:cubicBezTo>
                      <a:pt x="239" y="779"/>
                      <a:pt x="239" y="779"/>
                      <a:pt x="236" y="778"/>
                    </a:cubicBezTo>
                    <a:cubicBezTo>
                      <a:pt x="234" y="778"/>
                      <a:pt x="236" y="776"/>
                      <a:pt x="236" y="776"/>
                    </a:cubicBezTo>
                    <a:cubicBezTo>
                      <a:pt x="236" y="772"/>
                      <a:pt x="236" y="772"/>
                      <a:pt x="236" y="772"/>
                    </a:cubicBezTo>
                    <a:cubicBezTo>
                      <a:pt x="232" y="772"/>
                      <a:pt x="232" y="772"/>
                      <a:pt x="232" y="772"/>
                    </a:cubicBezTo>
                    <a:cubicBezTo>
                      <a:pt x="229" y="769"/>
                      <a:pt x="229" y="769"/>
                      <a:pt x="229" y="769"/>
                    </a:cubicBezTo>
                    <a:cubicBezTo>
                      <a:pt x="223" y="767"/>
                      <a:pt x="223" y="767"/>
                      <a:pt x="223" y="767"/>
                    </a:cubicBezTo>
                    <a:cubicBezTo>
                      <a:pt x="225" y="761"/>
                      <a:pt x="225" y="761"/>
                      <a:pt x="225" y="761"/>
                    </a:cubicBezTo>
                    <a:cubicBezTo>
                      <a:pt x="226" y="758"/>
                      <a:pt x="226" y="758"/>
                      <a:pt x="226" y="758"/>
                    </a:cubicBezTo>
                    <a:cubicBezTo>
                      <a:pt x="226" y="754"/>
                      <a:pt x="226" y="754"/>
                      <a:pt x="226" y="754"/>
                    </a:cubicBezTo>
                    <a:cubicBezTo>
                      <a:pt x="224" y="752"/>
                      <a:pt x="224" y="752"/>
                      <a:pt x="224" y="752"/>
                    </a:cubicBezTo>
                    <a:cubicBezTo>
                      <a:pt x="220" y="749"/>
                      <a:pt x="220" y="749"/>
                      <a:pt x="220" y="749"/>
                    </a:cubicBezTo>
                    <a:cubicBezTo>
                      <a:pt x="219" y="746"/>
                      <a:pt x="219" y="746"/>
                      <a:pt x="219" y="746"/>
                    </a:cubicBezTo>
                    <a:cubicBezTo>
                      <a:pt x="219" y="744"/>
                      <a:pt x="219" y="744"/>
                      <a:pt x="219" y="744"/>
                    </a:cubicBezTo>
                    <a:cubicBezTo>
                      <a:pt x="219" y="737"/>
                      <a:pt x="219" y="737"/>
                      <a:pt x="219" y="737"/>
                    </a:cubicBezTo>
                    <a:cubicBezTo>
                      <a:pt x="218" y="734"/>
                      <a:pt x="218" y="734"/>
                      <a:pt x="218" y="734"/>
                    </a:cubicBezTo>
                    <a:cubicBezTo>
                      <a:pt x="214" y="736"/>
                      <a:pt x="214" y="736"/>
                      <a:pt x="214" y="736"/>
                    </a:cubicBezTo>
                    <a:cubicBezTo>
                      <a:pt x="214" y="734"/>
                      <a:pt x="214" y="734"/>
                      <a:pt x="214" y="734"/>
                    </a:cubicBezTo>
                    <a:cubicBezTo>
                      <a:pt x="211" y="735"/>
                      <a:pt x="211" y="735"/>
                      <a:pt x="211" y="735"/>
                    </a:cubicBezTo>
                    <a:cubicBezTo>
                      <a:pt x="209" y="733"/>
                      <a:pt x="209" y="733"/>
                      <a:pt x="209" y="733"/>
                    </a:cubicBezTo>
                    <a:cubicBezTo>
                      <a:pt x="206" y="731"/>
                      <a:pt x="206" y="731"/>
                      <a:pt x="206" y="731"/>
                    </a:cubicBezTo>
                    <a:cubicBezTo>
                      <a:pt x="200" y="729"/>
                      <a:pt x="200" y="729"/>
                      <a:pt x="200" y="729"/>
                    </a:cubicBezTo>
                    <a:cubicBezTo>
                      <a:pt x="200" y="729"/>
                      <a:pt x="197" y="730"/>
                      <a:pt x="194" y="731"/>
                    </a:cubicBezTo>
                    <a:cubicBezTo>
                      <a:pt x="191" y="732"/>
                      <a:pt x="192" y="732"/>
                      <a:pt x="191" y="733"/>
                    </a:cubicBezTo>
                    <a:cubicBezTo>
                      <a:pt x="189" y="733"/>
                      <a:pt x="188" y="735"/>
                      <a:pt x="188" y="737"/>
                    </a:cubicBezTo>
                    <a:cubicBezTo>
                      <a:pt x="187" y="738"/>
                      <a:pt x="184" y="739"/>
                      <a:pt x="183" y="739"/>
                    </a:cubicBezTo>
                    <a:cubicBezTo>
                      <a:pt x="182" y="739"/>
                      <a:pt x="180" y="737"/>
                      <a:pt x="180" y="737"/>
                    </a:cubicBezTo>
                    <a:cubicBezTo>
                      <a:pt x="180" y="735"/>
                      <a:pt x="180" y="735"/>
                      <a:pt x="180" y="735"/>
                    </a:cubicBezTo>
                    <a:cubicBezTo>
                      <a:pt x="179" y="730"/>
                      <a:pt x="179" y="730"/>
                      <a:pt x="179" y="730"/>
                    </a:cubicBezTo>
                    <a:cubicBezTo>
                      <a:pt x="173" y="730"/>
                      <a:pt x="173" y="730"/>
                      <a:pt x="173" y="730"/>
                    </a:cubicBezTo>
                    <a:cubicBezTo>
                      <a:pt x="167" y="732"/>
                      <a:pt x="167" y="732"/>
                      <a:pt x="167" y="732"/>
                    </a:cubicBezTo>
                    <a:cubicBezTo>
                      <a:pt x="166" y="734"/>
                      <a:pt x="166" y="734"/>
                      <a:pt x="166" y="734"/>
                    </a:cubicBezTo>
                    <a:cubicBezTo>
                      <a:pt x="162" y="733"/>
                      <a:pt x="162" y="733"/>
                      <a:pt x="162" y="733"/>
                    </a:cubicBezTo>
                    <a:cubicBezTo>
                      <a:pt x="161" y="730"/>
                      <a:pt x="161" y="730"/>
                      <a:pt x="161" y="730"/>
                    </a:cubicBezTo>
                    <a:cubicBezTo>
                      <a:pt x="158" y="729"/>
                      <a:pt x="158" y="729"/>
                      <a:pt x="158" y="729"/>
                    </a:cubicBezTo>
                    <a:cubicBezTo>
                      <a:pt x="154" y="731"/>
                      <a:pt x="154" y="731"/>
                      <a:pt x="154" y="731"/>
                    </a:cubicBezTo>
                    <a:cubicBezTo>
                      <a:pt x="154" y="731"/>
                      <a:pt x="154" y="732"/>
                      <a:pt x="152" y="733"/>
                    </a:cubicBezTo>
                    <a:cubicBezTo>
                      <a:pt x="152" y="733"/>
                      <a:pt x="151" y="732"/>
                      <a:pt x="150" y="732"/>
                    </a:cubicBezTo>
                    <a:cubicBezTo>
                      <a:pt x="150" y="733"/>
                      <a:pt x="148" y="732"/>
                      <a:pt x="147" y="731"/>
                    </a:cubicBezTo>
                    <a:cubicBezTo>
                      <a:pt x="147" y="730"/>
                      <a:pt x="147" y="730"/>
                      <a:pt x="147" y="729"/>
                    </a:cubicBezTo>
                    <a:cubicBezTo>
                      <a:pt x="147" y="728"/>
                      <a:pt x="147" y="726"/>
                      <a:pt x="147" y="726"/>
                    </a:cubicBezTo>
                    <a:cubicBezTo>
                      <a:pt x="148" y="722"/>
                      <a:pt x="148" y="722"/>
                      <a:pt x="148" y="722"/>
                    </a:cubicBezTo>
                    <a:cubicBezTo>
                      <a:pt x="148" y="722"/>
                      <a:pt x="145" y="719"/>
                      <a:pt x="144" y="719"/>
                    </a:cubicBezTo>
                    <a:cubicBezTo>
                      <a:pt x="144" y="718"/>
                      <a:pt x="143" y="715"/>
                      <a:pt x="143" y="715"/>
                    </a:cubicBezTo>
                    <a:cubicBezTo>
                      <a:pt x="143" y="715"/>
                      <a:pt x="142" y="714"/>
                      <a:pt x="141" y="713"/>
                    </a:cubicBezTo>
                    <a:cubicBezTo>
                      <a:pt x="140" y="713"/>
                      <a:pt x="139" y="712"/>
                      <a:pt x="139" y="712"/>
                    </a:cubicBezTo>
                    <a:cubicBezTo>
                      <a:pt x="140" y="710"/>
                      <a:pt x="140" y="710"/>
                      <a:pt x="140" y="710"/>
                    </a:cubicBezTo>
                    <a:cubicBezTo>
                      <a:pt x="137" y="708"/>
                      <a:pt x="137" y="708"/>
                      <a:pt x="137" y="708"/>
                    </a:cubicBezTo>
                    <a:cubicBezTo>
                      <a:pt x="132" y="705"/>
                      <a:pt x="132" y="705"/>
                      <a:pt x="132" y="705"/>
                    </a:cubicBezTo>
                    <a:cubicBezTo>
                      <a:pt x="134" y="703"/>
                      <a:pt x="134" y="703"/>
                      <a:pt x="134" y="703"/>
                    </a:cubicBezTo>
                    <a:cubicBezTo>
                      <a:pt x="131" y="701"/>
                      <a:pt x="131" y="701"/>
                      <a:pt x="131" y="701"/>
                    </a:cubicBezTo>
                    <a:cubicBezTo>
                      <a:pt x="128" y="703"/>
                      <a:pt x="128" y="703"/>
                      <a:pt x="128" y="703"/>
                    </a:cubicBezTo>
                    <a:cubicBezTo>
                      <a:pt x="128" y="699"/>
                      <a:pt x="128" y="699"/>
                      <a:pt x="128" y="699"/>
                    </a:cubicBezTo>
                    <a:cubicBezTo>
                      <a:pt x="126" y="693"/>
                      <a:pt x="126" y="693"/>
                      <a:pt x="126" y="693"/>
                    </a:cubicBezTo>
                    <a:cubicBezTo>
                      <a:pt x="128" y="691"/>
                      <a:pt x="128" y="691"/>
                      <a:pt x="128" y="691"/>
                    </a:cubicBezTo>
                    <a:cubicBezTo>
                      <a:pt x="127" y="683"/>
                      <a:pt x="127" y="683"/>
                      <a:pt x="127" y="683"/>
                    </a:cubicBezTo>
                    <a:cubicBezTo>
                      <a:pt x="127" y="683"/>
                      <a:pt x="125" y="682"/>
                      <a:pt x="125" y="682"/>
                    </a:cubicBezTo>
                    <a:cubicBezTo>
                      <a:pt x="124" y="682"/>
                      <a:pt x="122" y="680"/>
                      <a:pt x="122" y="680"/>
                    </a:cubicBezTo>
                    <a:cubicBezTo>
                      <a:pt x="118" y="679"/>
                      <a:pt x="118" y="679"/>
                      <a:pt x="118" y="679"/>
                    </a:cubicBezTo>
                    <a:cubicBezTo>
                      <a:pt x="118" y="677"/>
                      <a:pt x="118" y="677"/>
                      <a:pt x="118" y="677"/>
                    </a:cubicBezTo>
                    <a:cubicBezTo>
                      <a:pt x="116" y="675"/>
                      <a:pt x="116" y="675"/>
                      <a:pt x="116" y="675"/>
                    </a:cubicBezTo>
                    <a:cubicBezTo>
                      <a:pt x="113" y="675"/>
                      <a:pt x="113" y="675"/>
                      <a:pt x="113" y="675"/>
                    </a:cubicBezTo>
                    <a:cubicBezTo>
                      <a:pt x="113" y="675"/>
                      <a:pt x="112" y="675"/>
                      <a:pt x="112" y="675"/>
                    </a:cubicBezTo>
                    <a:cubicBezTo>
                      <a:pt x="112" y="674"/>
                      <a:pt x="111" y="671"/>
                      <a:pt x="111" y="671"/>
                    </a:cubicBezTo>
                    <a:cubicBezTo>
                      <a:pt x="113" y="668"/>
                      <a:pt x="113" y="668"/>
                      <a:pt x="113" y="668"/>
                    </a:cubicBezTo>
                    <a:cubicBezTo>
                      <a:pt x="113" y="668"/>
                      <a:pt x="113" y="665"/>
                      <a:pt x="113" y="664"/>
                    </a:cubicBezTo>
                    <a:cubicBezTo>
                      <a:pt x="114" y="663"/>
                      <a:pt x="117" y="663"/>
                      <a:pt x="117" y="663"/>
                    </a:cubicBezTo>
                    <a:cubicBezTo>
                      <a:pt x="119" y="662"/>
                      <a:pt x="119" y="662"/>
                      <a:pt x="119" y="662"/>
                    </a:cubicBezTo>
                    <a:cubicBezTo>
                      <a:pt x="120" y="659"/>
                      <a:pt x="120" y="659"/>
                      <a:pt x="120" y="659"/>
                    </a:cubicBezTo>
                    <a:cubicBezTo>
                      <a:pt x="120" y="659"/>
                      <a:pt x="117" y="659"/>
                      <a:pt x="116" y="657"/>
                    </a:cubicBezTo>
                    <a:cubicBezTo>
                      <a:pt x="115" y="656"/>
                      <a:pt x="116" y="657"/>
                      <a:pt x="116" y="656"/>
                    </a:cubicBezTo>
                    <a:cubicBezTo>
                      <a:pt x="116" y="655"/>
                      <a:pt x="115" y="656"/>
                      <a:pt x="115" y="656"/>
                    </a:cubicBezTo>
                    <a:cubicBezTo>
                      <a:pt x="115" y="656"/>
                      <a:pt x="114" y="656"/>
                      <a:pt x="114" y="654"/>
                    </a:cubicBezTo>
                    <a:cubicBezTo>
                      <a:pt x="114" y="654"/>
                      <a:pt x="114" y="652"/>
                      <a:pt x="113" y="652"/>
                    </a:cubicBezTo>
                    <a:cubicBezTo>
                      <a:pt x="113" y="650"/>
                      <a:pt x="111" y="650"/>
                      <a:pt x="111" y="650"/>
                    </a:cubicBezTo>
                    <a:cubicBezTo>
                      <a:pt x="110" y="649"/>
                      <a:pt x="110" y="649"/>
                      <a:pt x="109" y="648"/>
                    </a:cubicBezTo>
                    <a:cubicBezTo>
                      <a:pt x="108" y="646"/>
                      <a:pt x="108" y="646"/>
                      <a:pt x="108" y="646"/>
                    </a:cubicBezTo>
                    <a:cubicBezTo>
                      <a:pt x="105" y="644"/>
                      <a:pt x="107" y="640"/>
                      <a:pt x="105" y="638"/>
                    </a:cubicBezTo>
                    <a:cubicBezTo>
                      <a:pt x="102" y="636"/>
                      <a:pt x="102" y="630"/>
                      <a:pt x="101" y="628"/>
                    </a:cubicBezTo>
                    <a:cubicBezTo>
                      <a:pt x="98" y="624"/>
                      <a:pt x="99" y="623"/>
                      <a:pt x="100" y="621"/>
                    </a:cubicBezTo>
                    <a:cubicBezTo>
                      <a:pt x="101" y="616"/>
                      <a:pt x="104" y="612"/>
                      <a:pt x="104" y="604"/>
                    </a:cubicBezTo>
                    <a:cubicBezTo>
                      <a:pt x="105" y="598"/>
                      <a:pt x="105" y="598"/>
                      <a:pt x="105" y="598"/>
                    </a:cubicBezTo>
                    <a:cubicBezTo>
                      <a:pt x="109" y="595"/>
                      <a:pt x="109" y="595"/>
                      <a:pt x="109" y="595"/>
                    </a:cubicBezTo>
                    <a:cubicBezTo>
                      <a:pt x="108" y="593"/>
                      <a:pt x="108" y="593"/>
                      <a:pt x="108" y="593"/>
                    </a:cubicBezTo>
                    <a:cubicBezTo>
                      <a:pt x="104" y="592"/>
                      <a:pt x="104" y="592"/>
                      <a:pt x="104" y="592"/>
                    </a:cubicBezTo>
                    <a:cubicBezTo>
                      <a:pt x="104" y="592"/>
                      <a:pt x="104" y="592"/>
                      <a:pt x="104" y="592"/>
                    </a:cubicBezTo>
                    <a:cubicBezTo>
                      <a:pt x="105" y="591"/>
                      <a:pt x="105" y="591"/>
                      <a:pt x="105" y="591"/>
                    </a:cubicBezTo>
                    <a:cubicBezTo>
                      <a:pt x="102" y="581"/>
                      <a:pt x="102" y="581"/>
                      <a:pt x="102" y="581"/>
                    </a:cubicBezTo>
                    <a:cubicBezTo>
                      <a:pt x="103" y="578"/>
                      <a:pt x="103" y="578"/>
                      <a:pt x="103" y="578"/>
                    </a:cubicBezTo>
                    <a:cubicBezTo>
                      <a:pt x="106" y="580"/>
                      <a:pt x="106" y="580"/>
                      <a:pt x="106" y="580"/>
                    </a:cubicBezTo>
                    <a:cubicBezTo>
                      <a:pt x="108" y="581"/>
                      <a:pt x="108" y="581"/>
                      <a:pt x="108" y="581"/>
                    </a:cubicBezTo>
                    <a:cubicBezTo>
                      <a:pt x="110" y="578"/>
                      <a:pt x="110" y="578"/>
                      <a:pt x="110" y="578"/>
                    </a:cubicBezTo>
                    <a:cubicBezTo>
                      <a:pt x="109" y="575"/>
                      <a:pt x="109" y="575"/>
                      <a:pt x="109" y="575"/>
                    </a:cubicBezTo>
                    <a:cubicBezTo>
                      <a:pt x="109" y="575"/>
                      <a:pt x="110" y="572"/>
                      <a:pt x="111" y="572"/>
                    </a:cubicBezTo>
                    <a:cubicBezTo>
                      <a:pt x="112" y="573"/>
                      <a:pt x="116" y="573"/>
                      <a:pt x="116" y="573"/>
                    </a:cubicBezTo>
                    <a:cubicBezTo>
                      <a:pt x="119" y="570"/>
                      <a:pt x="119" y="570"/>
                      <a:pt x="119" y="570"/>
                    </a:cubicBezTo>
                    <a:cubicBezTo>
                      <a:pt x="119" y="566"/>
                      <a:pt x="119" y="566"/>
                      <a:pt x="119" y="566"/>
                    </a:cubicBezTo>
                    <a:cubicBezTo>
                      <a:pt x="121" y="563"/>
                      <a:pt x="121" y="563"/>
                      <a:pt x="121" y="563"/>
                    </a:cubicBezTo>
                    <a:cubicBezTo>
                      <a:pt x="126" y="562"/>
                      <a:pt x="126" y="562"/>
                      <a:pt x="126" y="562"/>
                    </a:cubicBezTo>
                    <a:cubicBezTo>
                      <a:pt x="126" y="562"/>
                      <a:pt x="135" y="562"/>
                      <a:pt x="136" y="562"/>
                    </a:cubicBezTo>
                    <a:cubicBezTo>
                      <a:pt x="137" y="562"/>
                      <a:pt x="140" y="562"/>
                      <a:pt x="141" y="562"/>
                    </a:cubicBezTo>
                    <a:cubicBezTo>
                      <a:pt x="142" y="562"/>
                      <a:pt x="147" y="563"/>
                      <a:pt x="147" y="563"/>
                    </a:cubicBezTo>
                    <a:cubicBezTo>
                      <a:pt x="149" y="559"/>
                      <a:pt x="149" y="559"/>
                      <a:pt x="149" y="559"/>
                    </a:cubicBezTo>
                    <a:cubicBezTo>
                      <a:pt x="142" y="557"/>
                      <a:pt x="142" y="557"/>
                      <a:pt x="142" y="557"/>
                    </a:cubicBezTo>
                    <a:cubicBezTo>
                      <a:pt x="138" y="557"/>
                      <a:pt x="138" y="557"/>
                      <a:pt x="138" y="557"/>
                    </a:cubicBezTo>
                    <a:cubicBezTo>
                      <a:pt x="135" y="553"/>
                      <a:pt x="135" y="553"/>
                      <a:pt x="135" y="553"/>
                    </a:cubicBezTo>
                    <a:cubicBezTo>
                      <a:pt x="130" y="552"/>
                      <a:pt x="130" y="552"/>
                      <a:pt x="130" y="552"/>
                    </a:cubicBezTo>
                    <a:cubicBezTo>
                      <a:pt x="124" y="554"/>
                      <a:pt x="124" y="554"/>
                      <a:pt x="124" y="554"/>
                    </a:cubicBezTo>
                    <a:cubicBezTo>
                      <a:pt x="120" y="555"/>
                      <a:pt x="120" y="555"/>
                      <a:pt x="120" y="555"/>
                    </a:cubicBezTo>
                    <a:cubicBezTo>
                      <a:pt x="114" y="554"/>
                      <a:pt x="114" y="554"/>
                      <a:pt x="114" y="554"/>
                    </a:cubicBezTo>
                    <a:cubicBezTo>
                      <a:pt x="113" y="551"/>
                      <a:pt x="113" y="551"/>
                      <a:pt x="113" y="551"/>
                    </a:cubicBezTo>
                    <a:cubicBezTo>
                      <a:pt x="113" y="551"/>
                      <a:pt x="109" y="551"/>
                      <a:pt x="108" y="551"/>
                    </a:cubicBezTo>
                    <a:cubicBezTo>
                      <a:pt x="107" y="551"/>
                      <a:pt x="106" y="551"/>
                      <a:pt x="105" y="550"/>
                    </a:cubicBezTo>
                    <a:cubicBezTo>
                      <a:pt x="104" y="550"/>
                      <a:pt x="101" y="545"/>
                      <a:pt x="101" y="545"/>
                    </a:cubicBezTo>
                    <a:cubicBezTo>
                      <a:pt x="102" y="542"/>
                      <a:pt x="102" y="542"/>
                      <a:pt x="102" y="542"/>
                    </a:cubicBezTo>
                    <a:cubicBezTo>
                      <a:pt x="104" y="544"/>
                      <a:pt x="104" y="544"/>
                      <a:pt x="104" y="544"/>
                    </a:cubicBezTo>
                    <a:cubicBezTo>
                      <a:pt x="104" y="544"/>
                      <a:pt x="105" y="545"/>
                      <a:pt x="105" y="544"/>
                    </a:cubicBezTo>
                    <a:cubicBezTo>
                      <a:pt x="105" y="543"/>
                      <a:pt x="104" y="539"/>
                      <a:pt x="104" y="539"/>
                    </a:cubicBezTo>
                    <a:cubicBezTo>
                      <a:pt x="104" y="539"/>
                      <a:pt x="105" y="534"/>
                      <a:pt x="103" y="535"/>
                    </a:cubicBezTo>
                    <a:cubicBezTo>
                      <a:pt x="101" y="535"/>
                      <a:pt x="98" y="538"/>
                      <a:pt x="98" y="539"/>
                    </a:cubicBezTo>
                    <a:cubicBezTo>
                      <a:pt x="98" y="540"/>
                      <a:pt x="97" y="542"/>
                      <a:pt x="96" y="543"/>
                    </a:cubicBezTo>
                    <a:cubicBezTo>
                      <a:pt x="96" y="545"/>
                      <a:pt x="95" y="545"/>
                      <a:pt x="94" y="546"/>
                    </a:cubicBezTo>
                    <a:cubicBezTo>
                      <a:pt x="93" y="547"/>
                      <a:pt x="89" y="548"/>
                      <a:pt x="89" y="548"/>
                    </a:cubicBezTo>
                    <a:cubicBezTo>
                      <a:pt x="86" y="548"/>
                      <a:pt x="86" y="548"/>
                      <a:pt x="86" y="548"/>
                    </a:cubicBezTo>
                    <a:cubicBezTo>
                      <a:pt x="88" y="545"/>
                      <a:pt x="88" y="545"/>
                      <a:pt x="88" y="545"/>
                    </a:cubicBezTo>
                    <a:cubicBezTo>
                      <a:pt x="90" y="540"/>
                      <a:pt x="90" y="540"/>
                      <a:pt x="90" y="540"/>
                    </a:cubicBezTo>
                    <a:cubicBezTo>
                      <a:pt x="90" y="540"/>
                      <a:pt x="94" y="533"/>
                      <a:pt x="94" y="531"/>
                    </a:cubicBezTo>
                    <a:cubicBezTo>
                      <a:pt x="95" y="530"/>
                      <a:pt x="96" y="527"/>
                      <a:pt x="96" y="526"/>
                    </a:cubicBezTo>
                    <a:cubicBezTo>
                      <a:pt x="97" y="524"/>
                      <a:pt x="99" y="523"/>
                      <a:pt x="99" y="523"/>
                    </a:cubicBezTo>
                    <a:cubicBezTo>
                      <a:pt x="102" y="514"/>
                      <a:pt x="102" y="514"/>
                      <a:pt x="102" y="514"/>
                    </a:cubicBezTo>
                    <a:cubicBezTo>
                      <a:pt x="112" y="494"/>
                      <a:pt x="112" y="494"/>
                      <a:pt x="112" y="494"/>
                    </a:cubicBezTo>
                    <a:cubicBezTo>
                      <a:pt x="112" y="494"/>
                      <a:pt x="114" y="488"/>
                      <a:pt x="115" y="486"/>
                    </a:cubicBezTo>
                    <a:cubicBezTo>
                      <a:pt x="115" y="485"/>
                      <a:pt x="117" y="480"/>
                      <a:pt x="117" y="479"/>
                    </a:cubicBezTo>
                    <a:cubicBezTo>
                      <a:pt x="118" y="477"/>
                      <a:pt x="120" y="471"/>
                      <a:pt x="120" y="471"/>
                    </a:cubicBezTo>
                    <a:cubicBezTo>
                      <a:pt x="120" y="471"/>
                      <a:pt x="122" y="463"/>
                      <a:pt x="122" y="461"/>
                    </a:cubicBezTo>
                    <a:cubicBezTo>
                      <a:pt x="122" y="459"/>
                      <a:pt x="124" y="458"/>
                      <a:pt x="125" y="457"/>
                    </a:cubicBezTo>
                    <a:cubicBezTo>
                      <a:pt x="126" y="457"/>
                      <a:pt x="128" y="449"/>
                      <a:pt x="129" y="448"/>
                    </a:cubicBezTo>
                    <a:cubicBezTo>
                      <a:pt x="129" y="446"/>
                      <a:pt x="131" y="432"/>
                      <a:pt x="131" y="432"/>
                    </a:cubicBezTo>
                    <a:cubicBezTo>
                      <a:pt x="129" y="422"/>
                      <a:pt x="129" y="422"/>
                      <a:pt x="129" y="422"/>
                    </a:cubicBezTo>
                    <a:cubicBezTo>
                      <a:pt x="125" y="419"/>
                      <a:pt x="125" y="419"/>
                      <a:pt x="125" y="419"/>
                    </a:cubicBezTo>
                    <a:cubicBezTo>
                      <a:pt x="120" y="416"/>
                      <a:pt x="120" y="416"/>
                      <a:pt x="120" y="416"/>
                    </a:cubicBezTo>
                    <a:cubicBezTo>
                      <a:pt x="120" y="416"/>
                      <a:pt x="114" y="413"/>
                      <a:pt x="113" y="412"/>
                    </a:cubicBezTo>
                    <a:cubicBezTo>
                      <a:pt x="113" y="411"/>
                      <a:pt x="109" y="410"/>
                      <a:pt x="108" y="409"/>
                    </a:cubicBezTo>
                    <a:cubicBezTo>
                      <a:pt x="107" y="409"/>
                      <a:pt x="103" y="408"/>
                      <a:pt x="102" y="408"/>
                    </a:cubicBezTo>
                    <a:cubicBezTo>
                      <a:pt x="101" y="408"/>
                      <a:pt x="98" y="406"/>
                      <a:pt x="96" y="404"/>
                    </a:cubicBezTo>
                    <a:cubicBezTo>
                      <a:pt x="94" y="402"/>
                      <a:pt x="90" y="399"/>
                      <a:pt x="90" y="399"/>
                    </a:cubicBezTo>
                    <a:cubicBezTo>
                      <a:pt x="94" y="392"/>
                      <a:pt x="94" y="392"/>
                      <a:pt x="94" y="392"/>
                    </a:cubicBezTo>
                    <a:cubicBezTo>
                      <a:pt x="94" y="392"/>
                      <a:pt x="94" y="387"/>
                      <a:pt x="95" y="386"/>
                    </a:cubicBezTo>
                    <a:cubicBezTo>
                      <a:pt x="95" y="385"/>
                      <a:pt x="95" y="382"/>
                      <a:pt x="95" y="382"/>
                    </a:cubicBezTo>
                    <a:cubicBezTo>
                      <a:pt x="94" y="379"/>
                      <a:pt x="94" y="379"/>
                      <a:pt x="94" y="379"/>
                    </a:cubicBezTo>
                    <a:cubicBezTo>
                      <a:pt x="91" y="375"/>
                      <a:pt x="91" y="375"/>
                      <a:pt x="91" y="375"/>
                    </a:cubicBezTo>
                    <a:cubicBezTo>
                      <a:pt x="91" y="375"/>
                      <a:pt x="87" y="374"/>
                      <a:pt x="86" y="375"/>
                    </a:cubicBezTo>
                    <a:cubicBezTo>
                      <a:pt x="85" y="375"/>
                      <a:pt x="85" y="373"/>
                      <a:pt x="84" y="371"/>
                    </a:cubicBezTo>
                    <a:cubicBezTo>
                      <a:pt x="84" y="370"/>
                      <a:pt x="83" y="370"/>
                      <a:pt x="81" y="368"/>
                    </a:cubicBezTo>
                    <a:cubicBezTo>
                      <a:pt x="79" y="367"/>
                      <a:pt x="78" y="365"/>
                      <a:pt x="78" y="365"/>
                    </a:cubicBezTo>
                    <a:cubicBezTo>
                      <a:pt x="80" y="360"/>
                      <a:pt x="80" y="360"/>
                      <a:pt x="80" y="360"/>
                    </a:cubicBezTo>
                    <a:cubicBezTo>
                      <a:pt x="80" y="360"/>
                      <a:pt x="79" y="358"/>
                      <a:pt x="79" y="356"/>
                    </a:cubicBezTo>
                    <a:cubicBezTo>
                      <a:pt x="79" y="355"/>
                      <a:pt x="76" y="356"/>
                      <a:pt x="76" y="356"/>
                    </a:cubicBezTo>
                    <a:cubicBezTo>
                      <a:pt x="70" y="355"/>
                      <a:pt x="70" y="355"/>
                      <a:pt x="70" y="355"/>
                    </a:cubicBezTo>
                    <a:cubicBezTo>
                      <a:pt x="66" y="348"/>
                      <a:pt x="66" y="348"/>
                      <a:pt x="66" y="348"/>
                    </a:cubicBezTo>
                    <a:cubicBezTo>
                      <a:pt x="66" y="348"/>
                      <a:pt x="67" y="343"/>
                      <a:pt x="67" y="342"/>
                    </a:cubicBezTo>
                    <a:cubicBezTo>
                      <a:pt x="68" y="341"/>
                      <a:pt x="68" y="339"/>
                      <a:pt x="68" y="339"/>
                    </a:cubicBezTo>
                    <a:cubicBezTo>
                      <a:pt x="64" y="338"/>
                      <a:pt x="64" y="338"/>
                      <a:pt x="64" y="338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3" y="330"/>
                      <a:pt x="63" y="330"/>
                      <a:pt x="63" y="330"/>
                    </a:cubicBezTo>
                    <a:cubicBezTo>
                      <a:pt x="63" y="327"/>
                      <a:pt x="63" y="327"/>
                      <a:pt x="63" y="327"/>
                    </a:cubicBezTo>
                    <a:cubicBezTo>
                      <a:pt x="61" y="323"/>
                      <a:pt x="61" y="323"/>
                      <a:pt x="61" y="323"/>
                    </a:cubicBezTo>
                    <a:cubicBezTo>
                      <a:pt x="61" y="321"/>
                      <a:pt x="61" y="321"/>
                      <a:pt x="61" y="321"/>
                    </a:cubicBezTo>
                    <a:cubicBezTo>
                      <a:pt x="64" y="317"/>
                      <a:pt x="64" y="317"/>
                      <a:pt x="64" y="317"/>
                    </a:cubicBezTo>
                    <a:cubicBezTo>
                      <a:pt x="64" y="313"/>
                      <a:pt x="64" y="313"/>
                      <a:pt x="64" y="313"/>
                    </a:cubicBezTo>
                    <a:cubicBezTo>
                      <a:pt x="61" y="307"/>
                      <a:pt x="61" y="307"/>
                      <a:pt x="61" y="307"/>
                    </a:cubicBezTo>
                    <a:cubicBezTo>
                      <a:pt x="61" y="307"/>
                      <a:pt x="59" y="304"/>
                      <a:pt x="59" y="303"/>
                    </a:cubicBezTo>
                    <a:cubicBezTo>
                      <a:pt x="58" y="302"/>
                      <a:pt x="52" y="298"/>
                      <a:pt x="52" y="298"/>
                    </a:cubicBezTo>
                    <a:cubicBezTo>
                      <a:pt x="50" y="292"/>
                      <a:pt x="50" y="292"/>
                      <a:pt x="50" y="292"/>
                    </a:cubicBezTo>
                    <a:cubicBezTo>
                      <a:pt x="44" y="285"/>
                      <a:pt x="44" y="285"/>
                      <a:pt x="44" y="285"/>
                    </a:cubicBezTo>
                    <a:cubicBezTo>
                      <a:pt x="39" y="279"/>
                      <a:pt x="39" y="279"/>
                      <a:pt x="39" y="279"/>
                    </a:cubicBezTo>
                    <a:cubicBezTo>
                      <a:pt x="35" y="276"/>
                      <a:pt x="35" y="276"/>
                      <a:pt x="35" y="276"/>
                    </a:cubicBezTo>
                    <a:cubicBezTo>
                      <a:pt x="33" y="270"/>
                      <a:pt x="33" y="270"/>
                      <a:pt x="33" y="270"/>
                    </a:cubicBezTo>
                    <a:cubicBezTo>
                      <a:pt x="33" y="270"/>
                      <a:pt x="34" y="264"/>
                      <a:pt x="34" y="263"/>
                    </a:cubicBezTo>
                    <a:cubicBezTo>
                      <a:pt x="34" y="262"/>
                      <a:pt x="37" y="256"/>
                      <a:pt x="37" y="252"/>
                    </a:cubicBezTo>
                    <a:cubicBezTo>
                      <a:pt x="37" y="249"/>
                      <a:pt x="39" y="244"/>
                      <a:pt x="39" y="244"/>
                    </a:cubicBezTo>
                    <a:cubicBezTo>
                      <a:pt x="39" y="238"/>
                      <a:pt x="39" y="238"/>
                      <a:pt x="39" y="238"/>
                    </a:cubicBezTo>
                    <a:cubicBezTo>
                      <a:pt x="37" y="235"/>
                      <a:pt x="37" y="235"/>
                      <a:pt x="37" y="235"/>
                    </a:cubicBezTo>
                    <a:cubicBezTo>
                      <a:pt x="32" y="232"/>
                      <a:pt x="32" y="232"/>
                      <a:pt x="32" y="232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28"/>
                      <a:pt x="28" y="223"/>
                      <a:pt x="22" y="222"/>
                    </a:cubicBezTo>
                    <a:cubicBezTo>
                      <a:pt x="16" y="220"/>
                      <a:pt x="15" y="221"/>
                      <a:pt x="15" y="221"/>
                    </a:cubicBezTo>
                    <a:cubicBezTo>
                      <a:pt x="9" y="218"/>
                      <a:pt x="9" y="218"/>
                      <a:pt x="9" y="218"/>
                    </a:cubicBezTo>
                    <a:cubicBezTo>
                      <a:pt x="6" y="212"/>
                      <a:pt x="6" y="212"/>
                      <a:pt x="6" y="212"/>
                    </a:cubicBezTo>
                    <a:cubicBezTo>
                      <a:pt x="3" y="207"/>
                      <a:pt x="3" y="207"/>
                      <a:pt x="3" y="207"/>
                    </a:cubicBezTo>
                    <a:cubicBezTo>
                      <a:pt x="5" y="204"/>
                      <a:pt x="5" y="204"/>
                      <a:pt x="5" y="204"/>
                    </a:cubicBezTo>
                    <a:cubicBezTo>
                      <a:pt x="6" y="199"/>
                      <a:pt x="6" y="199"/>
                      <a:pt x="6" y="199"/>
                    </a:cubicBezTo>
                    <a:cubicBezTo>
                      <a:pt x="6" y="196"/>
                      <a:pt x="6" y="196"/>
                      <a:pt x="6" y="196"/>
                    </a:cubicBezTo>
                    <a:cubicBezTo>
                      <a:pt x="5" y="192"/>
                      <a:pt x="5" y="192"/>
                      <a:pt x="5" y="192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8"/>
                      <a:pt x="1" y="188"/>
                      <a:pt x="1" y="188"/>
                    </a:cubicBezTo>
                    <a:cubicBezTo>
                      <a:pt x="2" y="188"/>
                      <a:pt x="2" y="188"/>
                      <a:pt x="2" y="188"/>
                    </a:cubicBezTo>
                    <a:cubicBezTo>
                      <a:pt x="2" y="188"/>
                      <a:pt x="2" y="188"/>
                      <a:pt x="2" y="188"/>
                    </a:cubicBezTo>
                    <a:cubicBezTo>
                      <a:pt x="2" y="188"/>
                      <a:pt x="2" y="188"/>
                      <a:pt x="2" y="188"/>
                    </a:cubicBezTo>
                    <a:cubicBezTo>
                      <a:pt x="2" y="188"/>
                      <a:pt x="2" y="188"/>
                      <a:pt x="2" y="188"/>
                    </a:cubicBezTo>
                    <a:cubicBezTo>
                      <a:pt x="2" y="188"/>
                      <a:pt x="2" y="188"/>
                      <a:pt x="2" y="188"/>
                    </a:cubicBezTo>
                    <a:cubicBezTo>
                      <a:pt x="2" y="188"/>
                      <a:pt x="2" y="188"/>
                      <a:pt x="2" y="188"/>
                    </a:cubicBezTo>
                    <a:cubicBezTo>
                      <a:pt x="2" y="188"/>
                      <a:pt x="2" y="188"/>
                      <a:pt x="2" y="188"/>
                    </a:cubicBezTo>
                    <a:cubicBezTo>
                      <a:pt x="2" y="188"/>
                      <a:pt x="2" y="188"/>
                      <a:pt x="2" y="188"/>
                    </a:cubicBezTo>
                    <a:cubicBezTo>
                      <a:pt x="3" y="187"/>
                      <a:pt x="3" y="187"/>
                      <a:pt x="3" y="187"/>
                    </a:cubicBezTo>
                    <a:cubicBezTo>
                      <a:pt x="3" y="187"/>
                      <a:pt x="3" y="187"/>
                      <a:pt x="3" y="187"/>
                    </a:cubicBezTo>
                    <a:cubicBezTo>
                      <a:pt x="3" y="187"/>
                      <a:pt x="3" y="187"/>
                      <a:pt x="3" y="187"/>
                    </a:cubicBezTo>
                    <a:cubicBezTo>
                      <a:pt x="3" y="187"/>
                      <a:pt x="3" y="187"/>
                      <a:pt x="3" y="187"/>
                    </a:cubicBezTo>
                    <a:cubicBezTo>
                      <a:pt x="3" y="187"/>
                      <a:pt x="3" y="187"/>
                      <a:pt x="3" y="187"/>
                    </a:cubicBezTo>
                    <a:cubicBezTo>
                      <a:pt x="3" y="187"/>
                      <a:pt x="3" y="187"/>
                      <a:pt x="3" y="187"/>
                    </a:cubicBezTo>
                    <a:cubicBezTo>
                      <a:pt x="3" y="187"/>
                      <a:pt x="3" y="187"/>
                      <a:pt x="3" y="187"/>
                    </a:cubicBezTo>
                    <a:cubicBezTo>
                      <a:pt x="4" y="186"/>
                      <a:pt x="4" y="186"/>
                      <a:pt x="4" y="186"/>
                    </a:cubicBezTo>
                    <a:cubicBezTo>
                      <a:pt x="4" y="186"/>
                      <a:pt x="4" y="186"/>
                      <a:pt x="4" y="186"/>
                    </a:cubicBezTo>
                    <a:cubicBezTo>
                      <a:pt x="4" y="186"/>
                      <a:pt x="4" y="186"/>
                      <a:pt x="4" y="186"/>
                    </a:cubicBezTo>
                    <a:cubicBezTo>
                      <a:pt x="4" y="186"/>
                      <a:pt x="4" y="186"/>
                      <a:pt x="4" y="186"/>
                    </a:cubicBezTo>
                    <a:cubicBezTo>
                      <a:pt x="4" y="186"/>
                      <a:pt x="4" y="186"/>
                      <a:pt x="4" y="186"/>
                    </a:cubicBezTo>
                    <a:cubicBezTo>
                      <a:pt x="4" y="186"/>
                      <a:pt x="4" y="186"/>
                      <a:pt x="4" y="186"/>
                    </a:cubicBezTo>
                    <a:cubicBezTo>
                      <a:pt x="4" y="186"/>
                      <a:pt x="4" y="186"/>
                      <a:pt x="4" y="186"/>
                    </a:cubicBezTo>
                    <a:cubicBezTo>
                      <a:pt x="4" y="186"/>
                      <a:pt x="4" y="186"/>
                      <a:pt x="4" y="186"/>
                    </a:cubicBezTo>
                    <a:cubicBezTo>
                      <a:pt x="5" y="185"/>
                      <a:pt x="6" y="184"/>
                      <a:pt x="6" y="183"/>
                    </a:cubicBezTo>
                    <a:cubicBezTo>
                      <a:pt x="6" y="183"/>
                      <a:pt x="7" y="183"/>
                      <a:pt x="7" y="183"/>
                    </a:cubicBezTo>
                    <a:cubicBezTo>
                      <a:pt x="8" y="183"/>
                      <a:pt x="8" y="183"/>
                      <a:pt x="9" y="183"/>
                    </a:cubicBezTo>
                    <a:cubicBezTo>
                      <a:pt x="9" y="183"/>
                      <a:pt x="12" y="176"/>
                      <a:pt x="11" y="173"/>
                    </a:cubicBezTo>
                    <a:cubicBezTo>
                      <a:pt x="10" y="170"/>
                      <a:pt x="14" y="167"/>
                      <a:pt x="14" y="167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8" y="155"/>
                      <a:pt x="18" y="155"/>
                      <a:pt x="18" y="155"/>
                    </a:cubicBezTo>
                    <a:cubicBezTo>
                      <a:pt x="25" y="155"/>
                      <a:pt x="25" y="155"/>
                      <a:pt x="25" y="155"/>
                    </a:cubicBezTo>
                    <a:cubicBezTo>
                      <a:pt x="25" y="155"/>
                      <a:pt x="30" y="153"/>
                      <a:pt x="28" y="150"/>
                    </a:cubicBezTo>
                    <a:cubicBezTo>
                      <a:pt x="27" y="148"/>
                      <a:pt x="27" y="146"/>
                      <a:pt x="26" y="144"/>
                    </a:cubicBezTo>
                    <a:cubicBezTo>
                      <a:pt x="26" y="144"/>
                      <a:pt x="26" y="143"/>
                      <a:pt x="26" y="143"/>
                    </a:cubicBezTo>
                    <a:cubicBezTo>
                      <a:pt x="26" y="143"/>
                      <a:pt x="28" y="141"/>
                      <a:pt x="28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3" y="141"/>
                      <a:pt x="33" y="141"/>
                      <a:pt x="33" y="141"/>
                    </a:cubicBezTo>
                    <a:cubicBezTo>
                      <a:pt x="33" y="141"/>
                      <a:pt x="34" y="142"/>
                      <a:pt x="36" y="142"/>
                    </a:cubicBezTo>
                    <a:cubicBezTo>
                      <a:pt x="37" y="142"/>
                      <a:pt x="40" y="141"/>
                      <a:pt x="40" y="141"/>
                    </a:cubicBezTo>
                    <a:cubicBezTo>
                      <a:pt x="37" y="137"/>
                      <a:pt x="37" y="137"/>
                      <a:pt x="37" y="137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41" y="134"/>
                      <a:pt x="41" y="134"/>
                      <a:pt x="41" y="134"/>
                    </a:cubicBezTo>
                    <a:cubicBezTo>
                      <a:pt x="42" y="134"/>
                      <a:pt x="42" y="134"/>
                      <a:pt x="42" y="134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9"/>
                      <a:pt x="40" y="127"/>
                      <a:pt x="41" y="127"/>
                    </a:cubicBezTo>
                    <a:cubicBezTo>
                      <a:pt x="42" y="127"/>
                      <a:pt x="44" y="129"/>
                      <a:pt x="44" y="129"/>
                    </a:cubicBezTo>
                    <a:cubicBezTo>
                      <a:pt x="45" y="129"/>
                      <a:pt x="48" y="130"/>
                      <a:pt x="48" y="130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58" y="131"/>
                      <a:pt x="58" y="131"/>
                      <a:pt x="58" y="131"/>
                    </a:cubicBezTo>
                    <a:cubicBezTo>
                      <a:pt x="59" y="133"/>
                      <a:pt x="59" y="133"/>
                      <a:pt x="59" y="133"/>
                    </a:cubicBezTo>
                    <a:cubicBezTo>
                      <a:pt x="59" y="133"/>
                      <a:pt x="60" y="135"/>
                      <a:pt x="60" y="135"/>
                    </a:cubicBezTo>
                    <a:cubicBezTo>
                      <a:pt x="59" y="136"/>
                      <a:pt x="59" y="138"/>
                      <a:pt x="58" y="138"/>
                    </a:cubicBezTo>
                    <a:cubicBezTo>
                      <a:pt x="58" y="139"/>
                      <a:pt x="57" y="139"/>
                      <a:pt x="56" y="139"/>
                    </a:cubicBezTo>
                    <a:cubicBezTo>
                      <a:pt x="55" y="139"/>
                      <a:pt x="52" y="140"/>
                      <a:pt x="52" y="140"/>
                    </a:cubicBezTo>
                    <a:cubicBezTo>
                      <a:pt x="48" y="140"/>
                      <a:pt x="48" y="140"/>
                      <a:pt x="48" y="140"/>
                    </a:cubicBezTo>
                    <a:cubicBezTo>
                      <a:pt x="46" y="139"/>
                      <a:pt x="46" y="139"/>
                      <a:pt x="46" y="139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45" y="141"/>
                      <a:pt x="47" y="142"/>
                      <a:pt x="48" y="143"/>
                    </a:cubicBezTo>
                    <a:cubicBezTo>
                      <a:pt x="50" y="143"/>
                      <a:pt x="50" y="143"/>
                      <a:pt x="50" y="143"/>
                    </a:cubicBezTo>
                    <a:cubicBezTo>
                      <a:pt x="51" y="143"/>
                      <a:pt x="52" y="145"/>
                      <a:pt x="52" y="145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8"/>
                      <a:pt x="53" y="145"/>
                      <a:pt x="54" y="145"/>
                    </a:cubicBezTo>
                    <a:cubicBezTo>
                      <a:pt x="54" y="145"/>
                      <a:pt x="58" y="145"/>
                      <a:pt x="58" y="145"/>
                    </a:cubicBezTo>
                    <a:cubicBezTo>
                      <a:pt x="58" y="145"/>
                      <a:pt x="62" y="143"/>
                      <a:pt x="62" y="143"/>
                    </a:cubicBezTo>
                    <a:cubicBezTo>
                      <a:pt x="63" y="143"/>
                      <a:pt x="62" y="145"/>
                      <a:pt x="62" y="145"/>
                    </a:cubicBezTo>
                    <a:cubicBezTo>
                      <a:pt x="65" y="144"/>
                      <a:pt x="65" y="144"/>
                      <a:pt x="65" y="144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70" y="142"/>
                      <a:pt x="71" y="144"/>
                      <a:pt x="70" y="145"/>
                    </a:cubicBezTo>
                    <a:cubicBezTo>
                      <a:pt x="70" y="146"/>
                      <a:pt x="70" y="146"/>
                      <a:pt x="70" y="147"/>
                    </a:cubicBezTo>
                    <a:cubicBezTo>
                      <a:pt x="70" y="148"/>
                      <a:pt x="70" y="149"/>
                      <a:pt x="70" y="150"/>
                    </a:cubicBezTo>
                    <a:cubicBezTo>
                      <a:pt x="70" y="150"/>
                      <a:pt x="70" y="151"/>
                      <a:pt x="71" y="151"/>
                    </a:cubicBezTo>
                    <a:cubicBezTo>
                      <a:pt x="72" y="151"/>
                      <a:pt x="72" y="150"/>
                      <a:pt x="72" y="150"/>
                    </a:cubicBezTo>
                    <a:cubicBezTo>
                      <a:pt x="74" y="147"/>
                      <a:pt x="74" y="147"/>
                      <a:pt x="74" y="147"/>
                    </a:cubicBezTo>
                    <a:cubicBezTo>
                      <a:pt x="74" y="147"/>
                      <a:pt x="75" y="145"/>
                      <a:pt x="76" y="145"/>
                    </a:cubicBezTo>
                    <a:cubicBezTo>
                      <a:pt x="76" y="145"/>
                      <a:pt x="78" y="144"/>
                      <a:pt x="78" y="144"/>
                    </a:cubicBezTo>
                    <a:cubicBezTo>
                      <a:pt x="83" y="143"/>
                      <a:pt x="83" y="143"/>
                      <a:pt x="83" y="143"/>
                    </a:cubicBezTo>
                    <a:cubicBezTo>
                      <a:pt x="83" y="143"/>
                      <a:pt x="87" y="143"/>
                      <a:pt x="87" y="143"/>
                    </a:cubicBezTo>
                    <a:cubicBezTo>
                      <a:pt x="88" y="143"/>
                      <a:pt x="89" y="143"/>
                      <a:pt x="90" y="143"/>
                    </a:cubicBezTo>
                    <a:cubicBezTo>
                      <a:pt x="91" y="144"/>
                      <a:pt x="93" y="144"/>
                      <a:pt x="94" y="144"/>
                    </a:cubicBezTo>
                    <a:cubicBezTo>
                      <a:pt x="95" y="144"/>
                      <a:pt x="95" y="144"/>
                      <a:pt x="95" y="144"/>
                    </a:cubicBezTo>
                    <a:cubicBezTo>
                      <a:pt x="95" y="144"/>
                      <a:pt x="97" y="142"/>
                      <a:pt x="97" y="142"/>
                    </a:cubicBezTo>
                    <a:cubicBezTo>
                      <a:pt x="97" y="141"/>
                      <a:pt x="97" y="141"/>
                      <a:pt x="98" y="140"/>
                    </a:cubicBezTo>
                    <a:cubicBezTo>
                      <a:pt x="98" y="139"/>
                      <a:pt x="99" y="138"/>
                      <a:pt x="99" y="138"/>
                    </a:cubicBezTo>
                    <a:cubicBezTo>
                      <a:pt x="100" y="138"/>
                      <a:pt x="113" y="140"/>
                      <a:pt x="113" y="140"/>
                    </a:cubicBez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30" y="144"/>
                      <a:pt x="130" y="144"/>
                      <a:pt x="130" y="144"/>
                    </a:cubicBezTo>
                    <a:cubicBezTo>
                      <a:pt x="130" y="144"/>
                      <a:pt x="136" y="147"/>
                      <a:pt x="137" y="148"/>
                    </a:cubicBezTo>
                    <a:cubicBezTo>
                      <a:pt x="138" y="148"/>
                      <a:pt x="148" y="150"/>
                      <a:pt x="148" y="150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53" y="153"/>
                      <a:pt x="157" y="155"/>
                      <a:pt x="157" y="156"/>
                    </a:cubicBezTo>
                    <a:cubicBezTo>
                      <a:pt x="158" y="156"/>
                      <a:pt x="161" y="158"/>
                      <a:pt x="161" y="158"/>
                    </a:cubicBezTo>
                    <a:cubicBezTo>
                      <a:pt x="164" y="156"/>
                      <a:pt x="164" y="156"/>
                      <a:pt x="164" y="156"/>
                    </a:cubicBezTo>
                    <a:cubicBezTo>
                      <a:pt x="164" y="156"/>
                      <a:pt x="168" y="157"/>
                      <a:pt x="168" y="158"/>
                    </a:cubicBezTo>
                    <a:cubicBezTo>
                      <a:pt x="168" y="158"/>
                      <a:pt x="176" y="160"/>
                      <a:pt x="176" y="160"/>
                    </a:cubicBezTo>
                    <a:cubicBezTo>
                      <a:pt x="176" y="160"/>
                      <a:pt x="182" y="162"/>
                      <a:pt x="183" y="162"/>
                    </a:cubicBezTo>
                    <a:cubicBezTo>
                      <a:pt x="184" y="162"/>
                      <a:pt x="187" y="161"/>
                      <a:pt x="187" y="161"/>
                    </a:cubicBezTo>
                    <a:cubicBezTo>
                      <a:pt x="187" y="159"/>
                      <a:pt x="187" y="159"/>
                      <a:pt x="187" y="159"/>
                    </a:cubicBezTo>
                    <a:cubicBezTo>
                      <a:pt x="187" y="159"/>
                      <a:pt x="186" y="158"/>
                      <a:pt x="188" y="158"/>
                    </a:cubicBezTo>
                    <a:cubicBezTo>
                      <a:pt x="189" y="158"/>
                      <a:pt x="190" y="158"/>
                      <a:pt x="191" y="159"/>
                    </a:cubicBezTo>
                    <a:cubicBezTo>
                      <a:pt x="191" y="160"/>
                      <a:pt x="193" y="159"/>
                      <a:pt x="194" y="161"/>
                    </a:cubicBezTo>
                    <a:cubicBezTo>
                      <a:pt x="194" y="162"/>
                      <a:pt x="198" y="163"/>
                      <a:pt x="198" y="163"/>
                    </a:cubicBezTo>
                    <a:cubicBezTo>
                      <a:pt x="201" y="165"/>
                      <a:pt x="201" y="165"/>
                      <a:pt x="201" y="165"/>
                    </a:cubicBezTo>
                    <a:cubicBezTo>
                      <a:pt x="202" y="167"/>
                      <a:pt x="202" y="167"/>
                      <a:pt x="202" y="167"/>
                    </a:cubicBezTo>
                    <a:cubicBezTo>
                      <a:pt x="204" y="168"/>
                      <a:pt x="204" y="168"/>
                      <a:pt x="204" y="168"/>
                    </a:cubicBezTo>
                    <a:cubicBezTo>
                      <a:pt x="204" y="166"/>
                      <a:pt x="204" y="166"/>
                      <a:pt x="204" y="166"/>
                    </a:cubicBezTo>
                    <a:cubicBezTo>
                      <a:pt x="205" y="166"/>
                      <a:pt x="205" y="165"/>
                      <a:pt x="205" y="165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9" y="166"/>
                      <a:pt x="209" y="166"/>
                    </a:cubicBezTo>
                    <a:cubicBezTo>
                      <a:pt x="210" y="166"/>
                      <a:pt x="212" y="165"/>
                      <a:pt x="212" y="166"/>
                    </a:cubicBezTo>
                    <a:cubicBezTo>
                      <a:pt x="212" y="166"/>
                      <a:pt x="214" y="167"/>
                      <a:pt x="214" y="168"/>
                    </a:cubicBezTo>
                    <a:cubicBezTo>
                      <a:pt x="215" y="169"/>
                      <a:pt x="216" y="171"/>
                      <a:pt x="216" y="171"/>
                    </a:cubicBezTo>
                    <a:cubicBezTo>
                      <a:pt x="216" y="171"/>
                      <a:pt x="216" y="172"/>
                      <a:pt x="216" y="173"/>
                    </a:cubicBezTo>
                    <a:cubicBezTo>
                      <a:pt x="216" y="174"/>
                      <a:pt x="217" y="175"/>
                      <a:pt x="217" y="175"/>
                    </a:cubicBezTo>
                    <a:cubicBezTo>
                      <a:pt x="219" y="176"/>
                      <a:pt x="219" y="176"/>
                      <a:pt x="219" y="176"/>
                    </a:cubicBezTo>
                    <a:cubicBezTo>
                      <a:pt x="222" y="183"/>
                      <a:pt x="222" y="183"/>
                      <a:pt x="222" y="183"/>
                    </a:cubicBezTo>
                    <a:cubicBezTo>
                      <a:pt x="224" y="184"/>
                      <a:pt x="224" y="184"/>
                      <a:pt x="224" y="184"/>
                    </a:cubicBezTo>
                    <a:cubicBezTo>
                      <a:pt x="226" y="183"/>
                      <a:pt x="226" y="183"/>
                      <a:pt x="226" y="183"/>
                    </a:cubicBezTo>
                    <a:cubicBezTo>
                      <a:pt x="228" y="183"/>
                      <a:pt x="228" y="183"/>
                      <a:pt x="228" y="183"/>
                    </a:cubicBezTo>
                    <a:cubicBezTo>
                      <a:pt x="231" y="188"/>
                      <a:pt x="231" y="188"/>
                      <a:pt x="231" y="188"/>
                    </a:cubicBezTo>
                    <a:cubicBezTo>
                      <a:pt x="233" y="195"/>
                      <a:pt x="233" y="195"/>
                      <a:pt x="233" y="195"/>
                    </a:cubicBezTo>
                    <a:cubicBezTo>
                      <a:pt x="232" y="205"/>
                      <a:pt x="232" y="205"/>
                      <a:pt x="232" y="205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31" y="212"/>
                      <a:pt x="230" y="217"/>
                      <a:pt x="230" y="218"/>
                    </a:cubicBezTo>
                    <a:cubicBezTo>
                      <a:pt x="230" y="219"/>
                      <a:pt x="226" y="225"/>
                      <a:pt x="226" y="225"/>
                    </a:cubicBezTo>
                    <a:cubicBezTo>
                      <a:pt x="226" y="225"/>
                      <a:pt x="223" y="230"/>
                      <a:pt x="223" y="231"/>
                    </a:cubicBezTo>
                    <a:cubicBezTo>
                      <a:pt x="222" y="232"/>
                      <a:pt x="218" y="238"/>
                      <a:pt x="218" y="238"/>
                    </a:cubicBezTo>
                    <a:cubicBezTo>
                      <a:pt x="209" y="248"/>
                      <a:pt x="209" y="248"/>
                      <a:pt x="209" y="248"/>
                    </a:cubicBezTo>
                    <a:cubicBezTo>
                      <a:pt x="209" y="248"/>
                      <a:pt x="204" y="251"/>
                      <a:pt x="203" y="252"/>
                    </a:cubicBezTo>
                    <a:cubicBezTo>
                      <a:pt x="201" y="253"/>
                      <a:pt x="194" y="254"/>
                      <a:pt x="194" y="254"/>
                    </a:cubicBezTo>
                    <a:cubicBezTo>
                      <a:pt x="187" y="254"/>
                      <a:pt x="187" y="254"/>
                      <a:pt x="187" y="254"/>
                    </a:cubicBezTo>
                    <a:cubicBezTo>
                      <a:pt x="178" y="251"/>
                      <a:pt x="178" y="251"/>
                      <a:pt x="178" y="251"/>
                    </a:cubicBezTo>
                    <a:cubicBezTo>
                      <a:pt x="172" y="253"/>
                      <a:pt x="172" y="253"/>
                      <a:pt x="172" y="253"/>
                    </a:cubicBezTo>
                    <a:cubicBezTo>
                      <a:pt x="165" y="255"/>
                      <a:pt x="165" y="255"/>
                      <a:pt x="165" y="255"/>
                    </a:cubicBezTo>
                    <a:cubicBezTo>
                      <a:pt x="158" y="255"/>
                      <a:pt x="158" y="255"/>
                      <a:pt x="158" y="255"/>
                    </a:cubicBezTo>
                    <a:cubicBezTo>
                      <a:pt x="151" y="257"/>
                      <a:pt x="151" y="257"/>
                      <a:pt x="151" y="257"/>
                    </a:cubicBezTo>
                    <a:cubicBezTo>
                      <a:pt x="151" y="257"/>
                      <a:pt x="148" y="257"/>
                      <a:pt x="147" y="257"/>
                    </a:cubicBezTo>
                    <a:cubicBezTo>
                      <a:pt x="147" y="257"/>
                      <a:pt x="141" y="255"/>
                      <a:pt x="141" y="255"/>
                    </a:cubicBezTo>
                    <a:cubicBezTo>
                      <a:pt x="136" y="254"/>
                      <a:pt x="136" y="254"/>
                      <a:pt x="136" y="254"/>
                    </a:cubicBezTo>
                    <a:cubicBezTo>
                      <a:pt x="132" y="254"/>
                      <a:pt x="132" y="254"/>
                      <a:pt x="132" y="254"/>
                    </a:cubicBezTo>
                    <a:cubicBezTo>
                      <a:pt x="131" y="257"/>
                      <a:pt x="131" y="257"/>
                      <a:pt x="131" y="257"/>
                    </a:cubicBezTo>
                    <a:cubicBezTo>
                      <a:pt x="131" y="257"/>
                      <a:pt x="131" y="257"/>
                      <a:pt x="129" y="257"/>
                    </a:cubicBezTo>
                    <a:cubicBezTo>
                      <a:pt x="128" y="257"/>
                      <a:pt x="126" y="257"/>
                      <a:pt x="126" y="257"/>
                    </a:cubicBezTo>
                    <a:cubicBezTo>
                      <a:pt x="126" y="254"/>
                      <a:pt x="126" y="254"/>
                      <a:pt x="126" y="254"/>
                    </a:cubicBezTo>
                    <a:cubicBezTo>
                      <a:pt x="120" y="254"/>
                      <a:pt x="120" y="254"/>
                      <a:pt x="120" y="254"/>
                    </a:cubicBezTo>
                    <a:cubicBezTo>
                      <a:pt x="120" y="254"/>
                      <a:pt x="118" y="254"/>
                      <a:pt x="116" y="254"/>
                    </a:cubicBezTo>
                    <a:cubicBezTo>
                      <a:pt x="114" y="254"/>
                      <a:pt x="112" y="252"/>
                      <a:pt x="111" y="252"/>
                    </a:cubicBezTo>
                    <a:cubicBezTo>
                      <a:pt x="110" y="252"/>
                      <a:pt x="110" y="253"/>
                      <a:pt x="110" y="253"/>
                    </a:cubicBezTo>
                    <a:cubicBezTo>
                      <a:pt x="110" y="255"/>
                      <a:pt x="110" y="255"/>
                      <a:pt x="110" y="255"/>
                    </a:cubicBezTo>
                    <a:cubicBezTo>
                      <a:pt x="106" y="255"/>
                      <a:pt x="106" y="255"/>
                      <a:pt x="106" y="255"/>
                    </a:cubicBezTo>
                    <a:cubicBezTo>
                      <a:pt x="101" y="253"/>
                      <a:pt x="101" y="253"/>
                      <a:pt x="101" y="253"/>
                    </a:cubicBezTo>
                    <a:cubicBezTo>
                      <a:pt x="98" y="251"/>
                      <a:pt x="98" y="251"/>
                      <a:pt x="98" y="251"/>
                    </a:cubicBezTo>
                    <a:cubicBezTo>
                      <a:pt x="94" y="247"/>
                      <a:pt x="94" y="247"/>
                      <a:pt x="94" y="247"/>
                    </a:cubicBezTo>
                    <a:cubicBezTo>
                      <a:pt x="94" y="245"/>
                      <a:pt x="94" y="245"/>
                      <a:pt x="94" y="245"/>
                    </a:cubicBezTo>
                    <a:cubicBezTo>
                      <a:pt x="90" y="245"/>
                      <a:pt x="90" y="245"/>
                      <a:pt x="90" y="245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81" y="247"/>
                      <a:pt x="81" y="247"/>
                      <a:pt x="81" y="247"/>
                    </a:cubicBezTo>
                    <a:cubicBezTo>
                      <a:pt x="85" y="248"/>
                      <a:pt x="85" y="248"/>
                      <a:pt x="85" y="248"/>
                    </a:cubicBezTo>
                    <a:cubicBezTo>
                      <a:pt x="88" y="249"/>
                      <a:pt x="88" y="249"/>
                      <a:pt x="88" y="249"/>
                    </a:cubicBezTo>
                    <a:cubicBezTo>
                      <a:pt x="88" y="249"/>
                      <a:pt x="91" y="248"/>
                      <a:pt x="91" y="250"/>
                    </a:cubicBezTo>
                    <a:cubicBezTo>
                      <a:pt x="91" y="252"/>
                      <a:pt x="89" y="252"/>
                      <a:pt x="90" y="254"/>
                    </a:cubicBezTo>
                    <a:cubicBezTo>
                      <a:pt x="92" y="256"/>
                      <a:pt x="94" y="257"/>
                      <a:pt x="94" y="257"/>
                    </a:cubicBezTo>
                    <a:cubicBezTo>
                      <a:pt x="94" y="257"/>
                      <a:pt x="96" y="257"/>
                      <a:pt x="97" y="257"/>
                    </a:cubicBezTo>
                    <a:cubicBezTo>
                      <a:pt x="98" y="257"/>
                      <a:pt x="99" y="257"/>
                      <a:pt x="99" y="257"/>
                    </a:cubicBezTo>
                    <a:cubicBezTo>
                      <a:pt x="101" y="259"/>
                      <a:pt x="101" y="259"/>
                      <a:pt x="101" y="259"/>
                    </a:cubicBezTo>
                    <a:cubicBezTo>
                      <a:pt x="101" y="259"/>
                      <a:pt x="100" y="260"/>
                      <a:pt x="101" y="260"/>
                    </a:cubicBezTo>
                    <a:cubicBezTo>
                      <a:pt x="102" y="260"/>
                      <a:pt x="106" y="260"/>
                      <a:pt x="106" y="260"/>
                    </a:cubicBezTo>
                    <a:cubicBezTo>
                      <a:pt x="110" y="262"/>
                      <a:pt x="110" y="262"/>
                      <a:pt x="110" y="262"/>
                    </a:cubicBezTo>
                    <a:cubicBezTo>
                      <a:pt x="110" y="264"/>
                      <a:pt x="110" y="264"/>
                      <a:pt x="110" y="264"/>
                    </a:cubicBezTo>
                    <a:cubicBezTo>
                      <a:pt x="110" y="264"/>
                      <a:pt x="109" y="266"/>
                      <a:pt x="111" y="266"/>
                    </a:cubicBezTo>
                    <a:cubicBezTo>
                      <a:pt x="112" y="266"/>
                      <a:pt x="115" y="266"/>
                      <a:pt x="115" y="266"/>
                    </a:cubicBezTo>
                    <a:cubicBezTo>
                      <a:pt x="115" y="266"/>
                      <a:pt x="114" y="265"/>
                      <a:pt x="116" y="266"/>
                    </a:cubicBezTo>
                    <a:cubicBezTo>
                      <a:pt x="117" y="266"/>
                      <a:pt x="117" y="267"/>
                      <a:pt x="117" y="267"/>
                    </a:cubicBezTo>
                    <a:cubicBezTo>
                      <a:pt x="117" y="267"/>
                      <a:pt x="118" y="269"/>
                      <a:pt x="118" y="270"/>
                    </a:cubicBezTo>
                    <a:cubicBezTo>
                      <a:pt x="118" y="271"/>
                      <a:pt x="119" y="272"/>
                      <a:pt x="119" y="272"/>
                    </a:cubicBezTo>
                    <a:cubicBezTo>
                      <a:pt x="119" y="272"/>
                      <a:pt x="117" y="273"/>
                      <a:pt x="121" y="273"/>
                    </a:cubicBezTo>
                    <a:cubicBezTo>
                      <a:pt x="125" y="273"/>
                      <a:pt x="125" y="273"/>
                      <a:pt x="125" y="273"/>
                    </a:cubicBezTo>
                    <a:cubicBezTo>
                      <a:pt x="127" y="273"/>
                      <a:pt x="127" y="273"/>
                      <a:pt x="127" y="273"/>
                    </a:cubicBezTo>
                    <a:cubicBezTo>
                      <a:pt x="131" y="274"/>
                      <a:pt x="131" y="274"/>
                      <a:pt x="131" y="274"/>
                    </a:cubicBezTo>
                    <a:cubicBezTo>
                      <a:pt x="136" y="276"/>
                      <a:pt x="136" y="276"/>
                      <a:pt x="136" y="276"/>
                    </a:cubicBezTo>
                    <a:cubicBezTo>
                      <a:pt x="142" y="279"/>
                      <a:pt x="142" y="279"/>
                      <a:pt x="142" y="279"/>
                    </a:cubicBezTo>
                    <a:cubicBezTo>
                      <a:pt x="142" y="279"/>
                      <a:pt x="142" y="282"/>
                      <a:pt x="143" y="282"/>
                    </a:cubicBezTo>
                    <a:cubicBezTo>
                      <a:pt x="144" y="282"/>
                      <a:pt x="147" y="282"/>
                      <a:pt x="147" y="282"/>
                    </a:cubicBezTo>
                    <a:cubicBezTo>
                      <a:pt x="150" y="289"/>
                      <a:pt x="150" y="289"/>
                      <a:pt x="150" y="289"/>
                    </a:cubicBezTo>
                    <a:cubicBezTo>
                      <a:pt x="145" y="289"/>
                      <a:pt x="145" y="289"/>
                      <a:pt x="145" y="289"/>
                    </a:cubicBezTo>
                    <a:cubicBezTo>
                      <a:pt x="148" y="295"/>
                      <a:pt x="148" y="295"/>
                      <a:pt x="148" y="295"/>
                    </a:cubicBezTo>
                    <a:cubicBezTo>
                      <a:pt x="150" y="298"/>
                      <a:pt x="150" y="298"/>
                      <a:pt x="150" y="298"/>
                    </a:cubicBezTo>
                    <a:cubicBezTo>
                      <a:pt x="149" y="302"/>
                      <a:pt x="149" y="302"/>
                      <a:pt x="149" y="302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7" y="305"/>
                      <a:pt x="147" y="305"/>
                      <a:pt x="147" y="306"/>
                    </a:cubicBezTo>
                    <a:cubicBezTo>
                      <a:pt x="147" y="307"/>
                      <a:pt x="148" y="307"/>
                      <a:pt x="148" y="307"/>
                    </a:cubicBezTo>
                    <a:cubicBezTo>
                      <a:pt x="148" y="307"/>
                      <a:pt x="149" y="308"/>
                      <a:pt x="150" y="309"/>
                    </a:cubicBezTo>
                    <a:cubicBezTo>
                      <a:pt x="150" y="310"/>
                      <a:pt x="152" y="310"/>
                      <a:pt x="152" y="311"/>
                    </a:cubicBezTo>
                    <a:cubicBezTo>
                      <a:pt x="152" y="312"/>
                      <a:pt x="155" y="315"/>
                      <a:pt x="155" y="315"/>
                    </a:cubicBezTo>
                    <a:cubicBezTo>
                      <a:pt x="156" y="316"/>
                      <a:pt x="156" y="316"/>
                      <a:pt x="156" y="316"/>
                    </a:cubicBezTo>
                    <a:cubicBezTo>
                      <a:pt x="159" y="318"/>
                      <a:pt x="159" y="318"/>
                      <a:pt x="159" y="318"/>
                    </a:cubicBezTo>
                    <a:cubicBezTo>
                      <a:pt x="159" y="318"/>
                      <a:pt x="159" y="318"/>
                      <a:pt x="159" y="319"/>
                    </a:cubicBezTo>
                    <a:cubicBezTo>
                      <a:pt x="159" y="320"/>
                      <a:pt x="161" y="322"/>
                      <a:pt x="161" y="322"/>
                    </a:cubicBezTo>
                    <a:cubicBezTo>
                      <a:pt x="164" y="324"/>
                      <a:pt x="164" y="324"/>
                      <a:pt x="164" y="324"/>
                    </a:cubicBezTo>
                    <a:cubicBezTo>
                      <a:pt x="164" y="324"/>
                      <a:pt x="164" y="324"/>
                      <a:pt x="164" y="325"/>
                    </a:cubicBezTo>
                    <a:cubicBezTo>
                      <a:pt x="164" y="327"/>
                      <a:pt x="164" y="329"/>
                      <a:pt x="164" y="329"/>
                    </a:cubicBezTo>
                    <a:cubicBezTo>
                      <a:pt x="167" y="329"/>
                      <a:pt x="167" y="329"/>
                      <a:pt x="167" y="329"/>
                    </a:cubicBezTo>
                    <a:cubicBezTo>
                      <a:pt x="166" y="332"/>
                      <a:pt x="166" y="332"/>
                      <a:pt x="166" y="332"/>
                    </a:cubicBezTo>
                    <a:cubicBezTo>
                      <a:pt x="166" y="332"/>
                      <a:pt x="165" y="333"/>
                      <a:pt x="166" y="335"/>
                    </a:cubicBezTo>
                    <a:cubicBezTo>
                      <a:pt x="168" y="336"/>
                      <a:pt x="168" y="338"/>
                      <a:pt x="168" y="338"/>
                    </a:cubicBezTo>
                    <a:cubicBezTo>
                      <a:pt x="174" y="342"/>
                      <a:pt x="174" y="342"/>
                      <a:pt x="174" y="342"/>
                    </a:cubicBezTo>
                    <a:cubicBezTo>
                      <a:pt x="177" y="342"/>
                      <a:pt x="177" y="342"/>
                      <a:pt x="177" y="342"/>
                    </a:cubicBezTo>
                    <a:cubicBezTo>
                      <a:pt x="180" y="341"/>
                      <a:pt x="180" y="341"/>
                      <a:pt x="180" y="341"/>
                    </a:cubicBezTo>
                    <a:cubicBezTo>
                      <a:pt x="182" y="338"/>
                      <a:pt x="182" y="338"/>
                      <a:pt x="182" y="338"/>
                    </a:cubicBezTo>
                    <a:cubicBezTo>
                      <a:pt x="182" y="338"/>
                      <a:pt x="184" y="338"/>
                      <a:pt x="186" y="339"/>
                    </a:cubicBezTo>
                    <a:cubicBezTo>
                      <a:pt x="188" y="339"/>
                      <a:pt x="191" y="339"/>
                      <a:pt x="191" y="339"/>
                    </a:cubicBezTo>
                    <a:cubicBezTo>
                      <a:pt x="191" y="339"/>
                      <a:pt x="191" y="339"/>
                      <a:pt x="191" y="340"/>
                    </a:cubicBezTo>
                    <a:cubicBezTo>
                      <a:pt x="192" y="342"/>
                      <a:pt x="194" y="341"/>
                      <a:pt x="194" y="341"/>
                    </a:cubicBezTo>
                    <a:cubicBezTo>
                      <a:pt x="194" y="341"/>
                      <a:pt x="196" y="341"/>
                      <a:pt x="196" y="342"/>
                    </a:cubicBezTo>
                    <a:cubicBezTo>
                      <a:pt x="196" y="343"/>
                      <a:pt x="197" y="344"/>
                      <a:pt x="198" y="345"/>
                    </a:cubicBezTo>
                    <a:cubicBezTo>
                      <a:pt x="199" y="346"/>
                      <a:pt x="199" y="346"/>
                      <a:pt x="200" y="347"/>
                    </a:cubicBezTo>
                    <a:cubicBezTo>
                      <a:pt x="200" y="348"/>
                      <a:pt x="197" y="348"/>
                      <a:pt x="201" y="349"/>
                    </a:cubicBezTo>
                    <a:cubicBezTo>
                      <a:pt x="204" y="349"/>
                      <a:pt x="212" y="350"/>
                      <a:pt x="212" y="350"/>
                    </a:cubicBezTo>
                    <a:cubicBezTo>
                      <a:pt x="212" y="350"/>
                      <a:pt x="217" y="349"/>
                      <a:pt x="219" y="349"/>
                    </a:cubicBezTo>
                    <a:cubicBezTo>
                      <a:pt x="222" y="349"/>
                      <a:pt x="222" y="350"/>
                      <a:pt x="222" y="350"/>
                    </a:cubicBezTo>
                    <a:cubicBezTo>
                      <a:pt x="224" y="350"/>
                      <a:pt x="224" y="350"/>
                      <a:pt x="224" y="350"/>
                    </a:cubicBezTo>
                    <a:cubicBezTo>
                      <a:pt x="224" y="350"/>
                      <a:pt x="226" y="349"/>
                      <a:pt x="226" y="348"/>
                    </a:cubicBezTo>
                    <a:cubicBezTo>
                      <a:pt x="226" y="347"/>
                      <a:pt x="226" y="345"/>
                      <a:pt x="226" y="345"/>
                    </a:cubicBezTo>
                    <a:cubicBezTo>
                      <a:pt x="226" y="345"/>
                      <a:pt x="226" y="343"/>
                      <a:pt x="227" y="343"/>
                    </a:cubicBezTo>
                    <a:cubicBezTo>
                      <a:pt x="229" y="343"/>
                      <a:pt x="230" y="342"/>
                      <a:pt x="230" y="342"/>
                    </a:cubicBezTo>
                    <a:cubicBezTo>
                      <a:pt x="232" y="341"/>
                      <a:pt x="232" y="341"/>
                      <a:pt x="232" y="341"/>
                    </a:cubicBezTo>
                    <a:cubicBezTo>
                      <a:pt x="232" y="334"/>
                      <a:pt x="232" y="334"/>
                      <a:pt x="232" y="334"/>
                    </a:cubicBezTo>
                    <a:cubicBezTo>
                      <a:pt x="232" y="334"/>
                      <a:pt x="231" y="331"/>
                      <a:pt x="230" y="331"/>
                    </a:cubicBezTo>
                    <a:cubicBezTo>
                      <a:pt x="229" y="330"/>
                      <a:pt x="227" y="328"/>
                      <a:pt x="227" y="328"/>
                    </a:cubicBezTo>
                    <a:cubicBezTo>
                      <a:pt x="226" y="325"/>
                      <a:pt x="226" y="325"/>
                      <a:pt x="226" y="325"/>
                    </a:cubicBezTo>
                    <a:cubicBezTo>
                      <a:pt x="222" y="323"/>
                      <a:pt x="222" y="323"/>
                      <a:pt x="222" y="323"/>
                    </a:cubicBezTo>
                    <a:cubicBezTo>
                      <a:pt x="222" y="323"/>
                      <a:pt x="222" y="321"/>
                      <a:pt x="221" y="321"/>
                    </a:cubicBezTo>
                    <a:cubicBezTo>
                      <a:pt x="220" y="322"/>
                      <a:pt x="221" y="322"/>
                      <a:pt x="219" y="324"/>
                    </a:cubicBezTo>
                    <a:cubicBezTo>
                      <a:pt x="218" y="326"/>
                      <a:pt x="215" y="327"/>
                      <a:pt x="215" y="327"/>
                    </a:cubicBezTo>
                    <a:cubicBezTo>
                      <a:pt x="211" y="328"/>
                      <a:pt x="211" y="328"/>
                      <a:pt x="211" y="328"/>
                    </a:cubicBezTo>
                    <a:cubicBezTo>
                      <a:pt x="211" y="328"/>
                      <a:pt x="208" y="326"/>
                      <a:pt x="207" y="326"/>
                    </a:cubicBezTo>
                    <a:cubicBezTo>
                      <a:pt x="206" y="325"/>
                      <a:pt x="200" y="320"/>
                      <a:pt x="200" y="320"/>
                    </a:cubicBezTo>
                    <a:cubicBezTo>
                      <a:pt x="200" y="320"/>
                      <a:pt x="197" y="317"/>
                      <a:pt x="196" y="317"/>
                    </a:cubicBezTo>
                    <a:cubicBezTo>
                      <a:pt x="195" y="317"/>
                      <a:pt x="193" y="317"/>
                      <a:pt x="193" y="317"/>
                    </a:cubicBezTo>
                    <a:cubicBezTo>
                      <a:pt x="191" y="313"/>
                      <a:pt x="191" y="313"/>
                      <a:pt x="191" y="313"/>
                    </a:cubicBezTo>
                    <a:cubicBezTo>
                      <a:pt x="190" y="312"/>
                      <a:pt x="190" y="312"/>
                      <a:pt x="190" y="312"/>
                    </a:cubicBezTo>
                    <a:cubicBezTo>
                      <a:pt x="190" y="312"/>
                      <a:pt x="187" y="310"/>
                      <a:pt x="189" y="310"/>
                    </a:cubicBezTo>
                    <a:cubicBezTo>
                      <a:pt x="191" y="310"/>
                      <a:pt x="192" y="308"/>
                      <a:pt x="192" y="308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303"/>
                      <a:pt x="192" y="303"/>
                      <a:pt x="192" y="303"/>
                    </a:cubicBezTo>
                    <a:cubicBezTo>
                      <a:pt x="191" y="299"/>
                      <a:pt x="191" y="299"/>
                      <a:pt x="191" y="299"/>
                    </a:cubicBezTo>
                    <a:cubicBezTo>
                      <a:pt x="191" y="299"/>
                      <a:pt x="190" y="295"/>
                      <a:pt x="191" y="295"/>
                    </a:cubicBezTo>
                    <a:cubicBezTo>
                      <a:pt x="193" y="295"/>
                      <a:pt x="198" y="294"/>
                      <a:pt x="198" y="294"/>
                    </a:cubicBezTo>
                    <a:cubicBezTo>
                      <a:pt x="198" y="294"/>
                      <a:pt x="200" y="295"/>
                      <a:pt x="202" y="295"/>
                    </a:cubicBezTo>
                    <a:cubicBezTo>
                      <a:pt x="204" y="296"/>
                      <a:pt x="206" y="297"/>
                      <a:pt x="206" y="297"/>
                    </a:cubicBezTo>
                    <a:cubicBezTo>
                      <a:pt x="206" y="297"/>
                      <a:pt x="210" y="298"/>
                      <a:pt x="211" y="299"/>
                    </a:cubicBezTo>
                    <a:cubicBezTo>
                      <a:pt x="212" y="300"/>
                      <a:pt x="213" y="301"/>
                      <a:pt x="215" y="302"/>
                    </a:cubicBezTo>
                    <a:cubicBezTo>
                      <a:pt x="217" y="303"/>
                      <a:pt x="222" y="302"/>
                      <a:pt x="222" y="302"/>
                    </a:cubicBezTo>
                    <a:cubicBezTo>
                      <a:pt x="222" y="302"/>
                      <a:pt x="224" y="301"/>
                      <a:pt x="226" y="301"/>
                    </a:cubicBezTo>
                    <a:cubicBezTo>
                      <a:pt x="227" y="301"/>
                      <a:pt x="234" y="301"/>
                      <a:pt x="234" y="301"/>
                    </a:cubicBezTo>
                    <a:cubicBezTo>
                      <a:pt x="234" y="301"/>
                      <a:pt x="237" y="301"/>
                      <a:pt x="238" y="301"/>
                    </a:cubicBezTo>
                    <a:cubicBezTo>
                      <a:pt x="239" y="301"/>
                      <a:pt x="242" y="301"/>
                      <a:pt x="242" y="301"/>
                    </a:cubicBezTo>
                    <a:cubicBezTo>
                      <a:pt x="249" y="303"/>
                      <a:pt x="249" y="303"/>
                      <a:pt x="249" y="303"/>
                    </a:cubicBezTo>
                    <a:cubicBezTo>
                      <a:pt x="254" y="300"/>
                      <a:pt x="254" y="300"/>
                      <a:pt x="254" y="300"/>
                    </a:cubicBezTo>
                    <a:cubicBezTo>
                      <a:pt x="254" y="300"/>
                      <a:pt x="254" y="296"/>
                      <a:pt x="254" y="296"/>
                    </a:cubicBezTo>
                    <a:cubicBezTo>
                      <a:pt x="255" y="297"/>
                      <a:pt x="257" y="296"/>
                      <a:pt x="259" y="297"/>
                    </a:cubicBezTo>
                    <a:cubicBezTo>
                      <a:pt x="261" y="297"/>
                      <a:pt x="265" y="295"/>
                      <a:pt x="265" y="295"/>
                    </a:cubicBezTo>
                    <a:cubicBezTo>
                      <a:pt x="261" y="289"/>
                      <a:pt x="261" y="289"/>
                      <a:pt x="261" y="289"/>
                    </a:cubicBezTo>
                    <a:cubicBezTo>
                      <a:pt x="261" y="289"/>
                      <a:pt x="260" y="289"/>
                      <a:pt x="259" y="286"/>
                    </a:cubicBezTo>
                    <a:cubicBezTo>
                      <a:pt x="258" y="283"/>
                      <a:pt x="255" y="279"/>
                      <a:pt x="255" y="279"/>
                    </a:cubicBezTo>
                    <a:cubicBezTo>
                      <a:pt x="255" y="279"/>
                      <a:pt x="252" y="279"/>
                      <a:pt x="250" y="278"/>
                    </a:cubicBezTo>
                    <a:cubicBezTo>
                      <a:pt x="247" y="277"/>
                      <a:pt x="249" y="278"/>
                      <a:pt x="247" y="277"/>
                    </a:cubicBezTo>
                    <a:cubicBezTo>
                      <a:pt x="246" y="275"/>
                      <a:pt x="239" y="271"/>
                      <a:pt x="239" y="271"/>
                    </a:cubicBezTo>
                    <a:cubicBezTo>
                      <a:pt x="239" y="271"/>
                      <a:pt x="236" y="271"/>
                      <a:pt x="235" y="269"/>
                    </a:cubicBezTo>
                    <a:cubicBezTo>
                      <a:pt x="234" y="266"/>
                      <a:pt x="234" y="259"/>
                      <a:pt x="234" y="259"/>
                    </a:cubicBezTo>
                    <a:cubicBezTo>
                      <a:pt x="236" y="255"/>
                      <a:pt x="236" y="255"/>
                      <a:pt x="236" y="255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41" y="240"/>
                      <a:pt x="241" y="240"/>
                      <a:pt x="241" y="240"/>
                    </a:cubicBezTo>
                    <a:cubicBezTo>
                      <a:pt x="249" y="230"/>
                      <a:pt x="249" y="230"/>
                      <a:pt x="249" y="230"/>
                    </a:cubicBezTo>
                    <a:cubicBezTo>
                      <a:pt x="251" y="223"/>
                      <a:pt x="251" y="223"/>
                      <a:pt x="251" y="223"/>
                    </a:cubicBezTo>
                    <a:cubicBezTo>
                      <a:pt x="253" y="216"/>
                      <a:pt x="253" y="216"/>
                      <a:pt x="253" y="216"/>
                    </a:cubicBezTo>
                    <a:cubicBezTo>
                      <a:pt x="254" y="209"/>
                      <a:pt x="254" y="209"/>
                      <a:pt x="254" y="209"/>
                    </a:cubicBezTo>
                    <a:cubicBezTo>
                      <a:pt x="253" y="203"/>
                      <a:pt x="253" y="203"/>
                      <a:pt x="253" y="203"/>
                    </a:cubicBezTo>
                    <a:cubicBezTo>
                      <a:pt x="264" y="203"/>
                      <a:pt x="264" y="203"/>
                      <a:pt x="264" y="203"/>
                    </a:cubicBezTo>
                    <a:cubicBezTo>
                      <a:pt x="264" y="206"/>
                      <a:pt x="264" y="206"/>
                      <a:pt x="264" y="206"/>
                    </a:cubicBezTo>
                    <a:cubicBezTo>
                      <a:pt x="264" y="206"/>
                      <a:pt x="265" y="202"/>
                      <a:pt x="266" y="202"/>
                    </a:cubicBezTo>
                    <a:cubicBezTo>
                      <a:pt x="267" y="202"/>
                      <a:pt x="273" y="199"/>
                      <a:pt x="273" y="199"/>
                    </a:cubicBezTo>
                    <a:cubicBezTo>
                      <a:pt x="276" y="200"/>
                      <a:pt x="276" y="200"/>
                      <a:pt x="276" y="200"/>
                    </a:cubicBezTo>
                    <a:cubicBezTo>
                      <a:pt x="282" y="202"/>
                      <a:pt x="282" y="202"/>
                      <a:pt x="282" y="202"/>
                    </a:cubicBezTo>
                    <a:cubicBezTo>
                      <a:pt x="282" y="202"/>
                      <a:pt x="285" y="202"/>
                      <a:pt x="284" y="204"/>
                    </a:cubicBezTo>
                    <a:cubicBezTo>
                      <a:pt x="283" y="206"/>
                      <a:pt x="283" y="206"/>
                      <a:pt x="284" y="206"/>
                    </a:cubicBezTo>
                    <a:cubicBezTo>
                      <a:pt x="285" y="206"/>
                      <a:pt x="288" y="203"/>
                      <a:pt x="288" y="203"/>
                    </a:cubicBezTo>
                    <a:cubicBezTo>
                      <a:pt x="293" y="205"/>
                      <a:pt x="293" y="205"/>
                      <a:pt x="293" y="205"/>
                    </a:cubicBezTo>
                    <a:cubicBezTo>
                      <a:pt x="288" y="200"/>
                      <a:pt x="288" y="200"/>
                      <a:pt x="288" y="200"/>
                    </a:cubicBezTo>
                    <a:cubicBezTo>
                      <a:pt x="288" y="200"/>
                      <a:pt x="288" y="195"/>
                      <a:pt x="288" y="194"/>
                    </a:cubicBezTo>
                    <a:cubicBezTo>
                      <a:pt x="288" y="193"/>
                      <a:pt x="287" y="186"/>
                      <a:pt x="287" y="186"/>
                    </a:cubicBezTo>
                    <a:cubicBezTo>
                      <a:pt x="286" y="181"/>
                      <a:pt x="286" y="181"/>
                      <a:pt x="286" y="181"/>
                    </a:cubicBezTo>
                    <a:cubicBezTo>
                      <a:pt x="285" y="177"/>
                      <a:pt x="285" y="177"/>
                      <a:pt x="285" y="177"/>
                    </a:cubicBezTo>
                    <a:cubicBezTo>
                      <a:pt x="282" y="175"/>
                      <a:pt x="282" y="175"/>
                      <a:pt x="282" y="175"/>
                    </a:cubicBezTo>
                    <a:cubicBezTo>
                      <a:pt x="282" y="171"/>
                      <a:pt x="282" y="171"/>
                      <a:pt x="282" y="171"/>
                    </a:cubicBezTo>
                    <a:cubicBezTo>
                      <a:pt x="279" y="168"/>
                      <a:pt x="279" y="168"/>
                      <a:pt x="279" y="168"/>
                    </a:cubicBezTo>
                    <a:cubicBezTo>
                      <a:pt x="274" y="165"/>
                      <a:pt x="274" y="165"/>
                      <a:pt x="274" y="165"/>
                    </a:cubicBezTo>
                    <a:cubicBezTo>
                      <a:pt x="270" y="164"/>
                      <a:pt x="270" y="164"/>
                      <a:pt x="270" y="164"/>
                    </a:cubicBezTo>
                    <a:cubicBezTo>
                      <a:pt x="267" y="164"/>
                      <a:pt x="267" y="164"/>
                      <a:pt x="267" y="164"/>
                    </a:cubicBezTo>
                    <a:cubicBezTo>
                      <a:pt x="264" y="164"/>
                      <a:pt x="264" y="164"/>
                      <a:pt x="264" y="164"/>
                    </a:cubicBezTo>
                    <a:cubicBezTo>
                      <a:pt x="261" y="161"/>
                      <a:pt x="261" y="161"/>
                      <a:pt x="261" y="161"/>
                    </a:cubicBezTo>
                    <a:cubicBezTo>
                      <a:pt x="261" y="161"/>
                      <a:pt x="260" y="155"/>
                      <a:pt x="260" y="154"/>
                    </a:cubicBezTo>
                    <a:cubicBezTo>
                      <a:pt x="260" y="153"/>
                      <a:pt x="259" y="148"/>
                      <a:pt x="259" y="148"/>
                    </a:cubicBezTo>
                    <a:cubicBezTo>
                      <a:pt x="258" y="141"/>
                      <a:pt x="258" y="141"/>
                      <a:pt x="258" y="141"/>
                    </a:cubicBezTo>
                    <a:cubicBezTo>
                      <a:pt x="256" y="135"/>
                      <a:pt x="256" y="135"/>
                      <a:pt x="256" y="135"/>
                    </a:cubicBezTo>
                    <a:cubicBezTo>
                      <a:pt x="256" y="135"/>
                      <a:pt x="254" y="131"/>
                      <a:pt x="253" y="129"/>
                    </a:cubicBezTo>
                    <a:cubicBezTo>
                      <a:pt x="252" y="128"/>
                      <a:pt x="251" y="124"/>
                      <a:pt x="251" y="124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43" y="117"/>
                      <a:pt x="243" y="117"/>
                      <a:pt x="243" y="117"/>
                    </a:cubicBezTo>
                    <a:cubicBezTo>
                      <a:pt x="232" y="114"/>
                      <a:pt x="232" y="114"/>
                      <a:pt x="232" y="114"/>
                    </a:cubicBezTo>
                    <a:cubicBezTo>
                      <a:pt x="227" y="111"/>
                      <a:pt x="227" y="111"/>
                      <a:pt x="227" y="111"/>
                    </a:cubicBezTo>
                    <a:cubicBezTo>
                      <a:pt x="227" y="109"/>
                      <a:pt x="227" y="109"/>
                      <a:pt x="227" y="109"/>
                    </a:cubicBezTo>
                    <a:cubicBezTo>
                      <a:pt x="230" y="108"/>
                      <a:pt x="230" y="108"/>
                      <a:pt x="230" y="108"/>
                    </a:cubicBezTo>
                    <a:cubicBezTo>
                      <a:pt x="230" y="108"/>
                      <a:pt x="232" y="108"/>
                      <a:pt x="234" y="108"/>
                    </a:cubicBezTo>
                    <a:cubicBezTo>
                      <a:pt x="236" y="109"/>
                      <a:pt x="238" y="109"/>
                      <a:pt x="239" y="109"/>
                    </a:cubicBezTo>
                    <a:cubicBezTo>
                      <a:pt x="241" y="109"/>
                      <a:pt x="243" y="109"/>
                      <a:pt x="243" y="109"/>
                    </a:cubicBezTo>
                    <a:cubicBezTo>
                      <a:pt x="247" y="104"/>
                      <a:pt x="247" y="104"/>
                      <a:pt x="247" y="104"/>
                    </a:cubicBezTo>
                    <a:cubicBezTo>
                      <a:pt x="259" y="98"/>
                      <a:pt x="259" y="98"/>
                      <a:pt x="259" y="98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70" y="97"/>
                      <a:pt x="270" y="97"/>
                      <a:pt x="270" y="97"/>
                    </a:cubicBezTo>
                    <a:cubicBezTo>
                      <a:pt x="270" y="97"/>
                      <a:pt x="270" y="100"/>
                      <a:pt x="272" y="101"/>
                    </a:cubicBezTo>
                    <a:cubicBezTo>
                      <a:pt x="273" y="102"/>
                      <a:pt x="274" y="102"/>
                      <a:pt x="275" y="102"/>
                    </a:cubicBezTo>
                    <a:cubicBezTo>
                      <a:pt x="276" y="103"/>
                      <a:pt x="281" y="103"/>
                      <a:pt x="281" y="103"/>
                    </a:cubicBezTo>
                    <a:cubicBezTo>
                      <a:pt x="284" y="105"/>
                      <a:pt x="284" y="105"/>
                      <a:pt x="284" y="105"/>
                    </a:cubicBezTo>
                    <a:cubicBezTo>
                      <a:pt x="287" y="109"/>
                      <a:pt x="287" y="109"/>
                      <a:pt x="287" y="109"/>
                    </a:cubicBezTo>
                    <a:cubicBezTo>
                      <a:pt x="294" y="113"/>
                      <a:pt x="294" y="113"/>
                      <a:pt x="294" y="113"/>
                    </a:cubicBezTo>
                    <a:cubicBezTo>
                      <a:pt x="294" y="113"/>
                      <a:pt x="294" y="115"/>
                      <a:pt x="293" y="116"/>
                    </a:cubicBezTo>
                    <a:cubicBezTo>
                      <a:pt x="292" y="117"/>
                      <a:pt x="294" y="119"/>
                      <a:pt x="290" y="121"/>
                    </a:cubicBezTo>
                    <a:cubicBezTo>
                      <a:pt x="287" y="122"/>
                      <a:pt x="283" y="126"/>
                      <a:pt x="282" y="126"/>
                    </a:cubicBezTo>
                    <a:cubicBezTo>
                      <a:pt x="282" y="127"/>
                      <a:pt x="279" y="130"/>
                      <a:pt x="279" y="130"/>
                    </a:cubicBezTo>
                    <a:cubicBezTo>
                      <a:pt x="277" y="133"/>
                      <a:pt x="277" y="133"/>
                      <a:pt x="277" y="133"/>
                    </a:cubicBezTo>
                    <a:cubicBezTo>
                      <a:pt x="278" y="136"/>
                      <a:pt x="278" y="136"/>
                      <a:pt x="278" y="136"/>
                    </a:cubicBezTo>
                    <a:cubicBezTo>
                      <a:pt x="278" y="136"/>
                      <a:pt x="278" y="137"/>
                      <a:pt x="278" y="137"/>
                    </a:cubicBezTo>
                    <a:cubicBezTo>
                      <a:pt x="278" y="138"/>
                      <a:pt x="276" y="141"/>
                      <a:pt x="276" y="141"/>
                    </a:cubicBezTo>
                    <a:cubicBezTo>
                      <a:pt x="277" y="145"/>
                      <a:pt x="277" y="145"/>
                      <a:pt x="277" y="145"/>
                    </a:cubicBezTo>
                    <a:cubicBezTo>
                      <a:pt x="277" y="145"/>
                      <a:pt x="278" y="147"/>
                      <a:pt x="278" y="148"/>
                    </a:cubicBezTo>
                    <a:cubicBezTo>
                      <a:pt x="279" y="150"/>
                      <a:pt x="286" y="151"/>
                      <a:pt x="286" y="151"/>
                    </a:cubicBezTo>
                    <a:cubicBezTo>
                      <a:pt x="293" y="151"/>
                      <a:pt x="293" y="151"/>
                      <a:pt x="293" y="151"/>
                    </a:cubicBezTo>
                    <a:cubicBezTo>
                      <a:pt x="299" y="157"/>
                      <a:pt x="299" y="157"/>
                      <a:pt x="299" y="157"/>
                    </a:cubicBezTo>
                    <a:cubicBezTo>
                      <a:pt x="304" y="160"/>
                      <a:pt x="304" y="160"/>
                      <a:pt x="304" y="160"/>
                    </a:cubicBezTo>
                    <a:cubicBezTo>
                      <a:pt x="310" y="158"/>
                      <a:pt x="310" y="158"/>
                      <a:pt x="310" y="158"/>
                    </a:cubicBezTo>
                    <a:cubicBezTo>
                      <a:pt x="315" y="155"/>
                      <a:pt x="315" y="155"/>
                      <a:pt x="315" y="155"/>
                    </a:cubicBezTo>
                    <a:cubicBezTo>
                      <a:pt x="319" y="152"/>
                      <a:pt x="319" y="152"/>
                      <a:pt x="319" y="152"/>
                    </a:cubicBezTo>
                    <a:cubicBezTo>
                      <a:pt x="319" y="152"/>
                      <a:pt x="321" y="149"/>
                      <a:pt x="322" y="148"/>
                    </a:cubicBezTo>
                    <a:cubicBezTo>
                      <a:pt x="323" y="148"/>
                      <a:pt x="325" y="145"/>
                      <a:pt x="325" y="145"/>
                    </a:cubicBezTo>
                    <a:cubicBezTo>
                      <a:pt x="325" y="145"/>
                      <a:pt x="327" y="144"/>
                      <a:pt x="327" y="143"/>
                    </a:cubicBezTo>
                    <a:cubicBezTo>
                      <a:pt x="327" y="142"/>
                      <a:pt x="326" y="135"/>
                      <a:pt x="326" y="135"/>
                    </a:cubicBezTo>
                    <a:cubicBezTo>
                      <a:pt x="324" y="130"/>
                      <a:pt x="324" y="130"/>
                      <a:pt x="324" y="130"/>
                    </a:cubicBezTo>
                    <a:cubicBezTo>
                      <a:pt x="322" y="125"/>
                      <a:pt x="322" y="125"/>
                      <a:pt x="322" y="125"/>
                    </a:cubicBezTo>
                    <a:cubicBezTo>
                      <a:pt x="322" y="125"/>
                      <a:pt x="321" y="122"/>
                      <a:pt x="321" y="121"/>
                    </a:cubicBezTo>
                    <a:cubicBezTo>
                      <a:pt x="321" y="120"/>
                      <a:pt x="319" y="117"/>
                      <a:pt x="319" y="117"/>
                    </a:cubicBezTo>
                    <a:cubicBezTo>
                      <a:pt x="316" y="114"/>
                      <a:pt x="316" y="114"/>
                      <a:pt x="316" y="114"/>
                    </a:cubicBezTo>
                    <a:cubicBezTo>
                      <a:pt x="318" y="110"/>
                      <a:pt x="318" y="110"/>
                      <a:pt x="318" y="110"/>
                    </a:cubicBezTo>
                    <a:cubicBezTo>
                      <a:pt x="319" y="108"/>
                      <a:pt x="319" y="108"/>
                      <a:pt x="319" y="108"/>
                    </a:cubicBezTo>
                    <a:cubicBezTo>
                      <a:pt x="324" y="103"/>
                      <a:pt x="324" y="103"/>
                      <a:pt x="324" y="103"/>
                    </a:cubicBezTo>
                    <a:cubicBezTo>
                      <a:pt x="326" y="100"/>
                      <a:pt x="326" y="100"/>
                      <a:pt x="326" y="100"/>
                    </a:cubicBezTo>
                    <a:cubicBezTo>
                      <a:pt x="322" y="96"/>
                      <a:pt x="322" y="96"/>
                      <a:pt x="322" y="96"/>
                    </a:cubicBezTo>
                    <a:cubicBezTo>
                      <a:pt x="320" y="96"/>
                      <a:pt x="320" y="96"/>
                      <a:pt x="320" y="96"/>
                    </a:cubicBezTo>
                    <a:cubicBezTo>
                      <a:pt x="324" y="93"/>
                      <a:pt x="324" y="93"/>
                      <a:pt x="324" y="93"/>
                    </a:cubicBezTo>
                    <a:cubicBezTo>
                      <a:pt x="328" y="91"/>
                      <a:pt x="328" y="91"/>
                      <a:pt x="328" y="91"/>
                    </a:cubicBezTo>
                    <a:cubicBezTo>
                      <a:pt x="332" y="82"/>
                      <a:pt x="332" y="82"/>
                      <a:pt x="332" y="82"/>
                    </a:cubicBezTo>
                    <a:cubicBezTo>
                      <a:pt x="334" y="76"/>
                      <a:pt x="334" y="76"/>
                      <a:pt x="334" y="76"/>
                    </a:cubicBezTo>
                    <a:cubicBezTo>
                      <a:pt x="338" y="68"/>
                      <a:pt x="338" y="68"/>
                      <a:pt x="338" y="68"/>
                    </a:cubicBezTo>
                    <a:cubicBezTo>
                      <a:pt x="338" y="68"/>
                      <a:pt x="339" y="61"/>
                      <a:pt x="339" y="60"/>
                    </a:cubicBezTo>
                    <a:cubicBezTo>
                      <a:pt x="339" y="60"/>
                      <a:pt x="341" y="58"/>
                      <a:pt x="341" y="58"/>
                    </a:cubicBezTo>
                    <a:cubicBezTo>
                      <a:pt x="345" y="54"/>
                      <a:pt x="345" y="54"/>
                      <a:pt x="345" y="54"/>
                    </a:cubicBezTo>
                    <a:cubicBezTo>
                      <a:pt x="347" y="49"/>
                      <a:pt x="347" y="49"/>
                      <a:pt x="347" y="49"/>
                    </a:cubicBezTo>
                    <a:cubicBezTo>
                      <a:pt x="349" y="45"/>
                      <a:pt x="349" y="45"/>
                      <a:pt x="349" y="45"/>
                    </a:cubicBezTo>
                    <a:cubicBezTo>
                      <a:pt x="353" y="39"/>
                      <a:pt x="353" y="39"/>
                      <a:pt x="353" y="39"/>
                    </a:cubicBezTo>
                    <a:cubicBezTo>
                      <a:pt x="356" y="41"/>
                      <a:pt x="356" y="41"/>
                      <a:pt x="356" y="41"/>
                    </a:cubicBezTo>
                    <a:cubicBezTo>
                      <a:pt x="356" y="41"/>
                      <a:pt x="357" y="43"/>
                      <a:pt x="357" y="44"/>
                    </a:cubicBezTo>
                    <a:cubicBezTo>
                      <a:pt x="357" y="45"/>
                      <a:pt x="357" y="46"/>
                      <a:pt x="358" y="46"/>
                    </a:cubicBezTo>
                    <a:cubicBezTo>
                      <a:pt x="359" y="46"/>
                      <a:pt x="358" y="46"/>
                      <a:pt x="360" y="45"/>
                    </a:cubicBezTo>
                    <a:cubicBezTo>
                      <a:pt x="361" y="44"/>
                      <a:pt x="362" y="41"/>
                      <a:pt x="362" y="40"/>
                    </a:cubicBezTo>
                    <a:cubicBezTo>
                      <a:pt x="362" y="39"/>
                      <a:pt x="363" y="39"/>
                      <a:pt x="361" y="38"/>
                    </a:cubicBezTo>
                    <a:cubicBezTo>
                      <a:pt x="359" y="37"/>
                      <a:pt x="356" y="36"/>
                      <a:pt x="356" y="36"/>
                    </a:cubicBezTo>
                    <a:cubicBezTo>
                      <a:pt x="356" y="36"/>
                      <a:pt x="353" y="35"/>
                      <a:pt x="353" y="34"/>
                    </a:cubicBezTo>
                    <a:cubicBezTo>
                      <a:pt x="353" y="33"/>
                      <a:pt x="356" y="26"/>
                      <a:pt x="356" y="26"/>
                    </a:cubicBezTo>
                    <a:cubicBezTo>
                      <a:pt x="359" y="18"/>
                      <a:pt x="359" y="18"/>
                      <a:pt x="359" y="18"/>
                    </a:cubicBezTo>
                    <a:cubicBezTo>
                      <a:pt x="360" y="13"/>
                      <a:pt x="360" y="13"/>
                      <a:pt x="360" y="13"/>
                    </a:cubicBezTo>
                    <a:cubicBezTo>
                      <a:pt x="362" y="10"/>
                      <a:pt x="362" y="10"/>
                      <a:pt x="362" y="10"/>
                    </a:cubicBezTo>
                    <a:cubicBezTo>
                      <a:pt x="364" y="6"/>
                      <a:pt x="366" y="1"/>
                      <a:pt x="369" y="0"/>
                    </a:cubicBezTo>
                    <a:cubicBezTo>
                      <a:pt x="1189" y="0"/>
                      <a:pt x="1189" y="0"/>
                      <a:pt x="1189" y="0"/>
                    </a:cubicBezTo>
                    <a:cubicBezTo>
                      <a:pt x="1189" y="591"/>
                      <a:pt x="1189" y="591"/>
                      <a:pt x="1189" y="591"/>
                    </a:cubicBezTo>
                    <a:cubicBezTo>
                      <a:pt x="1177" y="595"/>
                      <a:pt x="1177" y="595"/>
                      <a:pt x="1177" y="595"/>
                    </a:cubicBezTo>
                    <a:cubicBezTo>
                      <a:pt x="1176" y="595"/>
                      <a:pt x="1153" y="592"/>
                      <a:pt x="1154" y="599"/>
                    </a:cubicBezTo>
                    <a:cubicBezTo>
                      <a:pt x="1154" y="603"/>
                      <a:pt x="1159" y="604"/>
                      <a:pt x="1159" y="604"/>
                    </a:cubicBezTo>
                    <a:cubicBezTo>
                      <a:pt x="1169" y="614"/>
                      <a:pt x="1169" y="614"/>
                      <a:pt x="1169" y="614"/>
                    </a:cubicBezTo>
                    <a:cubicBezTo>
                      <a:pt x="1168" y="619"/>
                      <a:pt x="1168" y="619"/>
                      <a:pt x="1168" y="619"/>
                    </a:cubicBezTo>
                    <a:cubicBezTo>
                      <a:pt x="1175" y="621"/>
                      <a:pt x="1175" y="621"/>
                      <a:pt x="1175" y="621"/>
                    </a:cubicBezTo>
                    <a:cubicBezTo>
                      <a:pt x="1189" y="621"/>
                      <a:pt x="1189" y="621"/>
                      <a:pt x="1189" y="621"/>
                    </a:cubicBezTo>
                    <a:cubicBezTo>
                      <a:pt x="1189" y="631"/>
                      <a:pt x="1189" y="631"/>
                      <a:pt x="1189" y="631"/>
                    </a:cubicBezTo>
                    <a:cubicBezTo>
                      <a:pt x="1180" y="632"/>
                      <a:pt x="1171" y="633"/>
                      <a:pt x="1170" y="633"/>
                    </a:cubicBezTo>
                    <a:cubicBezTo>
                      <a:pt x="1162" y="644"/>
                      <a:pt x="1162" y="644"/>
                      <a:pt x="1162" y="644"/>
                    </a:cubicBezTo>
                    <a:cubicBezTo>
                      <a:pt x="1172" y="657"/>
                      <a:pt x="1172" y="657"/>
                      <a:pt x="1172" y="657"/>
                    </a:cubicBezTo>
                    <a:cubicBezTo>
                      <a:pt x="1171" y="666"/>
                      <a:pt x="1171" y="666"/>
                      <a:pt x="1171" y="666"/>
                    </a:cubicBezTo>
                    <a:cubicBezTo>
                      <a:pt x="1162" y="672"/>
                      <a:pt x="1162" y="672"/>
                      <a:pt x="1162" y="672"/>
                    </a:cubicBezTo>
                    <a:cubicBezTo>
                      <a:pt x="1169" y="680"/>
                      <a:pt x="1169" y="680"/>
                      <a:pt x="1169" y="680"/>
                    </a:cubicBezTo>
                    <a:cubicBezTo>
                      <a:pt x="1182" y="679"/>
                      <a:pt x="1182" y="679"/>
                      <a:pt x="1182" y="679"/>
                    </a:cubicBezTo>
                    <a:cubicBezTo>
                      <a:pt x="1189" y="684"/>
                      <a:pt x="1189" y="684"/>
                      <a:pt x="1189" y="684"/>
                    </a:cubicBezTo>
                    <a:cubicBezTo>
                      <a:pt x="1189" y="722"/>
                      <a:pt x="1189" y="722"/>
                      <a:pt x="1189" y="722"/>
                    </a:cubicBezTo>
                    <a:cubicBezTo>
                      <a:pt x="1186" y="722"/>
                      <a:pt x="1183" y="723"/>
                      <a:pt x="1179" y="723"/>
                    </a:cubicBezTo>
                    <a:cubicBezTo>
                      <a:pt x="1173" y="733"/>
                      <a:pt x="1173" y="733"/>
                      <a:pt x="1173" y="733"/>
                    </a:cubicBezTo>
                    <a:cubicBezTo>
                      <a:pt x="1132" y="725"/>
                      <a:pt x="1132" y="725"/>
                      <a:pt x="1132" y="725"/>
                    </a:cubicBezTo>
                    <a:cubicBezTo>
                      <a:pt x="1119" y="717"/>
                      <a:pt x="1119" y="717"/>
                      <a:pt x="1119" y="717"/>
                    </a:cubicBezTo>
                    <a:cubicBezTo>
                      <a:pt x="1108" y="724"/>
                      <a:pt x="1111" y="722"/>
                      <a:pt x="1102" y="731"/>
                    </a:cubicBezTo>
                    <a:cubicBezTo>
                      <a:pt x="1077" y="724"/>
                      <a:pt x="1077" y="724"/>
                      <a:pt x="1077" y="724"/>
                    </a:cubicBezTo>
                    <a:cubicBezTo>
                      <a:pt x="1062" y="732"/>
                      <a:pt x="1062" y="732"/>
                      <a:pt x="1062" y="732"/>
                    </a:cubicBezTo>
                    <a:cubicBezTo>
                      <a:pt x="1044" y="749"/>
                      <a:pt x="1044" y="749"/>
                      <a:pt x="1044" y="749"/>
                    </a:cubicBezTo>
                    <a:cubicBezTo>
                      <a:pt x="1015" y="748"/>
                      <a:pt x="1015" y="748"/>
                      <a:pt x="1015" y="748"/>
                    </a:cubicBezTo>
                    <a:cubicBezTo>
                      <a:pt x="1008" y="739"/>
                      <a:pt x="1008" y="739"/>
                      <a:pt x="1008" y="739"/>
                    </a:cubicBezTo>
                    <a:cubicBezTo>
                      <a:pt x="1007" y="747"/>
                      <a:pt x="1007" y="747"/>
                      <a:pt x="1007" y="747"/>
                    </a:cubicBezTo>
                    <a:cubicBezTo>
                      <a:pt x="1013" y="755"/>
                      <a:pt x="1013" y="755"/>
                      <a:pt x="1013" y="755"/>
                    </a:cubicBezTo>
                    <a:cubicBezTo>
                      <a:pt x="1002" y="761"/>
                      <a:pt x="1002" y="761"/>
                      <a:pt x="1002" y="761"/>
                    </a:cubicBezTo>
                    <a:cubicBezTo>
                      <a:pt x="998" y="750"/>
                      <a:pt x="998" y="750"/>
                      <a:pt x="998" y="750"/>
                    </a:cubicBezTo>
                    <a:cubicBezTo>
                      <a:pt x="988" y="737"/>
                      <a:pt x="988" y="737"/>
                      <a:pt x="988" y="737"/>
                    </a:cubicBezTo>
                    <a:cubicBezTo>
                      <a:pt x="974" y="734"/>
                      <a:pt x="974" y="734"/>
                      <a:pt x="974" y="734"/>
                    </a:cubicBezTo>
                    <a:cubicBezTo>
                      <a:pt x="966" y="728"/>
                      <a:pt x="966" y="728"/>
                      <a:pt x="966" y="728"/>
                    </a:cubicBezTo>
                    <a:cubicBezTo>
                      <a:pt x="964" y="728"/>
                      <a:pt x="935" y="731"/>
                      <a:pt x="929" y="732"/>
                    </a:cubicBezTo>
                    <a:cubicBezTo>
                      <a:pt x="922" y="727"/>
                      <a:pt x="921" y="727"/>
                      <a:pt x="913" y="723"/>
                    </a:cubicBezTo>
                    <a:cubicBezTo>
                      <a:pt x="905" y="729"/>
                      <a:pt x="905" y="729"/>
                      <a:pt x="905" y="729"/>
                    </a:cubicBezTo>
                    <a:cubicBezTo>
                      <a:pt x="905" y="729"/>
                      <a:pt x="901" y="736"/>
                      <a:pt x="894" y="737"/>
                    </a:cubicBezTo>
                    <a:cubicBezTo>
                      <a:pt x="887" y="737"/>
                      <a:pt x="888" y="727"/>
                      <a:pt x="888" y="727"/>
                    </a:cubicBezTo>
                    <a:cubicBezTo>
                      <a:pt x="877" y="729"/>
                      <a:pt x="877" y="729"/>
                      <a:pt x="877" y="729"/>
                    </a:cubicBezTo>
                    <a:cubicBezTo>
                      <a:pt x="864" y="748"/>
                      <a:pt x="864" y="748"/>
                      <a:pt x="864" y="748"/>
                    </a:cubicBezTo>
                    <a:cubicBezTo>
                      <a:pt x="847" y="762"/>
                      <a:pt x="847" y="762"/>
                      <a:pt x="847" y="762"/>
                    </a:cubicBezTo>
                    <a:cubicBezTo>
                      <a:pt x="837" y="777"/>
                      <a:pt x="837" y="777"/>
                      <a:pt x="837" y="777"/>
                    </a:cubicBezTo>
                    <a:cubicBezTo>
                      <a:pt x="819" y="784"/>
                      <a:pt x="819" y="784"/>
                      <a:pt x="819" y="784"/>
                    </a:cubicBezTo>
                    <a:cubicBezTo>
                      <a:pt x="820" y="791"/>
                      <a:pt x="820" y="791"/>
                      <a:pt x="820" y="791"/>
                    </a:cubicBezTo>
                    <a:cubicBezTo>
                      <a:pt x="838" y="806"/>
                      <a:pt x="838" y="806"/>
                      <a:pt x="838" y="806"/>
                    </a:cubicBezTo>
                    <a:cubicBezTo>
                      <a:pt x="825" y="816"/>
                      <a:pt x="825" y="816"/>
                      <a:pt x="825" y="816"/>
                    </a:cubicBezTo>
                    <a:cubicBezTo>
                      <a:pt x="806" y="795"/>
                      <a:pt x="813" y="811"/>
                      <a:pt x="789" y="792"/>
                    </a:cubicBezTo>
                    <a:cubicBezTo>
                      <a:pt x="785" y="807"/>
                      <a:pt x="785" y="802"/>
                      <a:pt x="786" y="814"/>
                    </a:cubicBezTo>
                    <a:cubicBezTo>
                      <a:pt x="776" y="822"/>
                      <a:pt x="776" y="822"/>
                      <a:pt x="776" y="822"/>
                    </a:cubicBezTo>
                    <a:cubicBezTo>
                      <a:pt x="782" y="843"/>
                      <a:pt x="778" y="836"/>
                      <a:pt x="791" y="851"/>
                    </a:cubicBezTo>
                    <a:cubicBezTo>
                      <a:pt x="784" y="867"/>
                      <a:pt x="785" y="860"/>
                      <a:pt x="786" y="880"/>
                    </a:cubicBezTo>
                    <a:cubicBezTo>
                      <a:pt x="805" y="886"/>
                      <a:pt x="805" y="886"/>
                      <a:pt x="805" y="886"/>
                    </a:cubicBezTo>
                    <a:cubicBezTo>
                      <a:pt x="809" y="897"/>
                      <a:pt x="809" y="897"/>
                      <a:pt x="809" y="897"/>
                    </a:cubicBezTo>
                    <a:cubicBezTo>
                      <a:pt x="822" y="903"/>
                      <a:pt x="822" y="903"/>
                      <a:pt x="822" y="903"/>
                    </a:cubicBezTo>
                    <a:cubicBezTo>
                      <a:pt x="834" y="895"/>
                      <a:pt x="834" y="895"/>
                      <a:pt x="834" y="895"/>
                    </a:cubicBezTo>
                    <a:cubicBezTo>
                      <a:pt x="851" y="904"/>
                      <a:pt x="851" y="904"/>
                      <a:pt x="851" y="904"/>
                    </a:cubicBezTo>
                    <a:cubicBezTo>
                      <a:pt x="874" y="921"/>
                      <a:pt x="874" y="921"/>
                      <a:pt x="874" y="921"/>
                    </a:cubicBezTo>
                    <a:cubicBezTo>
                      <a:pt x="888" y="938"/>
                      <a:pt x="888" y="938"/>
                      <a:pt x="888" y="938"/>
                    </a:cubicBezTo>
                    <a:cubicBezTo>
                      <a:pt x="880" y="932"/>
                      <a:pt x="880" y="932"/>
                      <a:pt x="880" y="932"/>
                    </a:cubicBezTo>
                    <a:cubicBezTo>
                      <a:pt x="875" y="934"/>
                      <a:pt x="875" y="934"/>
                      <a:pt x="875" y="934"/>
                    </a:cubicBezTo>
                    <a:cubicBezTo>
                      <a:pt x="878" y="940"/>
                      <a:pt x="878" y="940"/>
                      <a:pt x="878" y="940"/>
                    </a:cubicBezTo>
                    <a:cubicBezTo>
                      <a:pt x="895" y="944"/>
                      <a:pt x="895" y="944"/>
                      <a:pt x="895" y="944"/>
                    </a:cubicBezTo>
                    <a:cubicBezTo>
                      <a:pt x="895" y="958"/>
                      <a:pt x="895" y="958"/>
                      <a:pt x="895" y="958"/>
                    </a:cubicBezTo>
                    <a:cubicBezTo>
                      <a:pt x="882" y="1006"/>
                      <a:pt x="882" y="1006"/>
                      <a:pt x="882" y="1006"/>
                    </a:cubicBezTo>
                    <a:cubicBezTo>
                      <a:pt x="871" y="1028"/>
                      <a:pt x="871" y="1028"/>
                      <a:pt x="871" y="1028"/>
                    </a:cubicBezTo>
                    <a:cubicBezTo>
                      <a:pt x="868" y="1042"/>
                      <a:pt x="868" y="1042"/>
                      <a:pt x="868" y="1042"/>
                    </a:cubicBezTo>
                    <a:cubicBezTo>
                      <a:pt x="867" y="1055"/>
                      <a:pt x="867" y="1055"/>
                      <a:pt x="867" y="1055"/>
                    </a:cubicBezTo>
                    <a:cubicBezTo>
                      <a:pt x="870" y="1067"/>
                      <a:pt x="870" y="1067"/>
                      <a:pt x="870" y="1067"/>
                    </a:cubicBezTo>
                    <a:cubicBezTo>
                      <a:pt x="870" y="1067"/>
                      <a:pt x="871" y="1070"/>
                      <a:pt x="873" y="1073"/>
                    </a:cubicBezTo>
                    <a:cubicBezTo>
                      <a:pt x="876" y="1076"/>
                      <a:pt x="877" y="1080"/>
                      <a:pt x="881" y="1083"/>
                    </a:cubicBezTo>
                    <a:cubicBezTo>
                      <a:pt x="886" y="1086"/>
                      <a:pt x="884" y="1087"/>
                      <a:pt x="898" y="1088"/>
                    </a:cubicBezTo>
                    <a:cubicBezTo>
                      <a:pt x="912" y="1089"/>
                      <a:pt x="899" y="1096"/>
                      <a:pt x="900" y="1098"/>
                    </a:cubicBezTo>
                    <a:cubicBezTo>
                      <a:pt x="901" y="1100"/>
                      <a:pt x="902" y="1111"/>
                      <a:pt x="907" y="1122"/>
                    </a:cubicBezTo>
                    <a:cubicBezTo>
                      <a:pt x="913" y="1133"/>
                      <a:pt x="916" y="1132"/>
                      <a:pt x="925" y="1136"/>
                    </a:cubicBezTo>
                    <a:cubicBezTo>
                      <a:pt x="933" y="1141"/>
                      <a:pt x="930" y="1143"/>
                      <a:pt x="936" y="1154"/>
                    </a:cubicBezTo>
                    <a:cubicBezTo>
                      <a:pt x="941" y="1164"/>
                      <a:pt x="955" y="1159"/>
                      <a:pt x="957" y="1159"/>
                    </a:cubicBezTo>
                    <a:cubicBezTo>
                      <a:pt x="958" y="1159"/>
                      <a:pt x="960" y="1162"/>
                      <a:pt x="962" y="1165"/>
                    </a:cubicBezTo>
                    <a:cubicBezTo>
                      <a:pt x="962" y="1165"/>
                      <a:pt x="962" y="1165"/>
                      <a:pt x="962" y="1165"/>
                    </a:cubicBezTo>
                    <a:cubicBezTo>
                      <a:pt x="962" y="1165"/>
                      <a:pt x="958" y="1170"/>
                      <a:pt x="956" y="1171"/>
                    </a:cubicBezTo>
                    <a:cubicBezTo>
                      <a:pt x="955" y="1171"/>
                      <a:pt x="954" y="1172"/>
                      <a:pt x="954" y="1173"/>
                    </a:cubicBezTo>
                    <a:cubicBezTo>
                      <a:pt x="953" y="1174"/>
                      <a:pt x="955" y="1175"/>
                      <a:pt x="954" y="1176"/>
                    </a:cubicBezTo>
                    <a:cubicBezTo>
                      <a:pt x="952" y="1177"/>
                      <a:pt x="951" y="1180"/>
                      <a:pt x="951" y="1182"/>
                    </a:cubicBezTo>
                    <a:cubicBezTo>
                      <a:pt x="951" y="1183"/>
                      <a:pt x="950" y="1185"/>
                      <a:pt x="950" y="1185"/>
                    </a:cubicBezTo>
                    <a:cubicBezTo>
                      <a:pt x="950" y="1185"/>
                      <a:pt x="946" y="1190"/>
                      <a:pt x="943" y="1190"/>
                    </a:cubicBezTo>
                    <a:cubicBezTo>
                      <a:pt x="939" y="1190"/>
                      <a:pt x="937" y="1189"/>
                      <a:pt x="934" y="1188"/>
                    </a:cubicBezTo>
                    <a:cubicBezTo>
                      <a:pt x="931" y="1187"/>
                      <a:pt x="930" y="1188"/>
                      <a:pt x="930" y="1188"/>
                    </a:cubicBezTo>
                    <a:cubicBezTo>
                      <a:pt x="930" y="1188"/>
                      <a:pt x="928" y="1188"/>
                      <a:pt x="925" y="1186"/>
                    </a:cubicBezTo>
                    <a:cubicBezTo>
                      <a:pt x="922" y="1185"/>
                      <a:pt x="924" y="1185"/>
                      <a:pt x="924" y="1185"/>
                    </a:cubicBezTo>
                    <a:cubicBezTo>
                      <a:pt x="921" y="1181"/>
                      <a:pt x="921" y="1181"/>
                      <a:pt x="921" y="1181"/>
                    </a:cubicBezTo>
                    <a:cubicBezTo>
                      <a:pt x="918" y="1178"/>
                      <a:pt x="918" y="1178"/>
                      <a:pt x="918" y="1178"/>
                    </a:cubicBezTo>
                    <a:cubicBezTo>
                      <a:pt x="918" y="1178"/>
                      <a:pt x="917" y="1177"/>
                      <a:pt x="917" y="1175"/>
                    </a:cubicBezTo>
                    <a:cubicBezTo>
                      <a:pt x="916" y="1174"/>
                      <a:pt x="916" y="1175"/>
                      <a:pt x="915" y="1175"/>
                    </a:cubicBezTo>
                    <a:cubicBezTo>
                      <a:pt x="913" y="1176"/>
                      <a:pt x="912" y="1176"/>
                      <a:pt x="911" y="1175"/>
                    </a:cubicBezTo>
                    <a:cubicBezTo>
                      <a:pt x="910" y="1175"/>
                      <a:pt x="910" y="1173"/>
                      <a:pt x="910" y="1173"/>
                    </a:cubicBezTo>
                    <a:cubicBezTo>
                      <a:pt x="909" y="1172"/>
                      <a:pt x="907" y="1171"/>
                      <a:pt x="905" y="1170"/>
                    </a:cubicBezTo>
                    <a:cubicBezTo>
                      <a:pt x="902" y="1170"/>
                      <a:pt x="903" y="1168"/>
                      <a:pt x="900" y="1168"/>
                    </a:cubicBezTo>
                    <a:cubicBezTo>
                      <a:pt x="897" y="1168"/>
                      <a:pt x="899" y="1165"/>
                      <a:pt x="899" y="1164"/>
                    </a:cubicBezTo>
                    <a:cubicBezTo>
                      <a:pt x="898" y="1163"/>
                      <a:pt x="896" y="1166"/>
                      <a:pt x="895" y="1167"/>
                    </a:cubicBezTo>
                    <a:cubicBezTo>
                      <a:pt x="894" y="1168"/>
                      <a:pt x="894" y="1169"/>
                      <a:pt x="892" y="1169"/>
                    </a:cubicBezTo>
                    <a:cubicBezTo>
                      <a:pt x="891" y="1169"/>
                      <a:pt x="891" y="1165"/>
                      <a:pt x="891" y="1165"/>
                    </a:cubicBezTo>
                    <a:cubicBezTo>
                      <a:pt x="891" y="1165"/>
                      <a:pt x="891" y="1165"/>
                      <a:pt x="887" y="1165"/>
                    </a:cubicBezTo>
                    <a:cubicBezTo>
                      <a:pt x="883" y="1164"/>
                      <a:pt x="886" y="1167"/>
                      <a:pt x="886" y="1167"/>
                    </a:cubicBezTo>
                    <a:cubicBezTo>
                      <a:pt x="883" y="1172"/>
                      <a:pt x="883" y="1172"/>
                      <a:pt x="883" y="1172"/>
                    </a:cubicBezTo>
                    <a:cubicBezTo>
                      <a:pt x="879" y="1175"/>
                      <a:pt x="879" y="1175"/>
                      <a:pt x="879" y="1175"/>
                    </a:cubicBezTo>
                    <a:cubicBezTo>
                      <a:pt x="879" y="1175"/>
                      <a:pt x="880" y="1178"/>
                      <a:pt x="880" y="1179"/>
                    </a:cubicBezTo>
                    <a:cubicBezTo>
                      <a:pt x="881" y="1181"/>
                      <a:pt x="883" y="1182"/>
                      <a:pt x="883" y="1182"/>
                    </a:cubicBezTo>
                    <a:cubicBezTo>
                      <a:pt x="883" y="1182"/>
                      <a:pt x="885" y="1184"/>
                      <a:pt x="888" y="1185"/>
                    </a:cubicBezTo>
                    <a:cubicBezTo>
                      <a:pt x="890" y="1187"/>
                      <a:pt x="890" y="1187"/>
                      <a:pt x="891" y="1187"/>
                    </a:cubicBezTo>
                    <a:cubicBezTo>
                      <a:pt x="893" y="1187"/>
                      <a:pt x="895" y="1188"/>
                      <a:pt x="898" y="1189"/>
                    </a:cubicBezTo>
                    <a:cubicBezTo>
                      <a:pt x="902" y="1191"/>
                      <a:pt x="900" y="1190"/>
                      <a:pt x="904" y="1194"/>
                    </a:cubicBezTo>
                    <a:cubicBezTo>
                      <a:pt x="909" y="1197"/>
                      <a:pt x="904" y="1194"/>
                      <a:pt x="903" y="1197"/>
                    </a:cubicBezTo>
                    <a:cubicBezTo>
                      <a:pt x="902" y="1199"/>
                      <a:pt x="898" y="1193"/>
                      <a:pt x="895" y="1194"/>
                    </a:cubicBezTo>
                    <a:cubicBezTo>
                      <a:pt x="891" y="1195"/>
                      <a:pt x="890" y="1193"/>
                      <a:pt x="888" y="1193"/>
                    </a:cubicBezTo>
                    <a:cubicBezTo>
                      <a:pt x="888" y="1193"/>
                      <a:pt x="888" y="1194"/>
                      <a:pt x="888" y="1194"/>
                    </a:cubicBezTo>
                    <a:cubicBezTo>
                      <a:pt x="887" y="1194"/>
                      <a:pt x="887" y="1194"/>
                      <a:pt x="887" y="1194"/>
                    </a:cubicBezTo>
                    <a:cubicBezTo>
                      <a:pt x="887" y="1193"/>
                      <a:pt x="886" y="1192"/>
                      <a:pt x="886" y="1192"/>
                    </a:cubicBezTo>
                    <a:cubicBezTo>
                      <a:pt x="885" y="1191"/>
                      <a:pt x="881" y="1190"/>
                      <a:pt x="881" y="1190"/>
                    </a:cubicBezTo>
                    <a:cubicBezTo>
                      <a:pt x="878" y="1190"/>
                      <a:pt x="878" y="1190"/>
                      <a:pt x="878" y="1190"/>
                    </a:cubicBezTo>
                    <a:cubicBezTo>
                      <a:pt x="876" y="1189"/>
                      <a:pt x="876" y="1189"/>
                      <a:pt x="876" y="1189"/>
                    </a:cubicBezTo>
                    <a:cubicBezTo>
                      <a:pt x="873" y="1185"/>
                      <a:pt x="873" y="1185"/>
                      <a:pt x="873" y="1185"/>
                    </a:cubicBezTo>
                    <a:cubicBezTo>
                      <a:pt x="871" y="1183"/>
                      <a:pt x="871" y="1183"/>
                      <a:pt x="871" y="1183"/>
                    </a:cubicBezTo>
                    <a:cubicBezTo>
                      <a:pt x="868" y="1180"/>
                      <a:pt x="868" y="1180"/>
                      <a:pt x="868" y="1180"/>
                    </a:cubicBezTo>
                    <a:cubicBezTo>
                      <a:pt x="869" y="1178"/>
                      <a:pt x="869" y="1178"/>
                      <a:pt x="869" y="1178"/>
                    </a:cubicBezTo>
                    <a:cubicBezTo>
                      <a:pt x="872" y="1176"/>
                      <a:pt x="872" y="1176"/>
                      <a:pt x="872" y="1176"/>
                    </a:cubicBezTo>
                    <a:cubicBezTo>
                      <a:pt x="872" y="1176"/>
                      <a:pt x="873" y="1175"/>
                      <a:pt x="874" y="1173"/>
                    </a:cubicBezTo>
                    <a:cubicBezTo>
                      <a:pt x="875" y="1171"/>
                      <a:pt x="873" y="1172"/>
                      <a:pt x="873" y="1172"/>
                    </a:cubicBezTo>
                    <a:cubicBezTo>
                      <a:pt x="873" y="1172"/>
                      <a:pt x="871" y="1170"/>
                      <a:pt x="869" y="1169"/>
                    </a:cubicBezTo>
                    <a:cubicBezTo>
                      <a:pt x="867" y="1168"/>
                      <a:pt x="865" y="1170"/>
                      <a:pt x="865" y="1170"/>
                    </a:cubicBezTo>
                    <a:cubicBezTo>
                      <a:pt x="860" y="1170"/>
                      <a:pt x="860" y="1170"/>
                      <a:pt x="860" y="1170"/>
                    </a:cubicBezTo>
                    <a:cubicBezTo>
                      <a:pt x="856" y="1169"/>
                      <a:pt x="856" y="1169"/>
                      <a:pt x="856" y="1169"/>
                    </a:cubicBezTo>
                    <a:cubicBezTo>
                      <a:pt x="853" y="1166"/>
                      <a:pt x="853" y="1166"/>
                      <a:pt x="853" y="1166"/>
                    </a:cubicBezTo>
                    <a:cubicBezTo>
                      <a:pt x="847" y="1165"/>
                      <a:pt x="847" y="1165"/>
                      <a:pt x="847" y="1165"/>
                    </a:cubicBezTo>
                    <a:cubicBezTo>
                      <a:pt x="844" y="1163"/>
                      <a:pt x="844" y="1163"/>
                      <a:pt x="844" y="1163"/>
                    </a:cubicBezTo>
                    <a:cubicBezTo>
                      <a:pt x="844" y="1163"/>
                      <a:pt x="844" y="1157"/>
                      <a:pt x="844" y="1156"/>
                    </a:cubicBezTo>
                    <a:cubicBezTo>
                      <a:pt x="844" y="1155"/>
                      <a:pt x="844" y="1152"/>
                      <a:pt x="844" y="1152"/>
                    </a:cubicBezTo>
                    <a:cubicBezTo>
                      <a:pt x="844" y="1152"/>
                      <a:pt x="839" y="1152"/>
                      <a:pt x="837" y="1152"/>
                    </a:cubicBezTo>
                    <a:cubicBezTo>
                      <a:pt x="835" y="1153"/>
                      <a:pt x="833" y="1152"/>
                      <a:pt x="833" y="1152"/>
                    </a:cubicBezTo>
                    <a:cubicBezTo>
                      <a:pt x="833" y="1152"/>
                      <a:pt x="826" y="1151"/>
                      <a:pt x="825" y="1150"/>
                    </a:cubicBezTo>
                    <a:cubicBezTo>
                      <a:pt x="825" y="1148"/>
                      <a:pt x="825" y="1148"/>
                      <a:pt x="824" y="1149"/>
                    </a:cubicBezTo>
                    <a:cubicBezTo>
                      <a:pt x="823" y="1149"/>
                      <a:pt x="818" y="1149"/>
                      <a:pt x="818" y="1149"/>
                    </a:cubicBezTo>
                    <a:cubicBezTo>
                      <a:pt x="813" y="1147"/>
                      <a:pt x="813" y="1147"/>
                      <a:pt x="813" y="1147"/>
                    </a:cubicBezTo>
                    <a:cubicBezTo>
                      <a:pt x="813" y="1154"/>
                      <a:pt x="813" y="1154"/>
                      <a:pt x="813" y="1154"/>
                    </a:cubicBezTo>
                    <a:cubicBezTo>
                      <a:pt x="812" y="1152"/>
                      <a:pt x="812" y="1152"/>
                      <a:pt x="812" y="1152"/>
                    </a:cubicBezTo>
                    <a:cubicBezTo>
                      <a:pt x="804" y="1152"/>
                      <a:pt x="804" y="1152"/>
                      <a:pt x="804" y="1152"/>
                    </a:cubicBezTo>
                    <a:cubicBezTo>
                      <a:pt x="800" y="1155"/>
                      <a:pt x="800" y="1155"/>
                      <a:pt x="800" y="1155"/>
                    </a:cubicBezTo>
                    <a:cubicBezTo>
                      <a:pt x="795" y="1156"/>
                      <a:pt x="795" y="1156"/>
                      <a:pt x="795" y="1156"/>
                    </a:cubicBezTo>
                    <a:cubicBezTo>
                      <a:pt x="796" y="1159"/>
                      <a:pt x="796" y="1159"/>
                      <a:pt x="796" y="1159"/>
                    </a:cubicBezTo>
                    <a:cubicBezTo>
                      <a:pt x="794" y="1161"/>
                      <a:pt x="794" y="1161"/>
                      <a:pt x="794" y="1161"/>
                    </a:cubicBezTo>
                    <a:cubicBezTo>
                      <a:pt x="794" y="1161"/>
                      <a:pt x="791" y="1162"/>
                      <a:pt x="790" y="1162"/>
                    </a:cubicBezTo>
                    <a:cubicBezTo>
                      <a:pt x="790" y="1162"/>
                      <a:pt x="789" y="1164"/>
                      <a:pt x="789" y="1165"/>
                    </a:cubicBezTo>
                    <a:cubicBezTo>
                      <a:pt x="788" y="1166"/>
                      <a:pt x="787" y="1166"/>
                      <a:pt x="787" y="1166"/>
                    </a:cubicBezTo>
                    <a:cubicBezTo>
                      <a:pt x="784" y="1165"/>
                      <a:pt x="784" y="1165"/>
                      <a:pt x="784" y="1165"/>
                    </a:cubicBezTo>
                    <a:cubicBezTo>
                      <a:pt x="781" y="1165"/>
                      <a:pt x="781" y="1165"/>
                      <a:pt x="781" y="1165"/>
                    </a:cubicBezTo>
                    <a:cubicBezTo>
                      <a:pt x="779" y="1164"/>
                      <a:pt x="779" y="1164"/>
                      <a:pt x="779" y="1164"/>
                    </a:cubicBezTo>
                    <a:cubicBezTo>
                      <a:pt x="781" y="1160"/>
                      <a:pt x="781" y="1160"/>
                      <a:pt x="781" y="1160"/>
                    </a:cubicBezTo>
                    <a:cubicBezTo>
                      <a:pt x="781" y="1158"/>
                      <a:pt x="781" y="1158"/>
                      <a:pt x="781" y="1158"/>
                    </a:cubicBezTo>
                    <a:cubicBezTo>
                      <a:pt x="781" y="1158"/>
                      <a:pt x="781" y="1158"/>
                      <a:pt x="781" y="1158"/>
                    </a:cubicBezTo>
                    <a:cubicBezTo>
                      <a:pt x="781" y="1158"/>
                      <a:pt x="781" y="1158"/>
                      <a:pt x="781" y="1158"/>
                    </a:cubicBezTo>
                    <a:cubicBezTo>
                      <a:pt x="776" y="1159"/>
                      <a:pt x="776" y="1159"/>
                      <a:pt x="776" y="1159"/>
                    </a:cubicBezTo>
                    <a:cubicBezTo>
                      <a:pt x="771" y="1156"/>
                      <a:pt x="771" y="1156"/>
                      <a:pt x="771" y="1156"/>
                    </a:cubicBezTo>
                    <a:cubicBezTo>
                      <a:pt x="761" y="1156"/>
                      <a:pt x="761" y="1156"/>
                      <a:pt x="761" y="1156"/>
                    </a:cubicBezTo>
                    <a:cubicBezTo>
                      <a:pt x="755" y="1155"/>
                      <a:pt x="755" y="1155"/>
                      <a:pt x="755" y="1155"/>
                    </a:cubicBezTo>
                    <a:cubicBezTo>
                      <a:pt x="751" y="1150"/>
                      <a:pt x="751" y="1150"/>
                      <a:pt x="751" y="1150"/>
                    </a:cubicBezTo>
                    <a:cubicBezTo>
                      <a:pt x="744" y="1149"/>
                      <a:pt x="744" y="1149"/>
                      <a:pt x="744" y="1149"/>
                    </a:cubicBezTo>
                    <a:cubicBezTo>
                      <a:pt x="739" y="1153"/>
                      <a:pt x="739" y="1153"/>
                      <a:pt x="739" y="1153"/>
                    </a:cubicBezTo>
                    <a:cubicBezTo>
                      <a:pt x="739" y="1153"/>
                      <a:pt x="733" y="1150"/>
                      <a:pt x="731" y="1151"/>
                    </a:cubicBezTo>
                    <a:cubicBezTo>
                      <a:pt x="729" y="1151"/>
                      <a:pt x="726" y="1152"/>
                      <a:pt x="725" y="1153"/>
                    </a:cubicBezTo>
                    <a:cubicBezTo>
                      <a:pt x="724" y="1153"/>
                      <a:pt x="724" y="1153"/>
                      <a:pt x="723" y="1154"/>
                    </a:cubicBezTo>
                    <a:cubicBezTo>
                      <a:pt x="723" y="1154"/>
                      <a:pt x="723" y="1154"/>
                      <a:pt x="723" y="1154"/>
                    </a:cubicBezTo>
                    <a:cubicBezTo>
                      <a:pt x="723" y="1154"/>
                      <a:pt x="723" y="1154"/>
                      <a:pt x="723" y="1154"/>
                    </a:cubicBezTo>
                    <a:cubicBezTo>
                      <a:pt x="723" y="1154"/>
                      <a:pt x="723" y="1154"/>
                      <a:pt x="723" y="1154"/>
                    </a:cubicBezTo>
                    <a:cubicBezTo>
                      <a:pt x="723" y="1154"/>
                      <a:pt x="723" y="1154"/>
                      <a:pt x="723" y="1154"/>
                    </a:cubicBezTo>
                    <a:cubicBezTo>
                      <a:pt x="723" y="1154"/>
                      <a:pt x="723" y="1154"/>
                      <a:pt x="723" y="1154"/>
                    </a:cubicBezTo>
                    <a:cubicBezTo>
                      <a:pt x="723" y="1154"/>
                      <a:pt x="723" y="1154"/>
                      <a:pt x="723" y="1154"/>
                    </a:cubicBezTo>
                    <a:cubicBezTo>
                      <a:pt x="723" y="1154"/>
                      <a:pt x="723" y="1154"/>
                      <a:pt x="723" y="1154"/>
                    </a:cubicBezTo>
                    <a:cubicBezTo>
                      <a:pt x="723" y="1154"/>
                      <a:pt x="723" y="1154"/>
                      <a:pt x="723" y="1154"/>
                    </a:cubicBezTo>
                    <a:cubicBezTo>
                      <a:pt x="723" y="1154"/>
                      <a:pt x="723" y="1154"/>
                      <a:pt x="723" y="1154"/>
                    </a:cubicBezTo>
                    <a:cubicBezTo>
                      <a:pt x="723" y="1154"/>
                      <a:pt x="723" y="1154"/>
                      <a:pt x="723" y="1154"/>
                    </a:cubicBezTo>
                    <a:cubicBezTo>
                      <a:pt x="723" y="1154"/>
                      <a:pt x="723" y="1154"/>
                      <a:pt x="723" y="1154"/>
                    </a:cubicBezTo>
                    <a:cubicBezTo>
                      <a:pt x="723" y="1154"/>
                      <a:pt x="723" y="1154"/>
                      <a:pt x="723" y="1154"/>
                    </a:cubicBezTo>
                    <a:cubicBezTo>
                      <a:pt x="723" y="1154"/>
                      <a:pt x="723" y="1154"/>
                      <a:pt x="723" y="1154"/>
                    </a:cubicBezTo>
                    <a:cubicBezTo>
                      <a:pt x="723" y="1155"/>
                      <a:pt x="723" y="1155"/>
                      <a:pt x="723" y="1155"/>
                    </a:cubicBezTo>
                    <a:cubicBezTo>
                      <a:pt x="723" y="1155"/>
                      <a:pt x="723" y="1155"/>
                      <a:pt x="723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2" y="1155"/>
                      <a:pt x="722" y="1155"/>
                      <a:pt x="722" y="1155"/>
                    </a:cubicBezTo>
                    <a:cubicBezTo>
                      <a:pt x="721" y="1155"/>
                      <a:pt x="721" y="1155"/>
                      <a:pt x="721" y="1155"/>
                    </a:cubicBezTo>
                    <a:cubicBezTo>
                      <a:pt x="721" y="1155"/>
                      <a:pt x="721" y="1155"/>
                      <a:pt x="721" y="1155"/>
                    </a:cubicBezTo>
                    <a:cubicBezTo>
                      <a:pt x="721" y="1155"/>
                      <a:pt x="721" y="1155"/>
                      <a:pt x="721" y="1155"/>
                    </a:cubicBezTo>
                    <a:cubicBezTo>
                      <a:pt x="721" y="1155"/>
                      <a:pt x="721" y="1155"/>
                      <a:pt x="721" y="1155"/>
                    </a:cubicBezTo>
                    <a:cubicBezTo>
                      <a:pt x="721" y="1155"/>
                      <a:pt x="721" y="1155"/>
                      <a:pt x="721" y="1155"/>
                    </a:cubicBezTo>
                    <a:cubicBezTo>
                      <a:pt x="721" y="1155"/>
                      <a:pt x="721" y="1155"/>
                      <a:pt x="721" y="1155"/>
                    </a:cubicBezTo>
                    <a:cubicBezTo>
                      <a:pt x="721" y="1155"/>
                      <a:pt x="721" y="1155"/>
                      <a:pt x="721" y="1155"/>
                    </a:cubicBezTo>
                    <a:cubicBezTo>
                      <a:pt x="721" y="1155"/>
                      <a:pt x="721" y="1155"/>
                      <a:pt x="721" y="1155"/>
                    </a:cubicBezTo>
                    <a:cubicBezTo>
                      <a:pt x="720" y="1156"/>
                      <a:pt x="718" y="1155"/>
                      <a:pt x="717" y="1155"/>
                    </a:cubicBezTo>
                    <a:cubicBezTo>
                      <a:pt x="716" y="1156"/>
                      <a:pt x="715" y="1157"/>
                      <a:pt x="713" y="1157"/>
                    </a:cubicBezTo>
                    <a:cubicBezTo>
                      <a:pt x="712" y="1157"/>
                      <a:pt x="711" y="1156"/>
                      <a:pt x="710" y="1156"/>
                    </a:cubicBezTo>
                    <a:cubicBezTo>
                      <a:pt x="709" y="1157"/>
                      <a:pt x="708" y="1157"/>
                      <a:pt x="707" y="1157"/>
                    </a:cubicBezTo>
                    <a:cubicBezTo>
                      <a:pt x="705" y="1157"/>
                      <a:pt x="704" y="1156"/>
                      <a:pt x="704" y="1156"/>
                    </a:cubicBezTo>
                    <a:cubicBezTo>
                      <a:pt x="701" y="1156"/>
                      <a:pt x="701" y="1156"/>
                      <a:pt x="701" y="1156"/>
                    </a:cubicBezTo>
                    <a:cubicBezTo>
                      <a:pt x="699" y="1154"/>
                      <a:pt x="699" y="1154"/>
                      <a:pt x="699" y="1154"/>
                    </a:cubicBezTo>
                    <a:cubicBezTo>
                      <a:pt x="699" y="1154"/>
                      <a:pt x="698" y="1155"/>
                      <a:pt x="696" y="1155"/>
                    </a:cubicBezTo>
                    <a:cubicBezTo>
                      <a:pt x="694" y="1155"/>
                      <a:pt x="692" y="1154"/>
                      <a:pt x="691" y="1154"/>
                    </a:cubicBezTo>
                    <a:cubicBezTo>
                      <a:pt x="689" y="1155"/>
                      <a:pt x="687" y="1155"/>
                      <a:pt x="687" y="1155"/>
                    </a:cubicBezTo>
                    <a:cubicBezTo>
                      <a:pt x="681" y="1153"/>
                      <a:pt x="681" y="1153"/>
                      <a:pt x="681" y="1153"/>
                    </a:cubicBezTo>
                    <a:cubicBezTo>
                      <a:pt x="677" y="1152"/>
                      <a:pt x="677" y="1152"/>
                      <a:pt x="677" y="1152"/>
                    </a:cubicBezTo>
                    <a:cubicBezTo>
                      <a:pt x="673" y="1151"/>
                      <a:pt x="673" y="1151"/>
                      <a:pt x="673" y="1151"/>
                    </a:cubicBezTo>
                    <a:cubicBezTo>
                      <a:pt x="671" y="1153"/>
                      <a:pt x="671" y="1153"/>
                      <a:pt x="671" y="1153"/>
                    </a:cubicBezTo>
                    <a:cubicBezTo>
                      <a:pt x="667" y="1153"/>
                      <a:pt x="667" y="1153"/>
                      <a:pt x="667" y="1153"/>
                    </a:cubicBezTo>
                    <a:cubicBezTo>
                      <a:pt x="667" y="1153"/>
                      <a:pt x="663" y="1152"/>
                      <a:pt x="660" y="1153"/>
                    </a:cubicBezTo>
                    <a:cubicBezTo>
                      <a:pt x="659" y="1153"/>
                      <a:pt x="656" y="1155"/>
                      <a:pt x="656" y="1155"/>
                    </a:cubicBezTo>
                    <a:cubicBezTo>
                      <a:pt x="655" y="1156"/>
                      <a:pt x="658" y="1159"/>
                      <a:pt x="656" y="1159"/>
                    </a:cubicBezTo>
                    <a:cubicBezTo>
                      <a:pt x="633" y="1156"/>
                      <a:pt x="604" y="1146"/>
                      <a:pt x="580" y="1140"/>
                    </a:cubicBezTo>
                    <a:cubicBezTo>
                      <a:pt x="580" y="1140"/>
                      <a:pt x="560" y="1135"/>
                      <a:pt x="557" y="1135"/>
                    </a:cubicBezTo>
                    <a:cubicBezTo>
                      <a:pt x="554" y="1135"/>
                      <a:pt x="547" y="1126"/>
                      <a:pt x="547" y="1124"/>
                    </a:cubicBezTo>
                    <a:cubicBezTo>
                      <a:pt x="547" y="1122"/>
                      <a:pt x="546" y="1114"/>
                      <a:pt x="550" y="1113"/>
                    </a:cubicBezTo>
                    <a:cubicBezTo>
                      <a:pt x="553" y="1111"/>
                      <a:pt x="553" y="1111"/>
                      <a:pt x="558" y="1106"/>
                    </a:cubicBezTo>
                    <a:cubicBezTo>
                      <a:pt x="563" y="1101"/>
                      <a:pt x="563" y="1096"/>
                      <a:pt x="563" y="1096"/>
                    </a:cubicBezTo>
                    <a:cubicBezTo>
                      <a:pt x="551" y="1089"/>
                      <a:pt x="551" y="1089"/>
                      <a:pt x="551" y="1089"/>
                    </a:cubicBezTo>
                    <a:cubicBezTo>
                      <a:pt x="551" y="1089"/>
                      <a:pt x="537" y="1097"/>
                      <a:pt x="535" y="1095"/>
                    </a:cubicBezTo>
                    <a:cubicBezTo>
                      <a:pt x="532" y="1093"/>
                      <a:pt x="519" y="1102"/>
                      <a:pt x="519" y="1102"/>
                    </a:cubicBezTo>
                    <a:cubicBezTo>
                      <a:pt x="506" y="1103"/>
                      <a:pt x="506" y="1103"/>
                      <a:pt x="506" y="1103"/>
                    </a:cubicBezTo>
                    <a:cubicBezTo>
                      <a:pt x="506" y="1101"/>
                      <a:pt x="506" y="1101"/>
                      <a:pt x="506" y="1101"/>
                    </a:cubicBezTo>
                    <a:cubicBezTo>
                      <a:pt x="506" y="1101"/>
                      <a:pt x="509" y="1093"/>
                      <a:pt x="512" y="1095"/>
                    </a:cubicBezTo>
                    <a:cubicBezTo>
                      <a:pt x="515" y="1085"/>
                      <a:pt x="515" y="1085"/>
                      <a:pt x="515" y="1085"/>
                    </a:cubicBezTo>
                    <a:cubicBezTo>
                      <a:pt x="514" y="1074"/>
                      <a:pt x="514" y="1074"/>
                      <a:pt x="514" y="1074"/>
                    </a:cubicBezTo>
                    <a:cubicBezTo>
                      <a:pt x="510" y="1059"/>
                      <a:pt x="510" y="1059"/>
                      <a:pt x="510" y="1059"/>
                    </a:cubicBezTo>
                    <a:cubicBezTo>
                      <a:pt x="526" y="1058"/>
                      <a:pt x="526" y="1058"/>
                      <a:pt x="526" y="1058"/>
                    </a:cubicBezTo>
                    <a:cubicBezTo>
                      <a:pt x="541" y="1050"/>
                      <a:pt x="541" y="1050"/>
                      <a:pt x="541" y="1050"/>
                    </a:cubicBezTo>
                    <a:cubicBezTo>
                      <a:pt x="536" y="1042"/>
                      <a:pt x="536" y="1042"/>
                      <a:pt x="536" y="1042"/>
                    </a:cubicBezTo>
                    <a:cubicBezTo>
                      <a:pt x="522" y="1046"/>
                      <a:pt x="522" y="1046"/>
                      <a:pt x="522" y="1046"/>
                    </a:cubicBezTo>
                    <a:cubicBezTo>
                      <a:pt x="510" y="1044"/>
                      <a:pt x="510" y="1044"/>
                      <a:pt x="510" y="1044"/>
                    </a:cubicBezTo>
                    <a:cubicBezTo>
                      <a:pt x="492" y="1059"/>
                      <a:pt x="492" y="1059"/>
                      <a:pt x="492" y="1059"/>
                    </a:cubicBezTo>
                    <a:cubicBezTo>
                      <a:pt x="473" y="1059"/>
                      <a:pt x="473" y="1059"/>
                      <a:pt x="473" y="1059"/>
                    </a:cubicBezTo>
                    <a:cubicBezTo>
                      <a:pt x="467" y="1058"/>
                      <a:pt x="467" y="1058"/>
                      <a:pt x="467" y="1058"/>
                    </a:cubicBezTo>
                    <a:cubicBezTo>
                      <a:pt x="467" y="1056"/>
                      <a:pt x="468" y="1055"/>
                      <a:pt x="468" y="1055"/>
                    </a:cubicBezTo>
                    <a:cubicBezTo>
                      <a:pt x="470" y="1054"/>
                      <a:pt x="482" y="1050"/>
                      <a:pt x="482" y="1050"/>
                    </a:cubicBezTo>
                    <a:cubicBezTo>
                      <a:pt x="490" y="1045"/>
                      <a:pt x="490" y="1045"/>
                      <a:pt x="490" y="1045"/>
                    </a:cubicBezTo>
                    <a:cubicBezTo>
                      <a:pt x="490" y="1045"/>
                      <a:pt x="494" y="1039"/>
                      <a:pt x="496" y="1039"/>
                    </a:cubicBezTo>
                    <a:cubicBezTo>
                      <a:pt x="498" y="1038"/>
                      <a:pt x="499" y="1035"/>
                      <a:pt x="501" y="1032"/>
                    </a:cubicBezTo>
                    <a:cubicBezTo>
                      <a:pt x="503" y="1028"/>
                      <a:pt x="505" y="1026"/>
                      <a:pt x="505" y="1026"/>
                    </a:cubicBezTo>
                    <a:cubicBezTo>
                      <a:pt x="505" y="1026"/>
                      <a:pt x="514" y="1024"/>
                      <a:pt x="514" y="1022"/>
                    </a:cubicBezTo>
                    <a:cubicBezTo>
                      <a:pt x="513" y="1021"/>
                      <a:pt x="510" y="1018"/>
                      <a:pt x="515" y="1018"/>
                    </a:cubicBezTo>
                    <a:cubicBezTo>
                      <a:pt x="519" y="1017"/>
                      <a:pt x="519" y="1018"/>
                      <a:pt x="521" y="1017"/>
                    </a:cubicBezTo>
                    <a:cubicBezTo>
                      <a:pt x="523" y="1015"/>
                      <a:pt x="523" y="1014"/>
                      <a:pt x="524" y="1012"/>
                    </a:cubicBezTo>
                    <a:cubicBezTo>
                      <a:pt x="524" y="1011"/>
                      <a:pt x="526" y="1008"/>
                      <a:pt x="525" y="1006"/>
                    </a:cubicBezTo>
                    <a:cubicBezTo>
                      <a:pt x="525" y="1005"/>
                      <a:pt x="521" y="999"/>
                      <a:pt x="520" y="997"/>
                    </a:cubicBezTo>
                    <a:cubicBezTo>
                      <a:pt x="520" y="995"/>
                      <a:pt x="521" y="990"/>
                      <a:pt x="521" y="990"/>
                    </a:cubicBezTo>
                    <a:cubicBezTo>
                      <a:pt x="521" y="990"/>
                      <a:pt x="523" y="989"/>
                      <a:pt x="525" y="988"/>
                    </a:cubicBezTo>
                    <a:cubicBezTo>
                      <a:pt x="527" y="986"/>
                      <a:pt x="530" y="981"/>
                      <a:pt x="530" y="981"/>
                    </a:cubicBezTo>
                    <a:cubicBezTo>
                      <a:pt x="531" y="977"/>
                      <a:pt x="531" y="977"/>
                      <a:pt x="531" y="977"/>
                    </a:cubicBezTo>
                    <a:cubicBezTo>
                      <a:pt x="531" y="977"/>
                      <a:pt x="534" y="975"/>
                      <a:pt x="535" y="974"/>
                    </a:cubicBezTo>
                    <a:cubicBezTo>
                      <a:pt x="537" y="974"/>
                      <a:pt x="549" y="969"/>
                      <a:pt x="550" y="969"/>
                    </a:cubicBezTo>
                    <a:cubicBezTo>
                      <a:pt x="551" y="969"/>
                      <a:pt x="559" y="969"/>
                      <a:pt x="557" y="966"/>
                    </a:cubicBezTo>
                    <a:cubicBezTo>
                      <a:pt x="554" y="962"/>
                      <a:pt x="553" y="960"/>
                      <a:pt x="553" y="958"/>
                    </a:cubicBezTo>
                    <a:cubicBezTo>
                      <a:pt x="552" y="956"/>
                      <a:pt x="552" y="950"/>
                      <a:pt x="552" y="949"/>
                    </a:cubicBezTo>
                    <a:cubicBezTo>
                      <a:pt x="553" y="948"/>
                      <a:pt x="560" y="947"/>
                      <a:pt x="552" y="946"/>
                    </a:cubicBezTo>
                    <a:cubicBezTo>
                      <a:pt x="545" y="945"/>
                      <a:pt x="551" y="942"/>
                      <a:pt x="549" y="941"/>
                    </a:cubicBezTo>
                    <a:cubicBezTo>
                      <a:pt x="546" y="939"/>
                      <a:pt x="542" y="936"/>
                      <a:pt x="542" y="936"/>
                    </a:cubicBezTo>
                    <a:cubicBezTo>
                      <a:pt x="539" y="936"/>
                      <a:pt x="539" y="936"/>
                      <a:pt x="539" y="936"/>
                    </a:cubicBezTo>
                    <a:cubicBezTo>
                      <a:pt x="540" y="928"/>
                      <a:pt x="540" y="928"/>
                      <a:pt x="540" y="928"/>
                    </a:cubicBezTo>
                    <a:cubicBezTo>
                      <a:pt x="540" y="928"/>
                      <a:pt x="542" y="925"/>
                      <a:pt x="543" y="924"/>
                    </a:cubicBezTo>
                    <a:cubicBezTo>
                      <a:pt x="544" y="924"/>
                      <a:pt x="545" y="921"/>
                      <a:pt x="543" y="921"/>
                    </a:cubicBezTo>
                    <a:cubicBezTo>
                      <a:pt x="542" y="921"/>
                      <a:pt x="537" y="923"/>
                      <a:pt x="537" y="923"/>
                    </a:cubicBezTo>
                    <a:cubicBezTo>
                      <a:pt x="537" y="923"/>
                      <a:pt x="533" y="922"/>
                      <a:pt x="533" y="920"/>
                    </a:cubicBezTo>
                    <a:cubicBezTo>
                      <a:pt x="534" y="918"/>
                      <a:pt x="535" y="918"/>
                      <a:pt x="538" y="916"/>
                    </a:cubicBezTo>
                    <a:cubicBezTo>
                      <a:pt x="540" y="913"/>
                      <a:pt x="541" y="912"/>
                      <a:pt x="541" y="912"/>
                    </a:cubicBezTo>
                    <a:cubicBezTo>
                      <a:pt x="540" y="907"/>
                      <a:pt x="540" y="907"/>
                      <a:pt x="540" y="907"/>
                    </a:cubicBezTo>
                    <a:cubicBezTo>
                      <a:pt x="540" y="907"/>
                      <a:pt x="540" y="904"/>
                      <a:pt x="539" y="903"/>
                    </a:cubicBezTo>
                    <a:cubicBezTo>
                      <a:pt x="539" y="903"/>
                      <a:pt x="535" y="894"/>
                      <a:pt x="535" y="894"/>
                    </a:cubicBezTo>
                    <a:cubicBezTo>
                      <a:pt x="535" y="894"/>
                      <a:pt x="529" y="892"/>
                      <a:pt x="529" y="893"/>
                    </a:cubicBezTo>
                    <a:cubicBezTo>
                      <a:pt x="529" y="895"/>
                      <a:pt x="527" y="898"/>
                      <a:pt x="527" y="898"/>
                    </a:cubicBezTo>
                    <a:cubicBezTo>
                      <a:pt x="522" y="898"/>
                      <a:pt x="522" y="898"/>
                      <a:pt x="522" y="898"/>
                    </a:cubicBezTo>
                    <a:cubicBezTo>
                      <a:pt x="519" y="895"/>
                      <a:pt x="519" y="895"/>
                      <a:pt x="519" y="895"/>
                    </a:cubicBezTo>
                    <a:cubicBezTo>
                      <a:pt x="511" y="894"/>
                      <a:pt x="511" y="894"/>
                      <a:pt x="511" y="894"/>
                    </a:cubicBezTo>
                    <a:cubicBezTo>
                      <a:pt x="511" y="894"/>
                      <a:pt x="511" y="895"/>
                      <a:pt x="510" y="896"/>
                    </a:cubicBezTo>
                    <a:cubicBezTo>
                      <a:pt x="510" y="896"/>
                      <a:pt x="504" y="892"/>
                      <a:pt x="504" y="892"/>
                    </a:cubicBezTo>
                    <a:cubicBezTo>
                      <a:pt x="504" y="892"/>
                      <a:pt x="502" y="896"/>
                      <a:pt x="501" y="896"/>
                    </a:cubicBezTo>
                    <a:cubicBezTo>
                      <a:pt x="500" y="896"/>
                      <a:pt x="495" y="895"/>
                      <a:pt x="495" y="895"/>
                    </a:cubicBezTo>
                    <a:cubicBezTo>
                      <a:pt x="488" y="895"/>
                      <a:pt x="488" y="895"/>
                      <a:pt x="488" y="895"/>
                    </a:cubicBezTo>
                    <a:cubicBezTo>
                      <a:pt x="482" y="896"/>
                      <a:pt x="482" y="896"/>
                      <a:pt x="482" y="896"/>
                    </a:cubicBezTo>
                    <a:cubicBezTo>
                      <a:pt x="477" y="894"/>
                      <a:pt x="477" y="894"/>
                      <a:pt x="477" y="894"/>
                    </a:cubicBezTo>
                    <a:cubicBezTo>
                      <a:pt x="476" y="896"/>
                      <a:pt x="476" y="896"/>
                      <a:pt x="476" y="896"/>
                    </a:cubicBezTo>
                    <a:cubicBezTo>
                      <a:pt x="477" y="900"/>
                      <a:pt x="477" y="900"/>
                      <a:pt x="477" y="900"/>
                    </a:cubicBezTo>
                    <a:cubicBezTo>
                      <a:pt x="473" y="903"/>
                      <a:pt x="473" y="903"/>
                      <a:pt x="473" y="903"/>
                    </a:cubicBezTo>
                    <a:cubicBezTo>
                      <a:pt x="467" y="900"/>
                      <a:pt x="467" y="900"/>
                      <a:pt x="467" y="900"/>
                    </a:cubicBezTo>
                    <a:cubicBezTo>
                      <a:pt x="464" y="899"/>
                      <a:pt x="464" y="899"/>
                      <a:pt x="464" y="899"/>
                    </a:cubicBezTo>
                    <a:cubicBezTo>
                      <a:pt x="458" y="894"/>
                      <a:pt x="458" y="894"/>
                      <a:pt x="458" y="894"/>
                    </a:cubicBezTo>
                    <a:cubicBezTo>
                      <a:pt x="453" y="892"/>
                      <a:pt x="453" y="892"/>
                      <a:pt x="453" y="892"/>
                    </a:cubicBezTo>
                    <a:cubicBezTo>
                      <a:pt x="448" y="890"/>
                      <a:pt x="448" y="890"/>
                      <a:pt x="448" y="890"/>
                    </a:cubicBezTo>
                    <a:cubicBezTo>
                      <a:pt x="448" y="890"/>
                      <a:pt x="446" y="896"/>
                      <a:pt x="445" y="896"/>
                    </a:cubicBezTo>
                    <a:cubicBezTo>
                      <a:pt x="444" y="896"/>
                      <a:pt x="441" y="898"/>
                      <a:pt x="439" y="898"/>
                    </a:cubicBezTo>
                    <a:cubicBezTo>
                      <a:pt x="438" y="899"/>
                      <a:pt x="437" y="903"/>
                      <a:pt x="437" y="903"/>
                    </a:cubicBezTo>
                    <a:cubicBezTo>
                      <a:pt x="433" y="905"/>
                      <a:pt x="433" y="905"/>
                      <a:pt x="433" y="905"/>
                    </a:cubicBezTo>
                    <a:cubicBezTo>
                      <a:pt x="433" y="905"/>
                      <a:pt x="431" y="903"/>
                      <a:pt x="429" y="904"/>
                    </a:cubicBezTo>
                    <a:cubicBezTo>
                      <a:pt x="428" y="904"/>
                      <a:pt x="428" y="904"/>
                      <a:pt x="428" y="904"/>
                    </a:cubicBezTo>
                    <a:cubicBezTo>
                      <a:pt x="426" y="907"/>
                      <a:pt x="426" y="907"/>
                      <a:pt x="426" y="907"/>
                    </a:cubicBezTo>
                    <a:cubicBezTo>
                      <a:pt x="426" y="907"/>
                      <a:pt x="425" y="907"/>
                      <a:pt x="423" y="906"/>
                    </a:cubicBezTo>
                    <a:cubicBezTo>
                      <a:pt x="421" y="904"/>
                      <a:pt x="418" y="903"/>
                      <a:pt x="418" y="903"/>
                    </a:cubicBezTo>
                    <a:cubicBezTo>
                      <a:pt x="416" y="902"/>
                      <a:pt x="416" y="902"/>
                      <a:pt x="416" y="902"/>
                    </a:cubicBezTo>
                    <a:cubicBezTo>
                      <a:pt x="416" y="902"/>
                      <a:pt x="409" y="905"/>
                      <a:pt x="408" y="906"/>
                    </a:cubicBezTo>
                    <a:cubicBezTo>
                      <a:pt x="408" y="907"/>
                      <a:pt x="407" y="909"/>
                      <a:pt x="407" y="909"/>
                    </a:cubicBezTo>
                    <a:cubicBezTo>
                      <a:pt x="402" y="906"/>
                      <a:pt x="402" y="906"/>
                      <a:pt x="402" y="906"/>
                    </a:cubicBezTo>
                    <a:cubicBezTo>
                      <a:pt x="397" y="903"/>
                      <a:pt x="397" y="903"/>
                      <a:pt x="397" y="903"/>
                    </a:cubicBezTo>
                    <a:cubicBezTo>
                      <a:pt x="397" y="897"/>
                      <a:pt x="397" y="897"/>
                      <a:pt x="397" y="897"/>
                    </a:cubicBezTo>
                    <a:cubicBezTo>
                      <a:pt x="388" y="890"/>
                      <a:pt x="388" y="890"/>
                      <a:pt x="388" y="890"/>
                    </a:cubicBezTo>
                    <a:cubicBezTo>
                      <a:pt x="386" y="881"/>
                      <a:pt x="386" y="881"/>
                      <a:pt x="386" y="881"/>
                    </a:cubicBezTo>
                    <a:cubicBezTo>
                      <a:pt x="380" y="877"/>
                      <a:pt x="380" y="877"/>
                      <a:pt x="380" y="877"/>
                    </a:cubicBezTo>
                    <a:cubicBezTo>
                      <a:pt x="376" y="881"/>
                      <a:pt x="376" y="881"/>
                      <a:pt x="376" y="881"/>
                    </a:cubicBezTo>
                    <a:cubicBezTo>
                      <a:pt x="369" y="880"/>
                      <a:pt x="369" y="880"/>
                      <a:pt x="369" y="880"/>
                    </a:cubicBezTo>
                    <a:close/>
                    <a:moveTo>
                      <a:pt x="287" y="58"/>
                    </a:moveTo>
                    <a:cubicBezTo>
                      <a:pt x="287" y="58"/>
                      <a:pt x="287" y="58"/>
                      <a:pt x="287" y="58"/>
                    </a:cubicBezTo>
                    <a:cubicBezTo>
                      <a:pt x="288" y="59"/>
                      <a:pt x="288" y="59"/>
                      <a:pt x="288" y="59"/>
                    </a:cubicBezTo>
                    <a:cubicBezTo>
                      <a:pt x="288" y="59"/>
                      <a:pt x="293" y="64"/>
                      <a:pt x="297" y="64"/>
                    </a:cubicBezTo>
                    <a:cubicBezTo>
                      <a:pt x="300" y="64"/>
                      <a:pt x="297" y="64"/>
                      <a:pt x="301" y="63"/>
                    </a:cubicBezTo>
                    <a:cubicBezTo>
                      <a:pt x="305" y="62"/>
                      <a:pt x="305" y="59"/>
                      <a:pt x="307" y="57"/>
                    </a:cubicBezTo>
                    <a:cubicBezTo>
                      <a:pt x="309" y="54"/>
                      <a:pt x="309" y="54"/>
                      <a:pt x="309" y="52"/>
                    </a:cubicBezTo>
                    <a:cubicBezTo>
                      <a:pt x="309" y="50"/>
                      <a:pt x="308" y="46"/>
                      <a:pt x="308" y="43"/>
                    </a:cubicBezTo>
                    <a:cubicBezTo>
                      <a:pt x="308" y="40"/>
                      <a:pt x="311" y="41"/>
                      <a:pt x="313" y="41"/>
                    </a:cubicBezTo>
                    <a:cubicBezTo>
                      <a:pt x="315" y="41"/>
                      <a:pt x="312" y="35"/>
                      <a:pt x="312" y="35"/>
                    </a:cubicBezTo>
                    <a:cubicBezTo>
                      <a:pt x="312" y="35"/>
                      <a:pt x="305" y="32"/>
                      <a:pt x="301" y="32"/>
                    </a:cubicBezTo>
                    <a:cubicBezTo>
                      <a:pt x="298" y="32"/>
                      <a:pt x="291" y="31"/>
                      <a:pt x="291" y="31"/>
                    </a:cubicBezTo>
                    <a:cubicBezTo>
                      <a:pt x="282" y="42"/>
                      <a:pt x="282" y="42"/>
                      <a:pt x="282" y="42"/>
                    </a:cubicBezTo>
                    <a:cubicBezTo>
                      <a:pt x="282" y="42"/>
                      <a:pt x="286" y="58"/>
                      <a:pt x="287" y="5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6" name="Freeform 75"/>
              <p:cNvSpPr>
                <a:spLocks noEditPoints="1"/>
              </p:cNvSpPr>
              <p:nvPr/>
            </p:nvSpPr>
            <p:spPr bwMode="auto">
              <a:xfrm>
                <a:off x="1783" y="1277"/>
                <a:ext cx="470" cy="889"/>
              </a:xfrm>
              <a:custGeom>
                <a:avLst/>
                <a:gdLst>
                  <a:gd name="T0" fmla="*/ 24 w 234"/>
                  <a:gd name="T1" fmla="*/ 434 h 443"/>
                  <a:gd name="T2" fmla="*/ 78 w 234"/>
                  <a:gd name="T3" fmla="*/ 436 h 443"/>
                  <a:gd name="T4" fmla="*/ 140 w 234"/>
                  <a:gd name="T5" fmla="*/ 427 h 443"/>
                  <a:gd name="T6" fmla="*/ 171 w 234"/>
                  <a:gd name="T7" fmla="*/ 429 h 443"/>
                  <a:gd name="T8" fmla="*/ 205 w 234"/>
                  <a:gd name="T9" fmla="*/ 408 h 443"/>
                  <a:gd name="T10" fmla="*/ 229 w 234"/>
                  <a:gd name="T11" fmla="*/ 377 h 443"/>
                  <a:gd name="T12" fmla="*/ 202 w 234"/>
                  <a:gd name="T13" fmla="*/ 328 h 443"/>
                  <a:gd name="T14" fmla="*/ 192 w 234"/>
                  <a:gd name="T15" fmla="*/ 297 h 443"/>
                  <a:gd name="T16" fmla="*/ 167 w 234"/>
                  <a:gd name="T17" fmla="*/ 227 h 443"/>
                  <a:gd name="T18" fmla="*/ 127 w 234"/>
                  <a:gd name="T19" fmla="*/ 196 h 443"/>
                  <a:gd name="T20" fmla="*/ 133 w 234"/>
                  <a:gd name="T21" fmla="*/ 183 h 443"/>
                  <a:gd name="T22" fmla="*/ 178 w 234"/>
                  <a:gd name="T23" fmla="*/ 139 h 443"/>
                  <a:gd name="T24" fmla="*/ 134 w 234"/>
                  <a:gd name="T25" fmla="*/ 127 h 443"/>
                  <a:gd name="T26" fmla="*/ 116 w 234"/>
                  <a:gd name="T27" fmla="*/ 126 h 443"/>
                  <a:gd name="T28" fmla="*/ 134 w 234"/>
                  <a:gd name="T29" fmla="*/ 110 h 443"/>
                  <a:gd name="T30" fmla="*/ 126 w 234"/>
                  <a:gd name="T31" fmla="*/ 87 h 443"/>
                  <a:gd name="T32" fmla="*/ 110 w 234"/>
                  <a:gd name="T33" fmla="*/ 86 h 443"/>
                  <a:gd name="T34" fmla="*/ 103 w 234"/>
                  <a:gd name="T35" fmla="*/ 111 h 443"/>
                  <a:gd name="T36" fmla="*/ 90 w 234"/>
                  <a:gd name="T37" fmla="*/ 115 h 443"/>
                  <a:gd name="T38" fmla="*/ 87 w 234"/>
                  <a:gd name="T39" fmla="*/ 133 h 443"/>
                  <a:gd name="T40" fmla="*/ 73 w 234"/>
                  <a:gd name="T41" fmla="*/ 116 h 443"/>
                  <a:gd name="T42" fmla="*/ 68 w 234"/>
                  <a:gd name="T43" fmla="*/ 128 h 443"/>
                  <a:gd name="T44" fmla="*/ 84 w 234"/>
                  <a:gd name="T45" fmla="*/ 139 h 443"/>
                  <a:gd name="T46" fmla="*/ 68 w 234"/>
                  <a:gd name="T47" fmla="*/ 154 h 443"/>
                  <a:gd name="T48" fmla="*/ 77 w 234"/>
                  <a:gd name="T49" fmla="*/ 169 h 443"/>
                  <a:gd name="T50" fmla="*/ 53 w 234"/>
                  <a:gd name="T51" fmla="*/ 195 h 443"/>
                  <a:gd name="T52" fmla="*/ 71 w 234"/>
                  <a:gd name="T53" fmla="*/ 187 h 443"/>
                  <a:gd name="T54" fmla="*/ 68 w 234"/>
                  <a:gd name="T55" fmla="*/ 206 h 443"/>
                  <a:gd name="T56" fmla="*/ 81 w 234"/>
                  <a:gd name="T57" fmla="*/ 191 h 443"/>
                  <a:gd name="T58" fmla="*/ 79 w 234"/>
                  <a:gd name="T59" fmla="*/ 247 h 443"/>
                  <a:gd name="T60" fmla="*/ 107 w 234"/>
                  <a:gd name="T61" fmla="*/ 247 h 443"/>
                  <a:gd name="T62" fmla="*/ 115 w 234"/>
                  <a:gd name="T63" fmla="*/ 271 h 443"/>
                  <a:gd name="T64" fmla="*/ 116 w 234"/>
                  <a:gd name="T65" fmla="*/ 308 h 443"/>
                  <a:gd name="T66" fmla="*/ 78 w 234"/>
                  <a:gd name="T67" fmla="*/ 303 h 443"/>
                  <a:gd name="T68" fmla="*/ 84 w 234"/>
                  <a:gd name="T69" fmla="*/ 340 h 443"/>
                  <a:gd name="T70" fmla="*/ 50 w 234"/>
                  <a:gd name="T71" fmla="*/ 371 h 443"/>
                  <a:gd name="T72" fmla="*/ 82 w 234"/>
                  <a:gd name="T73" fmla="*/ 380 h 443"/>
                  <a:gd name="T74" fmla="*/ 112 w 234"/>
                  <a:gd name="T75" fmla="*/ 388 h 443"/>
                  <a:gd name="T76" fmla="*/ 40 w 234"/>
                  <a:gd name="T77" fmla="*/ 214 h 443"/>
                  <a:gd name="T78" fmla="*/ 65 w 234"/>
                  <a:gd name="T79" fmla="*/ 253 h 443"/>
                  <a:gd name="T80" fmla="*/ 34 w 234"/>
                  <a:gd name="T81" fmla="*/ 261 h 443"/>
                  <a:gd name="T82" fmla="*/ 11 w 234"/>
                  <a:gd name="T83" fmla="*/ 232 h 443"/>
                  <a:gd name="T84" fmla="*/ 61 w 234"/>
                  <a:gd name="T85" fmla="*/ 183 h 443"/>
                  <a:gd name="T86" fmla="*/ 83 w 234"/>
                  <a:gd name="T87" fmla="*/ 212 h 443"/>
                  <a:gd name="T88" fmla="*/ 53 w 234"/>
                  <a:gd name="T89" fmla="*/ 160 h 443"/>
                  <a:gd name="T90" fmla="*/ 63 w 234"/>
                  <a:gd name="T91" fmla="*/ 138 h 443"/>
                  <a:gd name="T92" fmla="*/ 37 w 234"/>
                  <a:gd name="T93" fmla="*/ 143 h 443"/>
                  <a:gd name="T94" fmla="*/ 48 w 234"/>
                  <a:gd name="T95" fmla="*/ 128 h 443"/>
                  <a:gd name="T96" fmla="*/ 56 w 234"/>
                  <a:gd name="T97" fmla="*/ 107 h 443"/>
                  <a:gd name="T98" fmla="*/ 65 w 234"/>
                  <a:gd name="T99" fmla="*/ 86 h 443"/>
                  <a:gd name="T100" fmla="*/ 76 w 234"/>
                  <a:gd name="T101" fmla="*/ 94 h 443"/>
                  <a:gd name="T102" fmla="*/ 215 w 234"/>
                  <a:gd name="T103" fmla="*/ 12 h 443"/>
                  <a:gd name="T104" fmla="*/ 198 w 234"/>
                  <a:gd name="T105" fmla="*/ 22 h 443"/>
                  <a:gd name="T106" fmla="*/ 217 w 234"/>
                  <a:gd name="T107" fmla="*/ 2 h 443"/>
                  <a:gd name="T108" fmla="*/ 209 w 234"/>
                  <a:gd name="T109" fmla="*/ 24 h 443"/>
                  <a:gd name="T110" fmla="*/ 195 w 234"/>
                  <a:gd name="T111" fmla="*/ 52 h 443"/>
                  <a:gd name="T112" fmla="*/ 178 w 234"/>
                  <a:gd name="T113" fmla="*/ 58 h 443"/>
                  <a:gd name="T114" fmla="*/ 166 w 234"/>
                  <a:gd name="T115" fmla="*/ 65 h 443"/>
                  <a:gd name="T116" fmla="*/ 165 w 234"/>
                  <a:gd name="T117" fmla="*/ 61 h 443"/>
                  <a:gd name="T118" fmla="*/ 154 w 234"/>
                  <a:gd name="T119" fmla="*/ 74 h 443"/>
                  <a:gd name="T120" fmla="*/ 151 w 234"/>
                  <a:gd name="T121" fmla="*/ 75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4" h="443">
                    <a:moveTo>
                      <a:pt x="59" y="403"/>
                    </a:moveTo>
                    <a:cubicBezTo>
                      <a:pt x="56" y="406"/>
                      <a:pt x="56" y="406"/>
                      <a:pt x="56" y="406"/>
                    </a:cubicBezTo>
                    <a:cubicBezTo>
                      <a:pt x="56" y="409"/>
                      <a:pt x="56" y="409"/>
                      <a:pt x="56" y="409"/>
                    </a:cubicBezTo>
                    <a:cubicBezTo>
                      <a:pt x="54" y="412"/>
                      <a:pt x="54" y="412"/>
                      <a:pt x="54" y="412"/>
                    </a:cubicBezTo>
                    <a:cubicBezTo>
                      <a:pt x="54" y="412"/>
                      <a:pt x="53" y="413"/>
                      <a:pt x="52" y="413"/>
                    </a:cubicBezTo>
                    <a:cubicBezTo>
                      <a:pt x="52" y="414"/>
                      <a:pt x="49" y="417"/>
                      <a:pt x="49" y="417"/>
                    </a:cubicBezTo>
                    <a:cubicBezTo>
                      <a:pt x="49" y="417"/>
                      <a:pt x="48" y="417"/>
                      <a:pt x="48" y="418"/>
                    </a:cubicBezTo>
                    <a:cubicBezTo>
                      <a:pt x="47" y="418"/>
                      <a:pt x="42" y="420"/>
                      <a:pt x="42" y="420"/>
                    </a:cubicBezTo>
                    <a:cubicBezTo>
                      <a:pt x="40" y="423"/>
                      <a:pt x="40" y="423"/>
                      <a:pt x="40" y="423"/>
                    </a:cubicBezTo>
                    <a:cubicBezTo>
                      <a:pt x="36" y="424"/>
                      <a:pt x="36" y="424"/>
                      <a:pt x="36" y="424"/>
                    </a:cubicBezTo>
                    <a:cubicBezTo>
                      <a:pt x="34" y="428"/>
                      <a:pt x="34" y="428"/>
                      <a:pt x="34" y="428"/>
                    </a:cubicBezTo>
                    <a:cubicBezTo>
                      <a:pt x="30" y="430"/>
                      <a:pt x="30" y="430"/>
                      <a:pt x="30" y="430"/>
                    </a:cubicBezTo>
                    <a:cubicBezTo>
                      <a:pt x="27" y="430"/>
                      <a:pt x="27" y="430"/>
                      <a:pt x="27" y="430"/>
                    </a:cubicBezTo>
                    <a:cubicBezTo>
                      <a:pt x="24" y="429"/>
                      <a:pt x="24" y="429"/>
                      <a:pt x="24" y="429"/>
                    </a:cubicBezTo>
                    <a:cubicBezTo>
                      <a:pt x="21" y="430"/>
                      <a:pt x="21" y="430"/>
                      <a:pt x="21" y="430"/>
                    </a:cubicBezTo>
                    <a:cubicBezTo>
                      <a:pt x="19" y="432"/>
                      <a:pt x="19" y="432"/>
                      <a:pt x="19" y="432"/>
                    </a:cubicBezTo>
                    <a:cubicBezTo>
                      <a:pt x="20" y="435"/>
                      <a:pt x="20" y="435"/>
                      <a:pt x="20" y="435"/>
                    </a:cubicBezTo>
                    <a:cubicBezTo>
                      <a:pt x="23" y="437"/>
                      <a:pt x="23" y="437"/>
                      <a:pt x="23" y="437"/>
                    </a:cubicBezTo>
                    <a:cubicBezTo>
                      <a:pt x="24" y="434"/>
                      <a:pt x="24" y="434"/>
                      <a:pt x="24" y="434"/>
                    </a:cubicBezTo>
                    <a:cubicBezTo>
                      <a:pt x="29" y="437"/>
                      <a:pt x="29" y="437"/>
                      <a:pt x="29" y="437"/>
                    </a:cubicBezTo>
                    <a:cubicBezTo>
                      <a:pt x="29" y="437"/>
                      <a:pt x="31" y="439"/>
                      <a:pt x="31" y="440"/>
                    </a:cubicBezTo>
                    <a:cubicBezTo>
                      <a:pt x="31" y="440"/>
                      <a:pt x="31" y="443"/>
                      <a:pt x="32" y="442"/>
                    </a:cubicBezTo>
                    <a:cubicBezTo>
                      <a:pt x="33" y="442"/>
                      <a:pt x="36" y="439"/>
                      <a:pt x="36" y="439"/>
                    </a:cubicBezTo>
                    <a:cubicBezTo>
                      <a:pt x="35" y="436"/>
                      <a:pt x="35" y="436"/>
                      <a:pt x="35" y="436"/>
                    </a:cubicBezTo>
                    <a:cubicBezTo>
                      <a:pt x="35" y="436"/>
                      <a:pt x="38" y="435"/>
                      <a:pt x="39" y="435"/>
                    </a:cubicBezTo>
                    <a:cubicBezTo>
                      <a:pt x="41" y="436"/>
                      <a:pt x="42" y="436"/>
                      <a:pt x="43" y="435"/>
                    </a:cubicBezTo>
                    <a:cubicBezTo>
                      <a:pt x="43" y="434"/>
                      <a:pt x="45" y="433"/>
                      <a:pt x="45" y="433"/>
                    </a:cubicBezTo>
                    <a:cubicBezTo>
                      <a:pt x="45" y="433"/>
                      <a:pt x="47" y="432"/>
                      <a:pt x="47" y="431"/>
                    </a:cubicBezTo>
                    <a:cubicBezTo>
                      <a:pt x="47" y="430"/>
                      <a:pt x="50" y="429"/>
                      <a:pt x="50" y="429"/>
                    </a:cubicBezTo>
                    <a:cubicBezTo>
                      <a:pt x="50" y="429"/>
                      <a:pt x="55" y="431"/>
                      <a:pt x="56" y="431"/>
                    </a:cubicBezTo>
                    <a:cubicBezTo>
                      <a:pt x="57" y="431"/>
                      <a:pt x="62" y="430"/>
                      <a:pt x="62" y="430"/>
                    </a:cubicBezTo>
                    <a:cubicBezTo>
                      <a:pt x="65" y="432"/>
                      <a:pt x="65" y="432"/>
                      <a:pt x="65" y="432"/>
                    </a:cubicBezTo>
                    <a:cubicBezTo>
                      <a:pt x="65" y="432"/>
                      <a:pt x="65" y="434"/>
                      <a:pt x="66" y="434"/>
                    </a:cubicBezTo>
                    <a:cubicBezTo>
                      <a:pt x="68" y="435"/>
                      <a:pt x="69" y="434"/>
                      <a:pt x="69" y="434"/>
                    </a:cubicBezTo>
                    <a:cubicBezTo>
                      <a:pt x="71" y="437"/>
                      <a:pt x="71" y="437"/>
                      <a:pt x="71" y="437"/>
                    </a:cubicBezTo>
                    <a:cubicBezTo>
                      <a:pt x="74" y="440"/>
                      <a:pt x="74" y="440"/>
                      <a:pt x="74" y="440"/>
                    </a:cubicBezTo>
                    <a:cubicBezTo>
                      <a:pt x="74" y="440"/>
                      <a:pt x="76" y="439"/>
                      <a:pt x="76" y="439"/>
                    </a:cubicBezTo>
                    <a:cubicBezTo>
                      <a:pt x="76" y="438"/>
                      <a:pt x="77" y="436"/>
                      <a:pt x="78" y="436"/>
                    </a:cubicBezTo>
                    <a:cubicBezTo>
                      <a:pt x="78" y="435"/>
                      <a:pt x="81" y="435"/>
                      <a:pt x="81" y="435"/>
                    </a:cubicBezTo>
                    <a:cubicBezTo>
                      <a:pt x="81" y="435"/>
                      <a:pt x="81" y="433"/>
                      <a:pt x="81" y="432"/>
                    </a:cubicBezTo>
                    <a:cubicBezTo>
                      <a:pt x="81" y="431"/>
                      <a:pt x="81" y="428"/>
                      <a:pt x="81" y="428"/>
                    </a:cubicBezTo>
                    <a:cubicBezTo>
                      <a:pt x="82" y="427"/>
                      <a:pt x="84" y="424"/>
                      <a:pt x="84" y="424"/>
                    </a:cubicBezTo>
                    <a:cubicBezTo>
                      <a:pt x="88" y="423"/>
                      <a:pt x="88" y="423"/>
                      <a:pt x="88" y="423"/>
                    </a:cubicBezTo>
                    <a:cubicBezTo>
                      <a:pt x="98" y="422"/>
                      <a:pt x="98" y="422"/>
                      <a:pt x="98" y="422"/>
                    </a:cubicBezTo>
                    <a:cubicBezTo>
                      <a:pt x="101" y="422"/>
                      <a:pt x="101" y="422"/>
                      <a:pt x="101" y="422"/>
                    </a:cubicBezTo>
                    <a:cubicBezTo>
                      <a:pt x="105" y="426"/>
                      <a:pt x="105" y="426"/>
                      <a:pt x="105" y="426"/>
                    </a:cubicBezTo>
                    <a:cubicBezTo>
                      <a:pt x="109" y="430"/>
                      <a:pt x="109" y="430"/>
                      <a:pt x="109" y="430"/>
                    </a:cubicBezTo>
                    <a:cubicBezTo>
                      <a:pt x="109" y="430"/>
                      <a:pt x="112" y="433"/>
                      <a:pt x="112" y="432"/>
                    </a:cubicBezTo>
                    <a:cubicBezTo>
                      <a:pt x="112" y="431"/>
                      <a:pt x="113" y="427"/>
                      <a:pt x="114" y="427"/>
                    </a:cubicBezTo>
                    <a:cubicBezTo>
                      <a:pt x="114" y="427"/>
                      <a:pt x="117" y="431"/>
                      <a:pt x="117" y="431"/>
                    </a:cubicBezTo>
                    <a:cubicBezTo>
                      <a:pt x="120" y="431"/>
                      <a:pt x="120" y="431"/>
                      <a:pt x="120" y="431"/>
                    </a:cubicBezTo>
                    <a:cubicBezTo>
                      <a:pt x="123" y="431"/>
                      <a:pt x="123" y="431"/>
                      <a:pt x="123" y="431"/>
                    </a:cubicBezTo>
                    <a:cubicBezTo>
                      <a:pt x="125" y="429"/>
                      <a:pt x="125" y="429"/>
                      <a:pt x="125" y="429"/>
                    </a:cubicBezTo>
                    <a:cubicBezTo>
                      <a:pt x="123" y="427"/>
                      <a:pt x="123" y="427"/>
                      <a:pt x="123" y="427"/>
                    </a:cubicBezTo>
                    <a:cubicBezTo>
                      <a:pt x="127" y="428"/>
                      <a:pt x="127" y="428"/>
                      <a:pt x="127" y="428"/>
                    </a:cubicBezTo>
                    <a:cubicBezTo>
                      <a:pt x="135" y="428"/>
                      <a:pt x="135" y="428"/>
                      <a:pt x="135" y="428"/>
                    </a:cubicBezTo>
                    <a:cubicBezTo>
                      <a:pt x="140" y="427"/>
                      <a:pt x="140" y="427"/>
                      <a:pt x="140" y="427"/>
                    </a:cubicBezTo>
                    <a:cubicBezTo>
                      <a:pt x="143" y="426"/>
                      <a:pt x="143" y="426"/>
                      <a:pt x="143" y="426"/>
                    </a:cubicBezTo>
                    <a:cubicBezTo>
                      <a:pt x="142" y="428"/>
                      <a:pt x="142" y="428"/>
                      <a:pt x="142" y="428"/>
                    </a:cubicBezTo>
                    <a:cubicBezTo>
                      <a:pt x="138" y="430"/>
                      <a:pt x="138" y="430"/>
                      <a:pt x="138" y="430"/>
                    </a:cubicBezTo>
                    <a:cubicBezTo>
                      <a:pt x="138" y="430"/>
                      <a:pt x="136" y="430"/>
                      <a:pt x="137" y="431"/>
                    </a:cubicBezTo>
                    <a:cubicBezTo>
                      <a:pt x="137" y="432"/>
                      <a:pt x="141" y="434"/>
                      <a:pt x="141" y="434"/>
                    </a:cubicBezTo>
                    <a:cubicBezTo>
                      <a:pt x="141" y="434"/>
                      <a:pt x="139" y="435"/>
                      <a:pt x="142" y="435"/>
                    </a:cubicBezTo>
                    <a:cubicBezTo>
                      <a:pt x="145" y="435"/>
                      <a:pt x="146" y="434"/>
                      <a:pt x="146" y="434"/>
                    </a:cubicBezTo>
                    <a:cubicBezTo>
                      <a:pt x="149" y="431"/>
                      <a:pt x="149" y="431"/>
                      <a:pt x="149" y="431"/>
                    </a:cubicBezTo>
                    <a:cubicBezTo>
                      <a:pt x="147" y="430"/>
                      <a:pt x="147" y="430"/>
                      <a:pt x="147" y="430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44" y="426"/>
                      <a:pt x="144" y="426"/>
                      <a:pt x="144" y="426"/>
                    </a:cubicBezTo>
                    <a:cubicBezTo>
                      <a:pt x="145" y="425"/>
                      <a:pt x="145" y="425"/>
                      <a:pt x="145" y="425"/>
                    </a:cubicBezTo>
                    <a:cubicBezTo>
                      <a:pt x="147" y="428"/>
                      <a:pt x="147" y="428"/>
                      <a:pt x="147" y="428"/>
                    </a:cubicBezTo>
                    <a:cubicBezTo>
                      <a:pt x="150" y="426"/>
                      <a:pt x="150" y="426"/>
                      <a:pt x="150" y="426"/>
                    </a:cubicBezTo>
                    <a:cubicBezTo>
                      <a:pt x="153" y="427"/>
                      <a:pt x="153" y="427"/>
                      <a:pt x="153" y="427"/>
                    </a:cubicBezTo>
                    <a:cubicBezTo>
                      <a:pt x="155" y="431"/>
                      <a:pt x="155" y="431"/>
                      <a:pt x="155" y="431"/>
                    </a:cubicBezTo>
                    <a:cubicBezTo>
                      <a:pt x="155" y="431"/>
                      <a:pt x="157" y="432"/>
                      <a:pt x="158" y="431"/>
                    </a:cubicBezTo>
                    <a:cubicBezTo>
                      <a:pt x="159" y="430"/>
                      <a:pt x="161" y="429"/>
                      <a:pt x="161" y="429"/>
                    </a:cubicBezTo>
                    <a:cubicBezTo>
                      <a:pt x="171" y="429"/>
                      <a:pt x="171" y="429"/>
                      <a:pt x="171" y="429"/>
                    </a:cubicBezTo>
                    <a:cubicBezTo>
                      <a:pt x="171" y="429"/>
                      <a:pt x="175" y="429"/>
                      <a:pt x="176" y="430"/>
                    </a:cubicBezTo>
                    <a:cubicBezTo>
                      <a:pt x="177" y="431"/>
                      <a:pt x="180" y="433"/>
                      <a:pt x="180" y="433"/>
                    </a:cubicBezTo>
                    <a:cubicBezTo>
                      <a:pt x="184" y="434"/>
                      <a:pt x="184" y="434"/>
                      <a:pt x="184" y="434"/>
                    </a:cubicBezTo>
                    <a:cubicBezTo>
                      <a:pt x="188" y="433"/>
                      <a:pt x="188" y="433"/>
                      <a:pt x="188" y="433"/>
                    </a:cubicBezTo>
                    <a:cubicBezTo>
                      <a:pt x="188" y="433"/>
                      <a:pt x="189" y="432"/>
                      <a:pt x="190" y="432"/>
                    </a:cubicBezTo>
                    <a:cubicBezTo>
                      <a:pt x="191" y="431"/>
                      <a:pt x="194" y="430"/>
                      <a:pt x="195" y="430"/>
                    </a:cubicBezTo>
                    <a:cubicBezTo>
                      <a:pt x="196" y="430"/>
                      <a:pt x="200" y="429"/>
                      <a:pt x="201" y="429"/>
                    </a:cubicBezTo>
                    <a:cubicBezTo>
                      <a:pt x="202" y="429"/>
                      <a:pt x="202" y="430"/>
                      <a:pt x="204" y="429"/>
                    </a:cubicBezTo>
                    <a:cubicBezTo>
                      <a:pt x="205" y="429"/>
                      <a:pt x="207" y="425"/>
                      <a:pt x="207" y="425"/>
                    </a:cubicBezTo>
                    <a:cubicBezTo>
                      <a:pt x="207" y="425"/>
                      <a:pt x="208" y="424"/>
                      <a:pt x="210" y="423"/>
                    </a:cubicBezTo>
                    <a:cubicBezTo>
                      <a:pt x="211" y="423"/>
                      <a:pt x="213" y="424"/>
                      <a:pt x="214" y="422"/>
                    </a:cubicBezTo>
                    <a:cubicBezTo>
                      <a:pt x="215" y="421"/>
                      <a:pt x="216" y="420"/>
                      <a:pt x="217" y="419"/>
                    </a:cubicBezTo>
                    <a:cubicBezTo>
                      <a:pt x="217" y="418"/>
                      <a:pt x="219" y="416"/>
                      <a:pt x="219" y="415"/>
                    </a:cubicBezTo>
                    <a:cubicBezTo>
                      <a:pt x="219" y="414"/>
                      <a:pt x="219" y="411"/>
                      <a:pt x="219" y="411"/>
                    </a:cubicBezTo>
                    <a:cubicBezTo>
                      <a:pt x="219" y="411"/>
                      <a:pt x="216" y="411"/>
                      <a:pt x="216" y="411"/>
                    </a:cubicBezTo>
                    <a:cubicBezTo>
                      <a:pt x="215" y="411"/>
                      <a:pt x="212" y="411"/>
                      <a:pt x="211" y="411"/>
                    </a:cubicBezTo>
                    <a:cubicBezTo>
                      <a:pt x="211" y="411"/>
                      <a:pt x="207" y="410"/>
                      <a:pt x="207" y="410"/>
                    </a:cubicBezTo>
                    <a:cubicBezTo>
                      <a:pt x="207" y="409"/>
                      <a:pt x="207" y="409"/>
                      <a:pt x="207" y="409"/>
                    </a:cubicBezTo>
                    <a:cubicBezTo>
                      <a:pt x="207" y="409"/>
                      <a:pt x="205" y="408"/>
                      <a:pt x="205" y="408"/>
                    </a:cubicBezTo>
                    <a:cubicBezTo>
                      <a:pt x="204" y="408"/>
                      <a:pt x="204" y="407"/>
                      <a:pt x="203" y="407"/>
                    </a:cubicBezTo>
                    <a:cubicBezTo>
                      <a:pt x="202" y="406"/>
                      <a:pt x="201" y="405"/>
                      <a:pt x="201" y="405"/>
                    </a:cubicBezTo>
                    <a:cubicBezTo>
                      <a:pt x="198" y="404"/>
                      <a:pt x="198" y="404"/>
                      <a:pt x="198" y="404"/>
                    </a:cubicBezTo>
                    <a:cubicBezTo>
                      <a:pt x="195" y="404"/>
                      <a:pt x="195" y="404"/>
                      <a:pt x="195" y="404"/>
                    </a:cubicBezTo>
                    <a:cubicBezTo>
                      <a:pt x="198" y="403"/>
                      <a:pt x="198" y="403"/>
                      <a:pt x="198" y="403"/>
                    </a:cubicBezTo>
                    <a:cubicBezTo>
                      <a:pt x="198" y="403"/>
                      <a:pt x="201" y="403"/>
                      <a:pt x="202" y="403"/>
                    </a:cubicBezTo>
                    <a:cubicBezTo>
                      <a:pt x="203" y="403"/>
                      <a:pt x="207" y="403"/>
                      <a:pt x="207" y="403"/>
                    </a:cubicBezTo>
                    <a:cubicBezTo>
                      <a:pt x="207" y="402"/>
                      <a:pt x="209" y="399"/>
                      <a:pt x="209" y="399"/>
                    </a:cubicBezTo>
                    <a:cubicBezTo>
                      <a:pt x="209" y="396"/>
                      <a:pt x="209" y="396"/>
                      <a:pt x="209" y="396"/>
                    </a:cubicBezTo>
                    <a:cubicBezTo>
                      <a:pt x="207" y="395"/>
                      <a:pt x="207" y="395"/>
                      <a:pt x="207" y="395"/>
                    </a:cubicBezTo>
                    <a:cubicBezTo>
                      <a:pt x="203" y="395"/>
                      <a:pt x="203" y="395"/>
                      <a:pt x="203" y="395"/>
                    </a:cubicBezTo>
                    <a:cubicBezTo>
                      <a:pt x="208" y="393"/>
                      <a:pt x="208" y="393"/>
                      <a:pt x="208" y="393"/>
                    </a:cubicBezTo>
                    <a:cubicBezTo>
                      <a:pt x="210" y="391"/>
                      <a:pt x="210" y="391"/>
                      <a:pt x="210" y="391"/>
                    </a:cubicBezTo>
                    <a:cubicBezTo>
                      <a:pt x="212" y="393"/>
                      <a:pt x="212" y="393"/>
                      <a:pt x="212" y="393"/>
                    </a:cubicBezTo>
                    <a:cubicBezTo>
                      <a:pt x="212" y="393"/>
                      <a:pt x="217" y="393"/>
                      <a:pt x="217" y="393"/>
                    </a:cubicBezTo>
                    <a:cubicBezTo>
                      <a:pt x="217" y="392"/>
                      <a:pt x="218" y="390"/>
                      <a:pt x="218" y="390"/>
                    </a:cubicBezTo>
                    <a:cubicBezTo>
                      <a:pt x="219" y="388"/>
                      <a:pt x="219" y="388"/>
                      <a:pt x="219" y="388"/>
                    </a:cubicBezTo>
                    <a:cubicBezTo>
                      <a:pt x="226" y="382"/>
                      <a:pt x="226" y="382"/>
                      <a:pt x="226" y="382"/>
                    </a:cubicBezTo>
                    <a:cubicBezTo>
                      <a:pt x="229" y="377"/>
                      <a:pt x="229" y="377"/>
                      <a:pt x="229" y="377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34" y="365"/>
                      <a:pt x="234" y="365"/>
                      <a:pt x="234" y="365"/>
                    </a:cubicBezTo>
                    <a:cubicBezTo>
                      <a:pt x="234" y="356"/>
                      <a:pt x="234" y="356"/>
                      <a:pt x="234" y="356"/>
                    </a:cubicBezTo>
                    <a:cubicBezTo>
                      <a:pt x="229" y="349"/>
                      <a:pt x="229" y="349"/>
                      <a:pt x="229" y="349"/>
                    </a:cubicBezTo>
                    <a:cubicBezTo>
                      <a:pt x="229" y="349"/>
                      <a:pt x="225" y="345"/>
                      <a:pt x="223" y="345"/>
                    </a:cubicBezTo>
                    <a:cubicBezTo>
                      <a:pt x="222" y="344"/>
                      <a:pt x="213" y="343"/>
                      <a:pt x="213" y="343"/>
                    </a:cubicBezTo>
                    <a:cubicBezTo>
                      <a:pt x="206" y="341"/>
                      <a:pt x="206" y="341"/>
                      <a:pt x="206" y="341"/>
                    </a:cubicBezTo>
                    <a:cubicBezTo>
                      <a:pt x="203" y="342"/>
                      <a:pt x="203" y="342"/>
                      <a:pt x="203" y="342"/>
                    </a:cubicBezTo>
                    <a:cubicBezTo>
                      <a:pt x="202" y="345"/>
                      <a:pt x="202" y="345"/>
                      <a:pt x="202" y="345"/>
                    </a:cubicBezTo>
                    <a:cubicBezTo>
                      <a:pt x="200" y="346"/>
                      <a:pt x="200" y="346"/>
                      <a:pt x="200" y="346"/>
                    </a:cubicBezTo>
                    <a:cubicBezTo>
                      <a:pt x="200" y="346"/>
                      <a:pt x="198" y="348"/>
                      <a:pt x="197" y="348"/>
                    </a:cubicBezTo>
                    <a:cubicBezTo>
                      <a:pt x="197" y="348"/>
                      <a:pt x="195" y="345"/>
                      <a:pt x="195" y="345"/>
                    </a:cubicBezTo>
                    <a:cubicBezTo>
                      <a:pt x="195" y="345"/>
                      <a:pt x="193" y="343"/>
                      <a:pt x="192" y="343"/>
                    </a:cubicBezTo>
                    <a:cubicBezTo>
                      <a:pt x="192" y="343"/>
                      <a:pt x="189" y="342"/>
                      <a:pt x="189" y="342"/>
                    </a:cubicBezTo>
                    <a:cubicBezTo>
                      <a:pt x="193" y="340"/>
                      <a:pt x="193" y="340"/>
                      <a:pt x="193" y="340"/>
                    </a:cubicBezTo>
                    <a:cubicBezTo>
                      <a:pt x="196" y="338"/>
                      <a:pt x="196" y="338"/>
                      <a:pt x="196" y="338"/>
                    </a:cubicBezTo>
                    <a:cubicBezTo>
                      <a:pt x="196" y="338"/>
                      <a:pt x="198" y="336"/>
                      <a:pt x="198" y="336"/>
                    </a:cubicBezTo>
                    <a:cubicBezTo>
                      <a:pt x="199" y="336"/>
                      <a:pt x="201" y="334"/>
                      <a:pt x="201" y="334"/>
                    </a:cubicBezTo>
                    <a:cubicBezTo>
                      <a:pt x="202" y="328"/>
                      <a:pt x="202" y="328"/>
                      <a:pt x="202" y="328"/>
                    </a:cubicBezTo>
                    <a:cubicBezTo>
                      <a:pt x="200" y="321"/>
                      <a:pt x="200" y="321"/>
                      <a:pt x="200" y="321"/>
                    </a:cubicBezTo>
                    <a:cubicBezTo>
                      <a:pt x="197" y="318"/>
                      <a:pt x="197" y="318"/>
                      <a:pt x="197" y="318"/>
                    </a:cubicBezTo>
                    <a:cubicBezTo>
                      <a:pt x="196" y="315"/>
                      <a:pt x="196" y="315"/>
                      <a:pt x="196" y="315"/>
                    </a:cubicBezTo>
                    <a:cubicBezTo>
                      <a:pt x="194" y="314"/>
                      <a:pt x="194" y="314"/>
                      <a:pt x="194" y="314"/>
                    </a:cubicBezTo>
                    <a:cubicBezTo>
                      <a:pt x="191" y="312"/>
                      <a:pt x="191" y="312"/>
                      <a:pt x="191" y="312"/>
                    </a:cubicBezTo>
                    <a:cubicBezTo>
                      <a:pt x="189" y="309"/>
                      <a:pt x="189" y="309"/>
                      <a:pt x="189" y="309"/>
                    </a:cubicBezTo>
                    <a:cubicBezTo>
                      <a:pt x="187" y="307"/>
                      <a:pt x="187" y="307"/>
                      <a:pt x="187" y="307"/>
                    </a:cubicBezTo>
                    <a:cubicBezTo>
                      <a:pt x="188" y="305"/>
                      <a:pt x="188" y="305"/>
                      <a:pt x="188" y="305"/>
                    </a:cubicBezTo>
                    <a:cubicBezTo>
                      <a:pt x="189" y="306"/>
                      <a:pt x="189" y="306"/>
                      <a:pt x="189" y="306"/>
                    </a:cubicBezTo>
                    <a:cubicBezTo>
                      <a:pt x="189" y="306"/>
                      <a:pt x="190" y="308"/>
                      <a:pt x="190" y="308"/>
                    </a:cubicBezTo>
                    <a:cubicBezTo>
                      <a:pt x="190" y="308"/>
                      <a:pt x="191" y="309"/>
                      <a:pt x="191" y="310"/>
                    </a:cubicBezTo>
                    <a:cubicBezTo>
                      <a:pt x="192" y="310"/>
                      <a:pt x="195" y="311"/>
                      <a:pt x="195" y="311"/>
                    </a:cubicBezTo>
                    <a:cubicBezTo>
                      <a:pt x="197" y="311"/>
                      <a:pt x="197" y="311"/>
                      <a:pt x="197" y="311"/>
                    </a:cubicBezTo>
                    <a:cubicBezTo>
                      <a:pt x="198" y="314"/>
                      <a:pt x="198" y="314"/>
                      <a:pt x="198" y="314"/>
                    </a:cubicBezTo>
                    <a:cubicBezTo>
                      <a:pt x="198" y="314"/>
                      <a:pt x="199" y="312"/>
                      <a:pt x="199" y="312"/>
                    </a:cubicBezTo>
                    <a:cubicBezTo>
                      <a:pt x="199" y="311"/>
                      <a:pt x="197" y="308"/>
                      <a:pt x="197" y="308"/>
                    </a:cubicBezTo>
                    <a:cubicBezTo>
                      <a:pt x="196" y="307"/>
                      <a:pt x="195" y="305"/>
                      <a:pt x="195" y="304"/>
                    </a:cubicBezTo>
                    <a:cubicBezTo>
                      <a:pt x="195" y="304"/>
                      <a:pt x="193" y="299"/>
                      <a:pt x="193" y="299"/>
                    </a:cubicBezTo>
                    <a:cubicBezTo>
                      <a:pt x="193" y="299"/>
                      <a:pt x="192" y="297"/>
                      <a:pt x="192" y="297"/>
                    </a:cubicBezTo>
                    <a:cubicBezTo>
                      <a:pt x="192" y="296"/>
                      <a:pt x="192" y="292"/>
                      <a:pt x="192" y="292"/>
                    </a:cubicBezTo>
                    <a:cubicBezTo>
                      <a:pt x="194" y="291"/>
                      <a:pt x="194" y="291"/>
                      <a:pt x="194" y="291"/>
                    </a:cubicBezTo>
                    <a:cubicBezTo>
                      <a:pt x="195" y="290"/>
                      <a:pt x="195" y="290"/>
                      <a:pt x="195" y="290"/>
                    </a:cubicBezTo>
                    <a:cubicBezTo>
                      <a:pt x="195" y="290"/>
                      <a:pt x="194" y="290"/>
                      <a:pt x="194" y="289"/>
                    </a:cubicBezTo>
                    <a:cubicBezTo>
                      <a:pt x="194" y="288"/>
                      <a:pt x="192" y="286"/>
                      <a:pt x="192" y="286"/>
                    </a:cubicBezTo>
                    <a:cubicBezTo>
                      <a:pt x="192" y="286"/>
                      <a:pt x="190" y="285"/>
                      <a:pt x="190" y="284"/>
                    </a:cubicBezTo>
                    <a:cubicBezTo>
                      <a:pt x="189" y="283"/>
                      <a:pt x="188" y="281"/>
                      <a:pt x="188" y="281"/>
                    </a:cubicBezTo>
                    <a:cubicBezTo>
                      <a:pt x="188" y="280"/>
                      <a:pt x="187" y="275"/>
                      <a:pt x="187" y="275"/>
                    </a:cubicBezTo>
                    <a:cubicBezTo>
                      <a:pt x="184" y="271"/>
                      <a:pt x="184" y="271"/>
                      <a:pt x="184" y="271"/>
                    </a:cubicBezTo>
                    <a:cubicBezTo>
                      <a:pt x="184" y="271"/>
                      <a:pt x="182" y="269"/>
                      <a:pt x="182" y="269"/>
                    </a:cubicBezTo>
                    <a:cubicBezTo>
                      <a:pt x="181" y="269"/>
                      <a:pt x="179" y="268"/>
                      <a:pt x="179" y="268"/>
                    </a:cubicBezTo>
                    <a:cubicBezTo>
                      <a:pt x="178" y="268"/>
                      <a:pt x="174" y="266"/>
                      <a:pt x="174" y="266"/>
                    </a:cubicBezTo>
                    <a:cubicBezTo>
                      <a:pt x="174" y="266"/>
                      <a:pt x="171" y="262"/>
                      <a:pt x="171" y="261"/>
                    </a:cubicBezTo>
                    <a:cubicBezTo>
                      <a:pt x="171" y="260"/>
                      <a:pt x="169" y="256"/>
                      <a:pt x="169" y="256"/>
                    </a:cubicBezTo>
                    <a:cubicBezTo>
                      <a:pt x="169" y="252"/>
                      <a:pt x="169" y="252"/>
                      <a:pt x="169" y="252"/>
                    </a:cubicBezTo>
                    <a:cubicBezTo>
                      <a:pt x="168" y="246"/>
                      <a:pt x="168" y="246"/>
                      <a:pt x="168" y="246"/>
                    </a:cubicBezTo>
                    <a:cubicBezTo>
                      <a:pt x="167" y="239"/>
                      <a:pt x="167" y="239"/>
                      <a:pt x="167" y="239"/>
                    </a:cubicBezTo>
                    <a:cubicBezTo>
                      <a:pt x="167" y="233"/>
                      <a:pt x="167" y="233"/>
                      <a:pt x="167" y="233"/>
                    </a:cubicBezTo>
                    <a:cubicBezTo>
                      <a:pt x="167" y="227"/>
                      <a:pt x="167" y="227"/>
                      <a:pt x="167" y="227"/>
                    </a:cubicBezTo>
                    <a:cubicBezTo>
                      <a:pt x="166" y="223"/>
                      <a:pt x="166" y="223"/>
                      <a:pt x="166" y="223"/>
                    </a:cubicBezTo>
                    <a:cubicBezTo>
                      <a:pt x="163" y="217"/>
                      <a:pt x="163" y="217"/>
                      <a:pt x="163" y="217"/>
                    </a:cubicBezTo>
                    <a:cubicBezTo>
                      <a:pt x="161" y="213"/>
                      <a:pt x="161" y="213"/>
                      <a:pt x="161" y="213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53" y="204"/>
                      <a:pt x="153" y="204"/>
                      <a:pt x="153" y="204"/>
                    </a:cubicBezTo>
                    <a:cubicBezTo>
                      <a:pt x="151" y="203"/>
                      <a:pt x="151" y="203"/>
                      <a:pt x="151" y="203"/>
                    </a:cubicBezTo>
                    <a:cubicBezTo>
                      <a:pt x="147" y="199"/>
                      <a:pt x="147" y="199"/>
                      <a:pt x="147" y="199"/>
                    </a:cubicBezTo>
                    <a:cubicBezTo>
                      <a:pt x="143" y="197"/>
                      <a:pt x="143" y="197"/>
                      <a:pt x="143" y="197"/>
                    </a:cubicBezTo>
                    <a:cubicBezTo>
                      <a:pt x="140" y="199"/>
                      <a:pt x="140" y="199"/>
                      <a:pt x="140" y="199"/>
                    </a:cubicBezTo>
                    <a:cubicBezTo>
                      <a:pt x="137" y="200"/>
                      <a:pt x="137" y="200"/>
                      <a:pt x="137" y="200"/>
                    </a:cubicBezTo>
                    <a:cubicBezTo>
                      <a:pt x="134" y="201"/>
                      <a:pt x="134" y="201"/>
                      <a:pt x="134" y="201"/>
                    </a:cubicBezTo>
                    <a:cubicBezTo>
                      <a:pt x="129" y="198"/>
                      <a:pt x="129" y="198"/>
                      <a:pt x="129" y="198"/>
                    </a:cubicBezTo>
                    <a:cubicBezTo>
                      <a:pt x="126" y="196"/>
                      <a:pt x="126" y="196"/>
                      <a:pt x="126" y="196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21" y="195"/>
                      <a:pt x="121" y="195"/>
                      <a:pt x="121" y="195"/>
                    </a:cubicBezTo>
                    <a:cubicBezTo>
                      <a:pt x="121" y="195"/>
                      <a:pt x="121" y="194"/>
                      <a:pt x="121" y="194"/>
                    </a:cubicBezTo>
                    <a:cubicBezTo>
                      <a:pt x="121" y="195"/>
                      <a:pt x="123" y="194"/>
                      <a:pt x="123" y="194"/>
                    </a:cubicBezTo>
                    <a:cubicBezTo>
                      <a:pt x="123" y="194"/>
                      <a:pt x="125" y="195"/>
                      <a:pt x="125" y="195"/>
                    </a:cubicBezTo>
                    <a:cubicBezTo>
                      <a:pt x="125" y="195"/>
                      <a:pt x="127" y="196"/>
                      <a:pt x="127" y="196"/>
                    </a:cubicBezTo>
                    <a:cubicBezTo>
                      <a:pt x="127" y="196"/>
                      <a:pt x="128" y="197"/>
                      <a:pt x="129" y="197"/>
                    </a:cubicBezTo>
                    <a:cubicBezTo>
                      <a:pt x="130" y="197"/>
                      <a:pt x="132" y="197"/>
                      <a:pt x="132" y="197"/>
                    </a:cubicBezTo>
                    <a:cubicBezTo>
                      <a:pt x="135" y="195"/>
                      <a:pt x="135" y="195"/>
                      <a:pt x="135" y="195"/>
                    </a:cubicBezTo>
                    <a:cubicBezTo>
                      <a:pt x="136" y="193"/>
                      <a:pt x="136" y="193"/>
                      <a:pt x="136" y="193"/>
                    </a:cubicBezTo>
                    <a:cubicBezTo>
                      <a:pt x="138" y="192"/>
                      <a:pt x="138" y="192"/>
                      <a:pt x="138" y="192"/>
                    </a:cubicBezTo>
                    <a:cubicBezTo>
                      <a:pt x="140" y="191"/>
                      <a:pt x="140" y="191"/>
                      <a:pt x="140" y="191"/>
                    </a:cubicBezTo>
                    <a:cubicBezTo>
                      <a:pt x="141" y="191"/>
                      <a:pt x="141" y="191"/>
                      <a:pt x="141" y="191"/>
                    </a:cubicBezTo>
                    <a:cubicBezTo>
                      <a:pt x="141" y="191"/>
                      <a:pt x="142" y="192"/>
                      <a:pt x="143" y="192"/>
                    </a:cubicBezTo>
                    <a:cubicBezTo>
                      <a:pt x="145" y="192"/>
                      <a:pt x="146" y="191"/>
                      <a:pt x="146" y="191"/>
                    </a:cubicBezTo>
                    <a:cubicBezTo>
                      <a:pt x="146" y="191"/>
                      <a:pt x="149" y="189"/>
                      <a:pt x="149" y="189"/>
                    </a:cubicBezTo>
                    <a:cubicBezTo>
                      <a:pt x="149" y="189"/>
                      <a:pt x="148" y="188"/>
                      <a:pt x="148" y="188"/>
                    </a:cubicBezTo>
                    <a:cubicBezTo>
                      <a:pt x="148" y="187"/>
                      <a:pt x="146" y="186"/>
                      <a:pt x="146" y="186"/>
                    </a:cubicBezTo>
                    <a:cubicBezTo>
                      <a:pt x="146" y="186"/>
                      <a:pt x="145" y="186"/>
                      <a:pt x="145" y="185"/>
                    </a:cubicBezTo>
                    <a:cubicBezTo>
                      <a:pt x="145" y="184"/>
                      <a:pt x="145" y="182"/>
                      <a:pt x="145" y="182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3" y="180"/>
                      <a:pt x="142" y="181"/>
                    </a:cubicBezTo>
                    <a:cubicBezTo>
                      <a:pt x="141" y="181"/>
                      <a:pt x="140" y="181"/>
                      <a:pt x="140" y="181"/>
                    </a:cubicBezTo>
                    <a:cubicBezTo>
                      <a:pt x="137" y="182"/>
                      <a:pt x="137" y="182"/>
                      <a:pt x="137" y="182"/>
                    </a:cubicBezTo>
                    <a:cubicBezTo>
                      <a:pt x="133" y="183"/>
                      <a:pt x="133" y="183"/>
                      <a:pt x="133" y="183"/>
                    </a:cubicBezTo>
                    <a:cubicBezTo>
                      <a:pt x="133" y="182"/>
                      <a:pt x="133" y="182"/>
                      <a:pt x="133" y="182"/>
                    </a:cubicBezTo>
                    <a:cubicBezTo>
                      <a:pt x="137" y="181"/>
                      <a:pt x="137" y="181"/>
                      <a:pt x="137" y="181"/>
                    </a:cubicBezTo>
                    <a:cubicBezTo>
                      <a:pt x="139" y="180"/>
                      <a:pt x="139" y="180"/>
                      <a:pt x="139" y="180"/>
                    </a:cubicBezTo>
                    <a:cubicBezTo>
                      <a:pt x="139" y="180"/>
                      <a:pt x="139" y="179"/>
                      <a:pt x="140" y="179"/>
                    </a:cubicBezTo>
                    <a:cubicBezTo>
                      <a:pt x="141" y="179"/>
                      <a:pt x="143" y="180"/>
                      <a:pt x="144" y="180"/>
                    </a:cubicBezTo>
                    <a:cubicBezTo>
                      <a:pt x="144" y="180"/>
                      <a:pt x="147" y="180"/>
                      <a:pt x="147" y="180"/>
                    </a:cubicBezTo>
                    <a:cubicBezTo>
                      <a:pt x="147" y="180"/>
                      <a:pt x="150" y="178"/>
                      <a:pt x="150" y="178"/>
                    </a:cubicBezTo>
                    <a:cubicBezTo>
                      <a:pt x="151" y="177"/>
                      <a:pt x="154" y="175"/>
                      <a:pt x="154" y="175"/>
                    </a:cubicBezTo>
                    <a:cubicBezTo>
                      <a:pt x="154" y="173"/>
                      <a:pt x="154" y="173"/>
                      <a:pt x="154" y="173"/>
                    </a:cubicBezTo>
                    <a:cubicBezTo>
                      <a:pt x="154" y="173"/>
                      <a:pt x="155" y="171"/>
                      <a:pt x="156" y="171"/>
                    </a:cubicBezTo>
                    <a:cubicBezTo>
                      <a:pt x="156" y="171"/>
                      <a:pt x="159" y="169"/>
                      <a:pt x="159" y="169"/>
                    </a:cubicBezTo>
                    <a:cubicBezTo>
                      <a:pt x="162" y="165"/>
                      <a:pt x="162" y="165"/>
                      <a:pt x="162" y="165"/>
                    </a:cubicBezTo>
                    <a:cubicBezTo>
                      <a:pt x="164" y="161"/>
                      <a:pt x="164" y="161"/>
                      <a:pt x="164" y="161"/>
                    </a:cubicBezTo>
                    <a:cubicBezTo>
                      <a:pt x="166" y="158"/>
                      <a:pt x="166" y="158"/>
                      <a:pt x="166" y="158"/>
                    </a:cubicBezTo>
                    <a:cubicBezTo>
                      <a:pt x="166" y="158"/>
                      <a:pt x="168" y="156"/>
                      <a:pt x="168" y="155"/>
                    </a:cubicBezTo>
                    <a:cubicBezTo>
                      <a:pt x="168" y="154"/>
                      <a:pt x="168" y="151"/>
                      <a:pt x="168" y="151"/>
                    </a:cubicBezTo>
                    <a:cubicBezTo>
                      <a:pt x="168" y="151"/>
                      <a:pt x="170" y="149"/>
                      <a:pt x="171" y="149"/>
                    </a:cubicBezTo>
                    <a:cubicBezTo>
                      <a:pt x="171" y="148"/>
                      <a:pt x="177" y="144"/>
                      <a:pt x="177" y="144"/>
                    </a:cubicBezTo>
                    <a:cubicBezTo>
                      <a:pt x="178" y="139"/>
                      <a:pt x="178" y="139"/>
                      <a:pt x="178" y="139"/>
                    </a:cubicBezTo>
                    <a:cubicBezTo>
                      <a:pt x="177" y="138"/>
                      <a:pt x="177" y="138"/>
                      <a:pt x="177" y="138"/>
                    </a:cubicBezTo>
                    <a:cubicBezTo>
                      <a:pt x="176" y="135"/>
                      <a:pt x="176" y="135"/>
                      <a:pt x="176" y="135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72" y="131"/>
                      <a:pt x="172" y="131"/>
                      <a:pt x="172" y="131"/>
                    </a:cubicBezTo>
                    <a:cubicBezTo>
                      <a:pt x="170" y="131"/>
                      <a:pt x="170" y="131"/>
                      <a:pt x="170" y="131"/>
                    </a:cubicBezTo>
                    <a:cubicBezTo>
                      <a:pt x="170" y="131"/>
                      <a:pt x="169" y="132"/>
                      <a:pt x="168" y="132"/>
                    </a:cubicBezTo>
                    <a:cubicBezTo>
                      <a:pt x="168" y="131"/>
                      <a:pt x="166" y="130"/>
                      <a:pt x="166" y="130"/>
                    </a:cubicBezTo>
                    <a:cubicBezTo>
                      <a:pt x="163" y="131"/>
                      <a:pt x="163" y="131"/>
                      <a:pt x="163" y="131"/>
                    </a:cubicBezTo>
                    <a:cubicBezTo>
                      <a:pt x="159" y="130"/>
                      <a:pt x="159" y="130"/>
                      <a:pt x="159" y="130"/>
                    </a:cubicBezTo>
                    <a:cubicBezTo>
                      <a:pt x="158" y="129"/>
                      <a:pt x="158" y="129"/>
                      <a:pt x="158" y="129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50" y="128"/>
                      <a:pt x="150" y="128"/>
                      <a:pt x="150" y="128"/>
                    </a:cubicBezTo>
                    <a:cubicBezTo>
                      <a:pt x="147" y="129"/>
                      <a:pt x="147" y="129"/>
                      <a:pt x="147" y="129"/>
                    </a:cubicBezTo>
                    <a:cubicBezTo>
                      <a:pt x="146" y="127"/>
                      <a:pt x="146" y="127"/>
                      <a:pt x="146" y="127"/>
                    </a:cubicBezTo>
                    <a:cubicBezTo>
                      <a:pt x="144" y="126"/>
                      <a:pt x="144" y="126"/>
                      <a:pt x="144" y="126"/>
                    </a:cubicBezTo>
                    <a:cubicBezTo>
                      <a:pt x="138" y="125"/>
                      <a:pt x="138" y="125"/>
                      <a:pt x="138" y="12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4" y="127"/>
                      <a:pt x="134" y="126"/>
                      <a:pt x="133" y="127"/>
                    </a:cubicBezTo>
                    <a:cubicBezTo>
                      <a:pt x="133" y="127"/>
                      <a:pt x="131" y="128"/>
                      <a:pt x="131" y="128"/>
                    </a:cubicBezTo>
                    <a:cubicBezTo>
                      <a:pt x="130" y="129"/>
                      <a:pt x="130" y="129"/>
                      <a:pt x="130" y="129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5" y="128"/>
                      <a:pt x="125" y="128"/>
                      <a:pt x="125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1" y="131"/>
                      <a:pt x="121" y="131"/>
                      <a:pt x="121" y="131"/>
                    </a:cubicBezTo>
                    <a:cubicBezTo>
                      <a:pt x="119" y="133"/>
                      <a:pt x="119" y="133"/>
                      <a:pt x="119" y="133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3" y="129"/>
                      <a:pt x="123" y="129"/>
                      <a:pt x="123" y="129"/>
                    </a:cubicBezTo>
                    <a:cubicBezTo>
                      <a:pt x="125" y="126"/>
                      <a:pt x="125" y="126"/>
                      <a:pt x="125" y="126"/>
                    </a:cubicBezTo>
                    <a:cubicBezTo>
                      <a:pt x="125" y="126"/>
                      <a:pt x="127" y="125"/>
                      <a:pt x="127" y="125"/>
                    </a:cubicBezTo>
                    <a:cubicBezTo>
                      <a:pt x="128" y="124"/>
                      <a:pt x="129" y="123"/>
                      <a:pt x="129" y="123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3" y="123"/>
                      <a:pt x="123" y="123"/>
                    </a:cubicBezTo>
                    <a:cubicBezTo>
                      <a:pt x="123" y="123"/>
                      <a:pt x="121" y="125"/>
                      <a:pt x="121" y="125"/>
                    </a:cubicBezTo>
                    <a:cubicBezTo>
                      <a:pt x="116" y="126"/>
                      <a:pt x="116" y="126"/>
                      <a:pt x="116" y="126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120" y="123"/>
                      <a:pt x="122" y="122"/>
                      <a:pt x="123" y="122"/>
                    </a:cubicBezTo>
                    <a:cubicBezTo>
                      <a:pt x="123" y="122"/>
                      <a:pt x="125" y="121"/>
                      <a:pt x="125" y="121"/>
                    </a:cubicBezTo>
                    <a:cubicBezTo>
                      <a:pt x="126" y="121"/>
                      <a:pt x="127" y="121"/>
                      <a:pt x="128" y="121"/>
                    </a:cubicBezTo>
                    <a:cubicBezTo>
                      <a:pt x="128" y="121"/>
                      <a:pt x="130" y="122"/>
                      <a:pt x="131" y="121"/>
                    </a:cubicBezTo>
                    <a:cubicBezTo>
                      <a:pt x="131" y="121"/>
                      <a:pt x="132" y="120"/>
                      <a:pt x="132" y="119"/>
                    </a:cubicBezTo>
                    <a:cubicBezTo>
                      <a:pt x="132" y="119"/>
                      <a:pt x="134" y="117"/>
                      <a:pt x="134" y="117"/>
                    </a:cubicBezTo>
                    <a:cubicBezTo>
                      <a:pt x="129" y="117"/>
                      <a:pt x="129" y="117"/>
                      <a:pt x="129" y="117"/>
                    </a:cubicBezTo>
                    <a:cubicBezTo>
                      <a:pt x="129" y="117"/>
                      <a:pt x="128" y="118"/>
                      <a:pt x="127" y="118"/>
                    </a:cubicBezTo>
                    <a:cubicBezTo>
                      <a:pt x="127" y="117"/>
                      <a:pt x="125" y="117"/>
                      <a:pt x="125" y="117"/>
                    </a:cubicBezTo>
                    <a:cubicBezTo>
                      <a:pt x="124" y="116"/>
                      <a:pt x="123" y="116"/>
                      <a:pt x="123" y="115"/>
                    </a:cubicBezTo>
                    <a:cubicBezTo>
                      <a:pt x="123" y="115"/>
                      <a:pt x="121" y="114"/>
                      <a:pt x="121" y="114"/>
                    </a:cubicBezTo>
                    <a:cubicBezTo>
                      <a:pt x="122" y="113"/>
                      <a:pt x="122" y="113"/>
                      <a:pt x="122" y="113"/>
                    </a:cubicBez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23" y="115"/>
                      <a:pt x="124" y="116"/>
                      <a:pt x="125" y="116"/>
                    </a:cubicBezTo>
                    <a:cubicBezTo>
                      <a:pt x="126" y="115"/>
                      <a:pt x="127" y="115"/>
                      <a:pt x="128" y="115"/>
                    </a:cubicBezTo>
                    <a:cubicBezTo>
                      <a:pt x="129" y="115"/>
                      <a:pt x="130" y="113"/>
                      <a:pt x="130" y="113"/>
                    </a:cubicBezTo>
                    <a:cubicBezTo>
                      <a:pt x="130" y="113"/>
                      <a:pt x="129" y="113"/>
                      <a:pt x="131" y="112"/>
                    </a:cubicBezTo>
                    <a:cubicBezTo>
                      <a:pt x="133" y="111"/>
                      <a:pt x="133" y="111"/>
                      <a:pt x="134" y="110"/>
                    </a:cubicBezTo>
                    <a:cubicBezTo>
                      <a:pt x="136" y="109"/>
                      <a:pt x="140" y="107"/>
                      <a:pt x="140" y="107"/>
                    </a:cubicBezTo>
                    <a:cubicBezTo>
                      <a:pt x="144" y="105"/>
                      <a:pt x="144" y="105"/>
                      <a:pt x="144" y="105"/>
                    </a:cubicBezTo>
                    <a:cubicBezTo>
                      <a:pt x="148" y="101"/>
                      <a:pt x="148" y="101"/>
                      <a:pt x="148" y="101"/>
                    </a:cubicBezTo>
                    <a:cubicBezTo>
                      <a:pt x="150" y="101"/>
                      <a:pt x="150" y="101"/>
                      <a:pt x="150" y="101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55" y="96"/>
                      <a:pt x="155" y="96"/>
                      <a:pt x="155" y="96"/>
                    </a:cubicBezTo>
                    <a:cubicBezTo>
                      <a:pt x="154" y="92"/>
                      <a:pt x="154" y="92"/>
                      <a:pt x="154" y="92"/>
                    </a:cubicBezTo>
                    <a:cubicBezTo>
                      <a:pt x="156" y="89"/>
                      <a:pt x="156" y="89"/>
                      <a:pt x="156" y="89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49" y="86"/>
                      <a:pt x="149" y="86"/>
                      <a:pt x="149" y="86"/>
                    </a:cubicBezTo>
                    <a:cubicBezTo>
                      <a:pt x="149" y="86"/>
                      <a:pt x="148" y="88"/>
                      <a:pt x="147" y="88"/>
                    </a:cubicBezTo>
                    <a:cubicBezTo>
                      <a:pt x="147" y="88"/>
                      <a:pt x="143" y="85"/>
                      <a:pt x="143" y="85"/>
                    </a:cubicBezTo>
                    <a:cubicBezTo>
                      <a:pt x="143" y="85"/>
                      <a:pt x="140" y="87"/>
                      <a:pt x="140" y="87"/>
                    </a:cubicBezTo>
                    <a:cubicBezTo>
                      <a:pt x="138" y="87"/>
                      <a:pt x="138" y="87"/>
                      <a:pt x="138" y="87"/>
                    </a:cubicBezTo>
                    <a:cubicBezTo>
                      <a:pt x="138" y="87"/>
                      <a:pt x="137" y="87"/>
                      <a:pt x="136" y="87"/>
                    </a:cubicBezTo>
                    <a:cubicBezTo>
                      <a:pt x="134" y="87"/>
                      <a:pt x="131" y="86"/>
                      <a:pt x="131" y="86"/>
                    </a:cubicBezTo>
                    <a:cubicBezTo>
                      <a:pt x="128" y="87"/>
                      <a:pt x="128" y="87"/>
                      <a:pt x="128" y="87"/>
                    </a:cubicBezTo>
                    <a:cubicBezTo>
                      <a:pt x="126" y="87"/>
                      <a:pt x="126" y="87"/>
                      <a:pt x="126" y="87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4" y="88"/>
                      <a:pt x="124" y="88"/>
                      <a:pt x="124" y="88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4" y="84"/>
                      <a:pt x="124" y="84"/>
                    </a:cubicBezTo>
                    <a:cubicBezTo>
                      <a:pt x="123" y="84"/>
                      <a:pt x="122" y="83"/>
                      <a:pt x="122" y="83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3"/>
                      <a:pt x="120" y="83"/>
                      <a:pt x="120" y="83"/>
                    </a:cubicBezTo>
                    <a:cubicBezTo>
                      <a:pt x="120" y="83"/>
                      <a:pt x="120" y="83"/>
                      <a:pt x="119" y="83"/>
                    </a:cubicBezTo>
                    <a:cubicBezTo>
                      <a:pt x="119" y="83"/>
                      <a:pt x="118" y="83"/>
                      <a:pt x="118" y="83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5" y="80"/>
                      <a:pt x="115" y="80"/>
                      <a:pt x="115" y="80"/>
                    </a:cubicBezTo>
                    <a:cubicBezTo>
                      <a:pt x="113" y="81"/>
                      <a:pt x="113" y="81"/>
                      <a:pt x="113" y="81"/>
                    </a:cubicBezTo>
                    <a:cubicBezTo>
                      <a:pt x="112" y="82"/>
                      <a:pt x="112" y="82"/>
                      <a:pt x="112" y="82"/>
                    </a:cubicBezTo>
                    <a:cubicBezTo>
                      <a:pt x="111" y="83"/>
                      <a:pt x="111" y="83"/>
                      <a:pt x="111" y="83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107" y="88"/>
                      <a:pt x="107" y="91"/>
                      <a:pt x="107" y="91"/>
                    </a:cubicBezTo>
                    <a:cubicBezTo>
                      <a:pt x="107" y="92"/>
                      <a:pt x="109" y="93"/>
                      <a:pt x="109" y="93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09" y="95"/>
                      <a:pt x="108" y="96"/>
                      <a:pt x="108" y="96"/>
                    </a:cubicBezTo>
                    <a:cubicBezTo>
                      <a:pt x="107" y="96"/>
                      <a:pt x="106" y="94"/>
                      <a:pt x="106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1" y="101"/>
                      <a:pt x="100" y="102"/>
                      <a:pt x="100" y="103"/>
                    </a:cubicBezTo>
                    <a:cubicBezTo>
                      <a:pt x="100" y="103"/>
                      <a:pt x="100" y="106"/>
                      <a:pt x="100" y="106"/>
                    </a:cubicBezTo>
                    <a:cubicBezTo>
                      <a:pt x="100" y="106"/>
                      <a:pt x="101" y="107"/>
                      <a:pt x="101" y="108"/>
                    </a:cubicBezTo>
                    <a:cubicBezTo>
                      <a:pt x="102" y="108"/>
                      <a:pt x="103" y="109"/>
                      <a:pt x="103" y="109"/>
                    </a:cubicBezTo>
                    <a:cubicBezTo>
                      <a:pt x="103" y="111"/>
                      <a:pt x="103" y="111"/>
                      <a:pt x="103" y="111"/>
                    </a:cubicBezTo>
                    <a:cubicBezTo>
                      <a:pt x="102" y="109"/>
                      <a:pt x="102" y="109"/>
                      <a:pt x="102" y="109"/>
                    </a:cubicBezTo>
                    <a:cubicBezTo>
                      <a:pt x="102" y="109"/>
                      <a:pt x="101" y="108"/>
                      <a:pt x="100" y="108"/>
                    </a:cubicBezTo>
                    <a:cubicBezTo>
                      <a:pt x="100" y="107"/>
                      <a:pt x="100" y="106"/>
                      <a:pt x="99" y="106"/>
                    </a:cubicBezTo>
                    <a:cubicBezTo>
                      <a:pt x="99" y="106"/>
                      <a:pt x="98" y="107"/>
                      <a:pt x="98" y="107"/>
                    </a:cubicBezTo>
                    <a:cubicBezTo>
                      <a:pt x="98" y="107"/>
                      <a:pt x="97" y="107"/>
                      <a:pt x="97" y="107"/>
                    </a:cubicBezTo>
                    <a:cubicBezTo>
                      <a:pt x="98" y="108"/>
                      <a:pt x="96" y="109"/>
                      <a:pt x="96" y="109"/>
                    </a:cubicBezTo>
                    <a:cubicBezTo>
                      <a:pt x="96" y="109"/>
                      <a:pt x="94" y="110"/>
                      <a:pt x="94" y="109"/>
                    </a:cubicBezTo>
                    <a:cubicBezTo>
                      <a:pt x="94" y="108"/>
                      <a:pt x="94" y="107"/>
                      <a:pt x="93" y="107"/>
                    </a:cubicBezTo>
                    <a:cubicBezTo>
                      <a:pt x="93" y="106"/>
                      <a:pt x="92" y="107"/>
                      <a:pt x="92" y="107"/>
                    </a:cubicBezTo>
                    <a:cubicBezTo>
                      <a:pt x="92" y="108"/>
                      <a:pt x="91" y="109"/>
                      <a:pt x="91" y="109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2" y="110"/>
                      <a:pt x="91" y="112"/>
                      <a:pt x="91" y="112"/>
                    </a:cubicBezTo>
                    <a:cubicBezTo>
                      <a:pt x="91" y="112"/>
                      <a:pt x="90" y="110"/>
                      <a:pt x="90" y="109"/>
                    </a:cubicBezTo>
                    <a:cubicBezTo>
                      <a:pt x="90" y="109"/>
                      <a:pt x="90" y="107"/>
                      <a:pt x="90" y="108"/>
                    </a:cubicBezTo>
                    <a:cubicBezTo>
                      <a:pt x="89" y="108"/>
                      <a:pt x="88" y="109"/>
                      <a:pt x="88" y="109"/>
                    </a:cubicBezTo>
                    <a:cubicBezTo>
                      <a:pt x="88" y="109"/>
                      <a:pt x="87" y="109"/>
                      <a:pt x="87" y="110"/>
                    </a:cubicBezTo>
                    <a:cubicBezTo>
                      <a:pt x="88" y="110"/>
                      <a:pt x="87" y="113"/>
                      <a:pt x="88" y="113"/>
                    </a:cubicBezTo>
                    <a:cubicBezTo>
                      <a:pt x="89" y="114"/>
                      <a:pt x="88" y="114"/>
                      <a:pt x="89" y="114"/>
                    </a:cubicBezTo>
                    <a:cubicBezTo>
                      <a:pt x="90" y="114"/>
                      <a:pt x="90" y="115"/>
                      <a:pt x="90" y="115"/>
                    </a:cubicBezTo>
                    <a:cubicBezTo>
                      <a:pt x="87" y="115"/>
                      <a:pt x="87" y="115"/>
                      <a:pt x="87" y="115"/>
                    </a:cubicBezTo>
                    <a:cubicBezTo>
                      <a:pt x="87" y="115"/>
                      <a:pt x="86" y="116"/>
                      <a:pt x="86" y="116"/>
                    </a:cubicBezTo>
                    <a:cubicBezTo>
                      <a:pt x="86" y="117"/>
                      <a:pt x="87" y="118"/>
                      <a:pt x="87" y="118"/>
                    </a:cubicBezTo>
                    <a:cubicBezTo>
                      <a:pt x="87" y="118"/>
                      <a:pt x="88" y="119"/>
                      <a:pt x="88" y="120"/>
                    </a:cubicBezTo>
                    <a:cubicBezTo>
                      <a:pt x="88" y="120"/>
                      <a:pt x="87" y="121"/>
                      <a:pt x="87" y="121"/>
                    </a:cubicBezTo>
                    <a:cubicBezTo>
                      <a:pt x="87" y="121"/>
                      <a:pt x="86" y="120"/>
                      <a:pt x="85" y="120"/>
                    </a:cubicBezTo>
                    <a:cubicBezTo>
                      <a:pt x="85" y="120"/>
                      <a:pt x="85" y="120"/>
                      <a:pt x="84" y="121"/>
                    </a:cubicBezTo>
                    <a:cubicBezTo>
                      <a:pt x="84" y="121"/>
                      <a:pt x="83" y="122"/>
                      <a:pt x="83" y="123"/>
                    </a:cubicBezTo>
                    <a:cubicBezTo>
                      <a:pt x="83" y="123"/>
                      <a:pt x="84" y="123"/>
                      <a:pt x="84" y="125"/>
                    </a:cubicBezTo>
                    <a:cubicBezTo>
                      <a:pt x="84" y="126"/>
                      <a:pt x="83" y="127"/>
                      <a:pt x="83" y="127"/>
                    </a:cubicBezTo>
                    <a:cubicBezTo>
                      <a:pt x="83" y="127"/>
                      <a:pt x="83" y="128"/>
                      <a:pt x="83" y="128"/>
                    </a:cubicBezTo>
                    <a:cubicBezTo>
                      <a:pt x="84" y="129"/>
                      <a:pt x="86" y="129"/>
                      <a:pt x="86" y="129"/>
                    </a:cubicBezTo>
                    <a:cubicBezTo>
                      <a:pt x="87" y="129"/>
                      <a:pt x="87" y="129"/>
                      <a:pt x="88" y="129"/>
                    </a:cubicBezTo>
                    <a:cubicBezTo>
                      <a:pt x="88" y="129"/>
                      <a:pt x="89" y="129"/>
                      <a:pt x="89" y="130"/>
                    </a:cubicBezTo>
                    <a:cubicBezTo>
                      <a:pt x="90" y="130"/>
                      <a:pt x="91" y="130"/>
                      <a:pt x="91" y="130"/>
                    </a:cubicBezTo>
                    <a:cubicBezTo>
                      <a:pt x="91" y="130"/>
                      <a:pt x="90" y="132"/>
                      <a:pt x="89" y="131"/>
                    </a:cubicBezTo>
                    <a:cubicBezTo>
                      <a:pt x="88" y="130"/>
                      <a:pt x="87" y="130"/>
                      <a:pt x="86" y="130"/>
                    </a:cubicBezTo>
                    <a:cubicBezTo>
                      <a:pt x="85" y="130"/>
                      <a:pt x="85" y="132"/>
                      <a:pt x="85" y="132"/>
                    </a:cubicBezTo>
                    <a:cubicBezTo>
                      <a:pt x="87" y="133"/>
                      <a:pt x="87" y="133"/>
                      <a:pt x="87" y="133"/>
                    </a:cubicBezTo>
                    <a:cubicBezTo>
                      <a:pt x="87" y="133"/>
                      <a:pt x="88" y="134"/>
                      <a:pt x="87" y="134"/>
                    </a:cubicBezTo>
                    <a:cubicBezTo>
                      <a:pt x="86" y="134"/>
                      <a:pt x="84" y="133"/>
                      <a:pt x="84" y="133"/>
                    </a:cubicBezTo>
                    <a:cubicBezTo>
                      <a:pt x="84" y="133"/>
                      <a:pt x="84" y="133"/>
                      <a:pt x="83" y="133"/>
                    </a:cubicBezTo>
                    <a:cubicBezTo>
                      <a:pt x="83" y="133"/>
                      <a:pt x="82" y="134"/>
                      <a:pt x="82" y="134"/>
                    </a:cubicBezTo>
                    <a:cubicBezTo>
                      <a:pt x="81" y="134"/>
                      <a:pt x="81" y="134"/>
                      <a:pt x="80" y="134"/>
                    </a:cubicBezTo>
                    <a:cubicBezTo>
                      <a:pt x="80" y="133"/>
                      <a:pt x="78" y="132"/>
                      <a:pt x="78" y="132"/>
                    </a:cubicBezTo>
                    <a:cubicBezTo>
                      <a:pt x="78" y="132"/>
                      <a:pt x="77" y="131"/>
                      <a:pt x="77" y="131"/>
                    </a:cubicBezTo>
                    <a:cubicBezTo>
                      <a:pt x="77" y="130"/>
                      <a:pt x="77" y="128"/>
                      <a:pt x="78" y="128"/>
                    </a:cubicBezTo>
                    <a:cubicBezTo>
                      <a:pt x="78" y="128"/>
                      <a:pt x="78" y="127"/>
                      <a:pt x="79" y="127"/>
                    </a:cubicBezTo>
                    <a:cubicBezTo>
                      <a:pt x="79" y="127"/>
                      <a:pt x="82" y="127"/>
                      <a:pt x="80" y="126"/>
                    </a:cubicBezTo>
                    <a:cubicBezTo>
                      <a:pt x="79" y="125"/>
                      <a:pt x="79" y="124"/>
                      <a:pt x="78" y="125"/>
                    </a:cubicBezTo>
                    <a:cubicBezTo>
                      <a:pt x="78" y="125"/>
                      <a:pt x="76" y="126"/>
                      <a:pt x="76" y="126"/>
                    </a:cubicBezTo>
                    <a:cubicBezTo>
                      <a:pt x="76" y="126"/>
                      <a:pt x="76" y="125"/>
                      <a:pt x="76" y="123"/>
                    </a:cubicBezTo>
                    <a:cubicBezTo>
                      <a:pt x="77" y="120"/>
                      <a:pt x="76" y="120"/>
                      <a:pt x="77" y="119"/>
                    </a:cubicBezTo>
                    <a:cubicBezTo>
                      <a:pt x="78" y="119"/>
                      <a:pt x="78" y="118"/>
                      <a:pt x="78" y="118"/>
                    </a:cubicBezTo>
                    <a:cubicBezTo>
                      <a:pt x="78" y="118"/>
                      <a:pt x="78" y="117"/>
                      <a:pt x="77" y="116"/>
                    </a:cubicBezTo>
                    <a:cubicBezTo>
                      <a:pt x="76" y="114"/>
                      <a:pt x="76" y="113"/>
                      <a:pt x="75" y="112"/>
                    </a:cubicBezTo>
                    <a:cubicBezTo>
                      <a:pt x="74" y="112"/>
                      <a:pt x="73" y="113"/>
                      <a:pt x="73" y="113"/>
                    </a:cubicBezTo>
                    <a:cubicBezTo>
                      <a:pt x="73" y="114"/>
                      <a:pt x="72" y="115"/>
                      <a:pt x="73" y="116"/>
                    </a:cubicBezTo>
                    <a:cubicBezTo>
                      <a:pt x="73" y="117"/>
                      <a:pt x="73" y="118"/>
                      <a:pt x="72" y="118"/>
                    </a:cubicBezTo>
                    <a:cubicBezTo>
                      <a:pt x="72" y="119"/>
                      <a:pt x="72" y="119"/>
                      <a:pt x="71" y="119"/>
                    </a:cubicBezTo>
                    <a:cubicBezTo>
                      <a:pt x="70" y="118"/>
                      <a:pt x="70" y="118"/>
                      <a:pt x="70" y="117"/>
                    </a:cubicBezTo>
                    <a:cubicBezTo>
                      <a:pt x="69" y="117"/>
                      <a:pt x="69" y="117"/>
                      <a:pt x="69" y="116"/>
                    </a:cubicBezTo>
                    <a:cubicBezTo>
                      <a:pt x="68" y="116"/>
                      <a:pt x="67" y="115"/>
                      <a:pt x="67" y="115"/>
                    </a:cubicBezTo>
                    <a:cubicBezTo>
                      <a:pt x="67" y="115"/>
                      <a:pt x="65" y="114"/>
                      <a:pt x="65" y="115"/>
                    </a:cubicBezTo>
                    <a:cubicBezTo>
                      <a:pt x="65" y="115"/>
                      <a:pt x="65" y="116"/>
                      <a:pt x="66" y="116"/>
                    </a:cubicBezTo>
                    <a:cubicBezTo>
                      <a:pt x="66" y="117"/>
                      <a:pt x="66" y="117"/>
                      <a:pt x="66" y="118"/>
                    </a:cubicBezTo>
                    <a:cubicBezTo>
                      <a:pt x="66" y="118"/>
                      <a:pt x="66" y="119"/>
                      <a:pt x="66" y="119"/>
                    </a:cubicBezTo>
                    <a:cubicBezTo>
                      <a:pt x="66" y="119"/>
                      <a:pt x="65" y="118"/>
                      <a:pt x="64" y="118"/>
                    </a:cubicBezTo>
                    <a:cubicBezTo>
                      <a:pt x="64" y="118"/>
                      <a:pt x="62" y="120"/>
                      <a:pt x="62" y="120"/>
                    </a:cubicBezTo>
                    <a:cubicBezTo>
                      <a:pt x="62" y="120"/>
                      <a:pt x="62" y="120"/>
                      <a:pt x="62" y="121"/>
                    </a:cubicBezTo>
                    <a:cubicBezTo>
                      <a:pt x="63" y="121"/>
                      <a:pt x="62" y="122"/>
                      <a:pt x="63" y="123"/>
                    </a:cubicBezTo>
                    <a:cubicBezTo>
                      <a:pt x="63" y="124"/>
                      <a:pt x="63" y="125"/>
                      <a:pt x="64" y="125"/>
                    </a:cubicBezTo>
                    <a:cubicBezTo>
                      <a:pt x="65" y="126"/>
                      <a:pt x="69" y="124"/>
                      <a:pt x="69" y="124"/>
                    </a:cubicBezTo>
                    <a:cubicBezTo>
                      <a:pt x="69" y="124"/>
                      <a:pt x="71" y="126"/>
                      <a:pt x="71" y="126"/>
                    </a:cubicBezTo>
                    <a:cubicBezTo>
                      <a:pt x="71" y="126"/>
                      <a:pt x="71" y="128"/>
                      <a:pt x="71" y="128"/>
                    </a:cubicBezTo>
                    <a:cubicBezTo>
                      <a:pt x="71" y="128"/>
                      <a:pt x="71" y="128"/>
                      <a:pt x="70" y="128"/>
                    </a:cubicBezTo>
                    <a:cubicBezTo>
                      <a:pt x="69" y="128"/>
                      <a:pt x="68" y="127"/>
                      <a:pt x="68" y="128"/>
                    </a:cubicBezTo>
                    <a:cubicBezTo>
                      <a:pt x="68" y="129"/>
                      <a:pt x="68" y="131"/>
                      <a:pt x="68" y="131"/>
                    </a:cubicBezTo>
                    <a:cubicBezTo>
                      <a:pt x="69" y="132"/>
                      <a:pt x="69" y="134"/>
                      <a:pt x="70" y="134"/>
                    </a:cubicBezTo>
                    <a:cubicBezTo>
                      <a:pt x="72" y="135"/>
                      <a:pt x="72" y="135"/>
                      <a:pt x="73" y="135"/>
                    </a:cubicBezTo>
                    <a:cubicBezTo>
                      <a:pt x="74" y="134"/>
                      <a:pt x="73" y="133"/>
                      <a:pt x="74" y="134"/>
                    </a:cubicBezTo>
                    <a:cubicBezTo>
                      <a:pt x="75" y="134"/>
                      <a:pt x="76" y="134"/>
                      <a:pt x="77" y="135"/>
                    </a:cubicBezTo>
                    <a:cubicBezTo>
                      <a:pt x="77" y="136"/>
                      <a:pt x="76" y="136"/>
                      <a:pt x="76" y="136"/>
                    </a:cubicBezTo>
                    <a:cubicBezTo>
                      <a:pt x="76" y="136"/>
                      <a:pt x="75" y="136"/>
                      <a:pt x="75" y="136"/>
                    </a:cubicBezTo>
                    <a:cubicBezTo>
                      <a:pt x="75" y="137"/>
                      <a:pt x="74" y="137"/>
                      <a:pt x="75" y="137"/>
                    </a:cubicBezTo>
                    <a:cubicBezTo>
                      <a:pt x="77" y="138"/>
                      <a:pt x="78" y="137"/>
                      <a:pt x="78" y="137"/>
                    </a:cubicBezTo>
                    <a:cubicBezTo>
                      <a:pt x="78" y="137"/>
                      <a:pt x="79" y="136"/>
                      <a:pt x="79" y="137"/>
                    </a:cubicBezTo>
                    <a:cubicBezTo>
                      <a:pt x="79" y="137"/>
                      <a:pt x="78" y="138"/>
                      <a:pt x="78" y="138"/>
                    </a:cubicBezTo>
                    <a:cubicBezTo>
                      <a:pt x="77" y="139"/>
                      <a:pt x="77" y="139"/>
                      <a:pt x="77" y="140"/>
                    </a:cubicBezTo>
                    <a:cubicBezTo>
                      <a:pt x="77" y="140"/>
                      <a:pt x="76" y="141"/>
                      <a:pt x="76" y="141"/>
                    </a:cubicBezTo>
                    <a:cubicBezTo>
                      <a:pt x="76" y="142"/>
                      <a:pt x="74" y="145"/>
                      <a:pt x="77" y="143"/>
                    </a:cubicBezTo>
                    <a:cubicBezTo>
                      <a:pt x="80" y="141"/>
                      <a:pt x="80" y="141"/>
                      <a:pt x="80" y="140"/>
                    </a:cubicBezTo>
                    <a:cubicBezTo>
                      <a:pt x="80" y="140"/>
                      <a:pt x="80" y="140"/>
                      <a:pt x="81" y="139"/>
                    </a:cubicBezTo>
                    <a:cubicBezTo>
                      <a:pt x="83" y="138"/>
                      <a:pt x="84" y="138"/>
                      <a:pt x="84" y="138"/>
                    </a:cubicBezTo>
                    <a:cubicBezTo>
                      <a:pt x="84" y="137"/>
                      <a:pt x="85" y="137"/>
                      <a:pt x="85" y="138"/>
                    </a:cubicBezTo>
                    <a:cubicBezTo>
                      <a:pt x="84" y="139"/>
                      <a:pt x="84" y="138"/>
                      <a:pt x="84" y="139"/>
                    </a:cubicBezTo>
                    <a:cubicBezTo>
                      <a:pt x="85" y="140"/>
                      <a:pt x="85" y="140"/>
                      <a:pt x="86" y="140"/>
                    </a:cubicBezTo>
                    <a:cubicBezTo>
                      <a:pt x="86" y="140"/>
                      <a:pt x="87" y="141"/>
                      <a:pt x="87" y="141"/>
                    </a:cubicBezTo>
                    <a:cubicBezTo>
                      <a:pt x="87" y="141"/>
                      <a:pt x="85" y="140"/>
                      <a:pt x="84" y="140"/>
                    </a:cubicBezTo>
                    <a:cubicBezTo>
                      <a:pt x="84" y="140"/>
                      <a:pt x="83" y="140"/>
                      <a:pt x="83" y="140"/>
                    </a:cubicBezTo>
                    <a:cubicBezTo>
                      <a:pt x="83" y="140"/>
                      <a:pt x="82" y="141"/>
                      <a:pt x="82" y="141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82" y="142"/>
                      <a:pt x="83" y="143"/>
                      <a:pt x="83" y="143"/>
                    </a:cubicBezTo>
                    <a:cubicBezTo>
                      <a:pt x="83" y="144"/>
                      <a:pt x="83" y="144"/>
                      <a:pt x="82" y="144"/>
                    </a:cubicBezTo>
                    <a:cubicBezTo>
                      <a:pt x="81" y="144"/>
                      <a:pt x="82" y="143"/>
                      <a:pt x="80" y="143"/>
                    </a:cubicBezTo>
                    <a:cubicBezTo>
                      <a:pt x="79" y="144"/>
                      <a:pt x="79" y="142"/>
                      <a:pt x="78" y="144"/>
                    </a:cubicBezTo>
                    <a:cubicBezTo>
                      <a:pt x="78" y="147"/>
                      <a:pt x="77" y="147"/>
                      <a:pt x="77" y="147"/>
                    </a:cubicBezTo>
                    <a:cubicBezTo>
                      <a:pt x="77" y="147"/>
                      <a:pt x="77" y="147"/>
                      <a:pt x="77" y="148"/>
                    </a:cubicBezTo>
                    <a:cubicBezTo>
                      <a:pt x="77" y="148"/>
                      <a:pt x="77" y="148"/>
                      <a:pt x="79" y="149"/>
                    </a:cubicBezTo>
                    <a:cubicBezTo>
                      <a:pt x="80" y="150"/>
                      <a:pt x="81" y="151"/>
                      <a:pt x="81" y="151"/>
                    </a:cubicBezTo>
                    <a:cubicBezTo>
                      <a:pt x="81" y="151"/>
                      <a:pt x="80" y="151"/>
                      <a:pt x="79" y="151"/>
                    </a:cubicBezTo>
                    <a:cubicBezTo>
                      <a:pt x="78" y="152"/>
                      <a:pt x="77" y="152"/>
                      <a:pt x="76" y="152"/>
                    </a:cubicBezTo>
                    <a:cubicBezTo>
                      <a:pt x="76" y="153"/>
                      <a:pt x="75" y="153"/>
                      <a:pt x="74" y="153"/>
                    </a:cubicBezTo>
                    <a:cubicBezTo>
                      <a:pt x="74" y="153"/>
                      <a:pt x="72" y="153"/>
                      <a:pt x="71" y="153"/>
                    </a:cubicBezTo>
                    <a:cubicBezTo>
                      <a:pt x="70" y="153"/>
                      <a:pt x="69" y="153"/>
                      <a:pt x="68" y="154"/>
                    </a:cubicBezTo>
                    <a:cubicBezTo>
                      <a:pt x="68" y="154"/>
                      <a:pt x="68" y="155"/>
                      <a:pt x="68" y="155"/>
                    </a:cubicBezTo>
                    <a:cubicBezTo>
                      <a:pt x="68" y="155"/>
                      <a:pt x="67" y="155"/>
                      <a:pt x="68" y="156"/>
                    </a:cubicBezTo>
                    <a:cubicBezTo>
                      <a:pt x="69" y="156"/>
                      <a:pt x="72" y="156"/>
                      <a:pt x="72" y="156"/>
                    </a:cubicBezTo>
                    <a:cubicBezTo>
                      <a:pt x="73" y="156"/>
                      <a:pt x="73" y="157"/>
                      <a:pt x="73" y="157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1" y="157"/>
                      <a:pt x="70" y="156"/>
                      <a:pt x="69" y="156"/>
                    </a:cubicBezTo>
                    <a:cubicBezTo>
                      <a:pt x="69" y="157"/>
                      <a:pt x="66" y="157"/>
                      <a:pt x="66" y="157"/>
                    </a:cubicBezTo>
                    <a:cubicBezTo>
                      <a:pt x="66" y="157"/>
                      <a:pt x="65" y="159"/>
                      <a:pt x="65" y="159"/>
                    </a:cubicBezTo>
                    <a:cubicBezTo>
                      <a:pt x="65" y="160"/>
                      <a:pt x="65" y="161"/>
                      <a:pt x="66" y="162"/>
                    </a:cubicBezTo>
                    <a:cubicBezTo>
                      <a:pt x="67" y="163"/>
                      <a:pt x="67" y="164"/>
                      <a:pt x="67" y="164"/>
                    </a:cubicBezTo>
                    <a:cubicBezTo>
                      <a:pt x="67" y="165"/>
                      <a:pt x="67" y="164"/>
                      <a:pt x="67" y="165"/>
                    </a:cubicBezTo>
                    <a:cubicBezTo>
                      <a:pt x="67" y="166"/>
                      <a:pt x="65" y="167"/>
                      <a:pt x="65" y="167"/>
                    </a:cubicBezTo>
                    <a:cubicBezTo>
                      <a:pt x="65" y="167"/>
                      <a:pt x="65" y="167"/>
                      <a:pt x="65" y="168"/>
                    </a:cubicBezTo>
                    <a:cubicBezTo>
                      <a:pt x="64" y="170"/>
                      <a:pt x="63" y="172"/>
                      <a:pt x="64" y="172"/>
                    </a:cubicBezTo>
                    <a:cubicBezTo>
                      <a:pt x="65" y="172"/>
                      <a:pt x="65" y="173"/>
                      <a:pt x="67" y="172"/>
                    </a:cubicBezTo>
                    <a:cubicBezTo>
                      <a:pt x="69" y="172"/>
                      <a:pt x="66" y="171"/>
                      <a:pt x="70" y="172"/>
                    </a:cubicBezTo>
                    <a:cubicBezTo>
                      <a:pt x="73" y="172"/>
                      <a:pt x="73" y="172"/>
                      <a:pt x="74" y="172"/>
                    </a:cubicBezTo>
                    <a:cubicBezTo>
                      <a:pt x="75" y="171"/>
                      <a:pt x="75" y="171"/>
                      <a:pt x="76" y="171"/>
                    </a:cubicBezTo>
                    <a:cubicBezTo>
                      <a:pt x="76" y="170"/>
                      <a:pt x="74" y="170"/>
                      <a:pt x="77" y="169"/>
                    </a:cubicBezTo>
                    <a:cubicBezTo>
                      <a:pt x="79" y="168"/>
                      <a:pt x="79" y="168"/>
                      <a:pt x="79" y="168"/>
                    </a:cubicBezTo>
                    <a:cubicBezTo>
                      <a:pt x="79" y="168"/>
                      <a:pt x="78" y="166"/>
                      <a:pt x="80" y="168"/>
                    </a:cubicBezTo>
                    <a:cubicBezTo>
                      <a:pt x="82" y="170"/>
                      <a:pt x="81" y="170"/>
                      <a:pt x="81" y="170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80" y="173"/>
                      <a:pt x="80" y="173"/>
                      <a:pt x="80" y="173"/>
                    </a:cubicBezTo>
                    <a:cubicBezTo>
                      <a:pt x="80" y="173"/>
                      <a:pt x="79" y="173"/>
                      <a:pt x="78" y="174"/>
                    </a:cubicBezTo>
                    <a:cubicBezTo>
                      <a:pt x="77" y="176"/>
                      <a:pt x="75" y="179"/>
                      <a:pt x="74" y="179"/>
                    </a:cubicBezTo>
                    <a:cubicBezTo>
                      <a:pt x="74" y="179"/>
                      <a:pt x="75" y="179"/>
                      <a:pt x="73" y="180"/>
                    </a:cubicBezTo>
                    <a:cubicBezTo>
                      <a:pt x="72" y="181"/>
                      <a:pt x="71" y="182"/>
                      <a:pt x="69" y="183"/>
                    </a:cubicBezTo>
                    <a:cubicBezTo>
                      <a:pt x="68" y="184"/>
                      <a:pt x="68" y="183"/>
                      <a:pt x="67" y="184"/>
                    </a:cubicBezTo>
                    <a:cubicBezTo>
                      <a:pt x="67" y="184"/>
                      <a:pt x="67" y="186"/>
                      <a:pt x="67" y="186"/>
                    </a:cubicBezTo>
                    <a:cubicBezTo>
                      <a:pt x="66" y="187"/>
                      <a:pt x="66" y="187"/>
                      <a:pt x="66" y="187"/>
                    </a:cubicBezTo>
                    <a:cubicBezTo>
                      <a:pt x="63" y="188"/>
                      <a:pt x="63" y="188"/>
                      <a:pt x="63" y="188"/>
                    </a:cubicBezTo>
                    <a:cubicBezTo>
                      <a:pt x="61" y="187"/>
                      <a:pt x="61" y="187"/>
                      <a:pt x="61" y="187"/>
                    </a:cubicBezTo>
                    <a:cubicBezTo>
                      <a:pt x="59" y="189"/>
                      <a:pt x="59" y="189"/>
                      <a:pt x="59" y="189"/>
                    </a:cubicBezTo>
                    <a:cubicBezTo>
                      <a:pt x="59" y="189"/>
                      <a:pt x="57" y="188"/>
                      <a:pt x="56" y="188"/>
                    </a:cubicBezTo>
                    <a:cubicBezTo>
                      <a:pt x="55" y="188"/>
                      <a:pt x="55" y="189"/>
                      <a:pt x="55" y="189"/>
                    </a:cubicBezTo>
                    <a:cubicBezTo>
                      <a:pt x="55" y="189"/>
                      <a:pt x="54" y="190"/>
                      <a:pt x="54" y="191"/>
                    </a:cubicBezTo>
                    <a:cubicBezTo>
                      <a:pt x="53" y="192"/>
                      <a:pt x="53" y="195"/>
                      <a:pt x="53" y="195"/>
                    </a:cubicBezTo>
                    <a:cubicBezTo>
                      <a:pt x="51" y="196"/>
                      <a:pt x="51" y="196"/>
                      <a:pt x="51" y="196"/>
                    </a:cubicBezTo>
                    <a:cubicBezTo>
                      <a:pt x="51" y="196"/>
                      <a:pt x="51" y="198"/>
                      <a:pt x="52" y="197"/>
                    </a:cubicBezTo>
                    <a:cubicBezTo>
                      <a:pt x="53" y="196"/>
                      <a:pt x="54" y="195"/>
                      <a:pt x="55" y="194"/>
                    </a:cubicBezTo>
                    <a:cubicBezTo>
                      <a:pt x="56" y="194"/>
                      <a:pt x="57" y="193"/>
                      <a:pt x="57" y="193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56" y="198"/>
                      <a:pt x="56" y="198"/>
                      <a:pt x="56" y="198"/>
                    </a:cubicBezTo>
                    <a:cubicBezTo>
                      <a:pt x="55" y="199"/>
                      <a:pt x="55" y="199"/>
                      <a:pt x="55" y="199"/>
                    </a:cubicBezTo>
                    <a:cubicBezTo>
                      <a:pt x="54" y="200"/>
                      <a:pt x="54" y="200"/>
                      <a:pt x="54" y="200"/>
                    </a:cubicBezTo>
                    <a:cubicBezTo>
                      <a:pt x="54" y="200"/>
                      <a:pt x="53" y="204"/>
                      <a:pt x="54" y="203"/>
                    </a:cubicBezTo>
                    <a:cubicBezTo>
                      <a:pt x="56" y="202"/>
                      <a:pt x="55" y="202"/>
                      <a:pt x="57" y="202"/>
                    </a:cubicBezTo>
                    <a:cubicBezTo>
                      <a:pt x="58" y="201"/>
                      <a:pt x="58" y="200"/>
                      <a:pt x="61" y="200"/>
                    </a:cubicBezTo>
                    <a:cubicBezTo>
                      <a:pt x="63" y="200"/>
                      <a:pt x="63" y="198"/>
                      <a:pt x="63" y="198"/>
                    </a:cubicBezTo>
                    <a:cubicBezTo>
                      <a:pt x="63" y="197"/>
                      <a:pt x="63" y="196"/>
                      <a:pt x="63" y="196"/>
                    </a:cubicBezTo>
                    <a:cubicBezTo>
                      <a:pt x="63" y="195"/>
                      <a:pt x="62" y="194"/>
                      <a:pt x="64" y="194"/>
                    </a:cubicBezTo>
                    <a:cubicBezTo>
                      <a:pt x="66" y="193"/>
                      <a:pt x="65" y="194"/>
                      <a:pt x="66" y="193"/>
                    </a:cubicBezTo>
                    <a:cubicBezTo>
                      <a:pt x="66" y="193"/>
                      <a:pt x="66" y="194"/>
                      <a:pt x="67" y="192"/>
                    </a:cubicBezTo>
                    <a:cubicBezTo>
                      <a:pt x="67" y="190"/>
                      <a:pt x="67" y="191"/>
                      <a:pt x="68" y="189"/>
                    </a:cubicBezTo>
                    <a:cubicBezTo>
                      <a:pt x="70" y="188"/>
                      <a:pt x="69" y="188"/>
                      <a:pt x="70" y="188"/>
                    </a:cubicBezTo>
                    <a:cubicBezTo>
                      <a:pt x="70" y="187"/>
                      <a:pt x="70" y="187"/>
                      <a:pt x="71" y="187"/>
                    </a:cubicBezTo>
                    <a:cubicBezTo>
                      <a:pt x="72" y="186"/>
                      <a:pt x="72" y="186"/>
                      <a:pt x="72" y="185"/>
                    </a:cubicBezTo>
                    <a:cubicBezTo>
                      <a:pt x="72" y="185"/>
                      <a:pt x="75" y="183"/>
                      <a:pt x="75" y="183"/>
                    </a:cubicBezTo>
                    <a:cubicBezTo>
                      <a:pt x="75" y="182"/>
                      <a:pt x="75" y="182"/>
                      <a:pt x="75" y="182"/>
                    </a:cubicBezTo>
                    <a:cubicBezTo>
                      <a:pt x="78" y="179"/>
                      <a:pt x="78" y="179"/>
                      <a:pt x="78" y="179"/>
                    </a:cubicBezTo>
                    <a:cubicBezTo>
                      <a:pt x="78" y="179"/>
                      <a:pt x="79" y="179"/>
                      <a:pt x="78" y="180"/>
                    </a:cubicBezTo>
                    <a:cubicBezTo>
                      <a:pt x="78" y="181"/>
                      <a:pt x="77" y="182"/>
                      <a:pt x="77" y="182"/>
                    </a:cubicBezTo>
                    <a:cubicBezTo>
                      <a:pt x="77" y="184"/>
                      <a:pt x="77" y="184"/>
                      <a:pt x="77" y="184"/>
                    </a:cubicBezTo>
                    <a:cubicBezTo>
                      <a:pt x="75" y="186"/>
                      <a:pt x="75" y="186"/>
                      <a:pt x="75" y="186"/>
                    </a:cubicBezTo>
                    <a:cubicBezTo>
                      <a:pt x="75" y="186"/>
                      <a:pt x="76" y="187"/>
                      <a:pt x="75" y="187"/>
                    </a:cubicBezTo>
                    <a:cubicBezTo>
                      <a:pt x="74" y="188"/>
                      <a:pt x="73" y="189"/>
                      <a:pt x="73" y="189"/>
                    </a:cubicBezTo>
                    <a:cubicBezTo>
                      <a:pt x="73" y="191"/>
                      <a:pt x="73" y="191"/>
                      <a:pt x="73" y="191"/>
                    </a:cubicBezTo>
                    <a:cubicBezTo>
                      <a:pt x="73" y="191"/>
                      <a:pt x="73" y="191"/>
                      <a:pt x="73" y="191"/>
                    </a:cubicBezTo>
                    <a:cubicBezTo>
                      <a:pt x="72" y="194"/>
                      <a:pt x="72" y="194"/>
                      <a:pt x="72" y="194"/>
                    </a:cubicBezTo>
                    <a:cubicBezTo>
                      <a:pt x="74" y="196"/>
                      <a:pt x="74" y="196"/>
                      <a:pt x="74" y="196"/>
                    </a:cubicBezTo>
                    <a:cubicBezTo>
                      <a:pt x="74" y="197"/>
                      <a:pt x="74" y="197"/>
                      <a:pt x="74" y="197"/>
                    </a:cubicBezTo>
                    <a:cubicBezTo>
                      <a:pt x="74" y="197"/>
                      <a:pt x="73" y="198"/>
                      <a:pt x="73" y="199"/>
                    </a:cubicBezTo>
                    <a:cubicBezTo>
                      <a:pt x="72" y="199"/>
                      <a:pt x="70" y="202"/>
                      <a:pt x="70" y="202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68" y="206"/>
                      <a:pt x="68" y="206"/>
                      <a:pt x="68" y="206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66" y="212"/>
                      <a:pt x="66" y="212"/>
                      <a:pt x="66" y="212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3"/>
                      <a:pt x="64" y="215"/>
                      <a:pt x="66" y="215"/>
                    </a:cubicBezTo>
                    <a:cubicBezTo>
                      <a:pt x="67" y="216"/>
                      <a:pt x="67" y="216"/>
                      <a:pt x="68" y="216"/>
                    </a:cubicBezTo>
                    <a:cubicBezTo>
                      <a:pt x="70" y="216"/>
                      <a:pt x="69" y="216"/>
                      <a:pt x="70" y="216"/>
                    </a:cubicBezTo>
                    <a:cubicBezTo>
                      <a:pt x="70" y="216"/>
                      <a:pt x="72" y="216"/>
                      <a:pt x="72" y="214"/>
                    </a:cubicBezTo>
                    <a:cubicBezTo>
                      <a:pt x="72" y="213"/>
                      <a:pt x="72" y="211"/>
                      <a:pt x="72" y="211"/>
                    </a:cubicBezTo>
                    <a:cubicBezTo>
                      <a:pt x="72" y="210"/>
                      <a:pt x="74" y="208"/>
                      <a:pt x="74" y="208"/>
                    </a:cubicBezTo>
                    <a:cubicBezTo>
                      <a:pt x="74" y="205"/>
                      <a:pt x="74" y="205"/>
                      <a:pt x="74" y="205"/>
                    </a:cubicBezTo>
                    <a:cubicBezTo>
                      <a:pt x="74" y="205"/>
                      <a:pt x="73" y="204"/>
                      <a:pt x="75" y="202"/>
                    </a:cubicBezTo>
                    <a:cubicBezTo>
                      <a:pt x="77" y="201"/>
                      <a:pt x="76" y="202"/>
                      <a:pt x="77" y="201"/>
                    </a:cubicBezTo>
                    <a:cubicBezTo>
                      <a:pt x="77" y="201"/>
                      <a:pt x="78" y="200"/>
                      <a:pt x="78" y="199"/>
                    </a:cubicBezTo>
                    <a:cubicBezTo>
                      <a:pt x="79" y="198"/>
                      <a:pt x="79" y="198"/>
                      <a:pt x="79" y="198"/>
                    </a:cubicBezTo>
                    <a:cubicBezTo>
                      <a:pt x="80" y="197"/>
                      <a:pt x="80" y="197"/>
                      <a:pt x="80" y="197"/>
                    </a:cubicBezTo>
                    <a:cubicBezTo>
                      <a:pt x="79" y="191"/>
                      <a:pt x="79" y="191"/>
                      <a:pt x="79" y="191"/>
                    </a:cubicBezTo>
                    <a:cubicBezTo>
                      <a:pt x="79" y="191"/>
                      <a:pt x="80" y="189"/>
                      <a:pt x="80" y="189"/>
                    </a:cubicBezTo>
                    <a:cubicBezTo>
                      <a:pt x="81" y="188"/>
                      <a:pt x="82" y="189"/>
                      <a:pt x="82" y="189"/>
                    </a:cubicBezTo>
                    <a:cubicBezTo>
                      <a:pt x="82" y="189"/>
                      <a:pt x="82" y="189"/>
                      <a:pt x="81" y="191"/>
                    </a:cubicBezTo>
                    <a:cubicBezTo>
                      <a:pt x="81" y="192"/>
                      <a:pt x="82" y="195"/>
                      <a:pt x="82" y="195"/>
                    </a:cubicBezTo>
                    <a:cubicBezTo>
                      <a:pt x="87" y="200"/>
                      <a:pt x="87" y="200"/>
                      <a:pt x="87" y="200"/>
                    </a:cubicBezTo>
                    <a:cubicBezTo>
                      <a:pt x="87" y="200"/>
                      <a:pt x="90" y="204"/>
                      <a:pt x="90" y="204"/>
                    </a:cubicBezTo>
                    <a:cubicBezTo>
                      <a:pt x="90" y="205"/>
                      <a:pt x="94" y="208"/>
                      <a:pt x="94" y="208"/>
                    </a:cubicBezTo>
                    <a:cubicBezTo>
                      <a:pt x="94" y="208"/>
                      <a:pt x="94" y="209"/>
                      <a:pt x="94" y="210"/>
                    </a:cubicBezTo>
                    <a:cubicBezTo>
                      <a:pt x="94" y="210"/>
                      <a:pt x="95" y="211"/>
                      <a:pt x="94" y="212"/>
                    </a:cubicBezTo>
                    <a:cubicBezTo>
                      <a:pt x="94" y="213"/>
                      <a:pt x="93" y="215"/>
                      <a:pt x="93" y="215"/>
                    </a:cubicBezTo>
                    <a:cubicBezTo>
                      <a:pt x="91" y="216"/>
                      <a:pt x="91" y="216"/>
                      <a:pt x="91" y="216"/>
                    </a:cubicBezTo>
                    <a:cubicBezTo>
                      <a:pt x="89" y="218"/>
                      <a:pt x="89" y="218"/>
                      <a:pt x="89" y="218"/>
                    </a:cubicBezTo>
                    <a:cubicBezTo>
                      <a:pt x="88" y="222"/>
                      <a:pt x="88" y="222"/>
                      <a:pt x="88" y="222"/>
                    </a:cubicBezTo>
                    <a:cubicBezTo>
                      <a:pt x="86" y="224"/>
                      <a:pt x="86" y="224"/>
                      <a:pt x="86" y="224"/>
                    </a:cubicBezTo>
                    <a:cubicBezTo>
                      <a:pt x="83" y="226"/>
                      <a:pt x="83" y="226"/>
                      <a:pt x="83" y="226"/>
                    </a:cubicBezTo>
                    <a:cubicBezTo>
                      <a:pt x="79" y="230"/>
                      <a:pt x="79" y="230"/>
                      <a:pt x="79" y="230"/>
                    </a:cubicBezTo>
                    <a:cubicBezTo>
                      <a:pt x="78" y="233"/>
                      <a:pt x="78" y="233"/>
                      <a:pt x="78" y="233"/>
                    </a:cubicBezTo>
                    <a:cubicBezTo>
                      <a:pt x="75" y="236"/>
                      <a:pt x="75" y="236"/>
                      <a:pt x="75" y="236"/>
                    </a:cubicBezTo>
                    <a:cubicBezTo>
                      <a:pt x="75" y="239"/>
                      <a:pt x="75" y="239"/>
                      <a:pt x="75" y="239"/>
                    </a:cubicBezTo>
                    <a:cubicBezTo>
                      <a:pt x="75" y="239"/>
                      <a:pt x="77" y="242"/>
                      <a:pt x="77" y="242"/>
                    </a:cubicBezTo>
                    <a:cubicBezTo>
                      <a:pt x="78" y="242"/>
                      <a:pt x="79" y="243"/>
                      <a:pt x="79" y="243"/>
                    </a:cubicBezTo>
                    <a:cubicBezTo>
                      <a:pt x="79" y="247"/>
                      <a:pt x="79" y="247"/>
                      <a:pt x="79" y="247"/>
                    </a:cubicBezTo>
                    <a:cubicBezTo>
                      <a:pt x="79" y="247"/>
                      <a:pt x="80" y="249"/>
                      <a:pt x="80" y="249"/>
                    </a:cubicBezTo>
                    <a:cubicBezTo>
                      <a:pt x="81" y="249"/>
                      <a:pt x="82" y="246"/>
                      <a:pt x="82" y="246"/>
                    </a:cubicBezTo>
                    <a:cubicBezTo>
                      <a:pt x="82" y="246"/>
                      <a:pt x="80" y="244"/>
                      <a:pt x="80" y="242"/>
                    </a:cubicBezTo>
                    <a:cubicBezTo>
                      <a:pt x="80" y="241"/>
                      <a:pt x="81" y="238"/>
                      <a:pt x="81" y="238"/>
                    </a:cubicBezTo>
                    <a:cubicBezTo>
                      <a:pt x="83" y="238"/>
                      <a:pt x="83" y="238"/>
                      <a:pt x="83" y="238"/>
                    </a:cubicBezTo>
                    <a:cubicBezTo>
                      <a:pt x="83" y="238"/>
                      <a:pt x="83" y="238"/>
                      <a:pt x="84" y="239"/>
                    </a:cubicBezTo>
                    <a:cubicBezTo>
                      <a:pt x="84" y="240"/>
                      <a:pt x="84" y="239"/>
                      <a:pt x="85" y="240"/>
                    </a:cubicBezTo>
                    <a:cubicBezTo>
                      <a:pt x="85" y="241"/>
                      <a:pt x="88" y="243"/>
                      <a:pt x="88" y="243"/>
                    </a:cubicBezTo>
                    <a:cubicBezTo>
                      <a:pt x="88" y="243"/>
                      <a:pt x="90" y="246"/>
                      <a:pt x="90" y="246"/>
                    </a:cubicBezTo>
                    <a:cubicBezTo>
                      <a:pt x="91" y="247"/>
                      <a:pt x="92" y="249"/>
                      <a:pt x="93" y="249"/>
                    </a:cubicBezTo>
                    <a:cubicBezTo>
                      <a:pt x="94" y="248"/>
                      <a:pt x="94" y="249"/>
                      <a:pt x="95" y="247"/>
                    </a:cubicBezTo>
                    <a:cubicBezTo>
                      <a:pt x="95" y="245"/>
                      <a:pt x="95" y="245"/>
                      <a:pt x="95" y="244"/>
                    </a:cubicBezTo>
                    <a:cubicBezTo>
                      <a:pt x="95" y="243"/>
                      <a:pt x="95" y="241"/>
                      <a:pt x="95" y="241"/>
                    </a:cubicBezTo>
                    <a:cubicBezTo>
                      <a:pt x="95" y="241"/>
                      <a:pt x="94" y="240"/>
                      <a:pt x="96" y="240"/>
                    </a:cubicBezTo>
                    <a:cubicBezTo>
                      <a:pt x="97" y="240"/>
                      <a:pt x="97" y="242"/>
                      <a:pt x="97" y="242"/>
                    </a:cubicBezTo>
                    <a:cubicBezTo>
                      <a:pt x="97" y="242"/>
                      <a:pt x="98" y="244"/>
                      <a:pt x="99" y="245"/>
                    </a:cubicBezTo>
                    <a:cubicBezTo>
                      <a:pt x="100" y="245"/>
                      <a:pt x="100" y="245"/>
                      <a:pt x="101" y="246"/>
                    </a:cubicBezTo>
                    <a:cubicBezTo>
                      <a:pt x="102" y="247"/>
                      <a:pt x="106" y="248"/>
                      <a:pt x="106" y="248"/>
                    </a:cubicBezTo>
                    <a:cubicBezTo>
                      <a:pt x="106" y="248"/>
                      <a:pt x="106" y="247"/>
                      <a:pt x="107" y="247"/>
                    </a:cubicBezTo>
                    <a:cubicBezTo>
                      <a:pt x="108" y="246"/>
                      <a:pt x="109" y="245"/>
                      <a:pt x="109" y="245"/>
                    </a:cubicBezTo>
                    <a:cubicBezTo>
                      <a:pt x="109" y="245"/>
                      <a:pt x="109" y="244"/>
                      <a:pt x="110" y="245"/>
                    </a:cubicBezTo>
                    <a:cubicBezTo>
                      <a:pt x="112" y="245"/>
                      <a:pt x="113" y="245"/>
                      <a:pt x="113" y="245"/>
                    </a:cubicBezTo>
                    <a:cubicBezTo>
                      <a:pt x="114" y="244"/>
                      <a:pt x="115" y="241"/>
                      <a:pt x="115" y="241"/>
                    </a:cubicBezTo>
                    <a:cubicBezTo>
                      <a:pt x="115" y="241"/>
                      <a:pt x="115" y="239"/>
                      <a:pt x="117" y="240"/>
                    </a:cubicBezTo>
                    <a:cubicBezTo>
                      <a:pt x="118" y="241"/>
                      <a:pt x="128" y="243"/>
                      <a:pt x="128" y="243"/>
                    </a:cubicBezTo>
                    <a:cubicBezTo>
                      <a:pt x="127" y="244"/>
                      <a:pt x="127" y="244"/>
                      <a:pt x="127" y="244"/>
                    </a:cubicBezTo>
                    <a:cubicBezTo>
                      <a:pt x="123" y="244"/>
                      <a:pt x="123" y="244"/>
                      <a:pt x="123" y="244"/>
                    </a:cubicBezTo>
                    <a:cubicBezTo>
                      <a:pt x="121" y="244"/>
                      <a:pt x="121" y="244"/>
                      <a:pt x="121" y="244"/>
                    </a:cubicBezTo>
                    <a:cubicBezTo>
                      <a:pt x="121" y="244"/>
                      <a:pt x="120" y="244"/>
                      <a:pt x="120" y="245"/>
                    </a:cubicBezTo>
                    <a:cubicBezTo>
                      <a:pt x="120" y="246"/>
                      <a:pt x="119" y="247"/>
                      <a:pt x="119" y="248"/>
                    </a:cubicBezTo>
                    <a:cubicBezTo>
                      <a:pt x="118" y="249"/>
                      <a:pt x="118" y="249"/>
                      <a:pt x="117" y="250"/>
                    </a:cubicBezTo>
                    <a:cubicBezTo>
                      <a:pt x="117" y="251"/>
                      <a:pt x="114" y="253"/>
                      <a:pt x="114" y="253"/>
                    </a:cubicBezTo>
                    <a:cubicBezTo>
                      <a:pt x="112" y="255"/>
                      <a:pt x="112" y="255"/>
                      <a:pt x="112" y="255"/>
                    </a:cubicBezTo>
                    <a:cubicBezTo>
                      <a:pt x="110" y="259"/>
                      <a:pt x="110" y="259"/>
                      <a:pt x="110" y="259"/>
                    </a:cubicBezTo>
                    <a:cubicBezTo>
                      <a:pt x="110" y="259"/>
                      <a:pt x="111" y="263"/>
                      <a:pt x="111" y="263"/>
                    </a:cubicBezTo>
                    <a:cubicBezTo>
                      <a:pt x="112" y="263"/>
                      <a:pt x="114" y="266"/>
                      <a:pt x="114" y="266"/>
                    </a:cubicBezTo>
                    <a:cubicBezTo>
                      <a:pt x="114" y="266"/>
                      <a:pt x="114" y="267"/>
                      <a:pt x="114" y="268"/>
                    </a:cubicBezTo>
                    <a:cubicBezTo>
                      <a:pt x="114" y="269"/>
                      <a:pt x="114" y="270"/>
                      <a:pt x="115" y="271"/>
                    </a:cubicBezTo>
                    <a:cubicBezTo>
                      <a:pt x="115" y="272"/>
                      <a:pt x="116" y="275"/>
                      <a:pt x="116" y="275"/>
                    </a:cubicBezTo>
                    <a:cubicBezTo>
                      <a:pt x="117" y="276"/>
                      <a:pt x="117" y="276"/>
                      <a:pt x="117" y="276"/>
                    </a:cubicBezTo>
                    <a:cubicBezTo>
                      <a:pt x="117" y="278"/>
                      <a:pt x="117" y="278"/>
                      <a:pt x="117" y="278"/>
                    </a:cubicBezTo>
                    <a:cubicBezTo>
                      <a:pt x="117" y="278"/>
                      <a:pt x="117" y="280"/>
                      <a:pt x="118" y="280"/>
                    </a:cubicBezTo>
                    <a:cubicBezTo>
                      <a:pt x="119" y="280"/>
                      <a:pt x="122" y="278"/>
                      <a:pt x="122" y="278"/>
                    </a:cubicBezTo>
                    <a:cubicBezTo>
                      <a:pt x="128" y="277"/>
                      <a:pt x="128" y="277"/>
                      <a:pt x="128" y="277"/>
                    </a:cubicBezTo>
                    <a:cubicBezTo>
                      <a:pt x="128" y="277"/>
                      <a:pt x="128" y="280"/>
                      <a:pt x="127" y="281"/>
                    </a:cubicBezTo>
                    <a:cubicBezTo>
                      <a:pt x="127" y="282"/>
                      <a:pt x="126" y="282"/>
                      <a:pt x="125" y="283"/>
                    </a:cubicBezTo>
                    <a:cubicBezTo>
                      <a:pt x="125" y="283"/>
                      <a:pt x="125" y="285"/>
                      <a:pt x="125" y="285"/>
                    </a:cubicBezTo>
                    <a:cubicBezTo>
                      <a:pt x="125" y="285"/>
                      <a:pt x="125" y="286"/>
                      <a:pt x="123" y="287"/>
                    </a:cubicBezTo>
                    <a:cubicBezTo>
                      <a:pt x="122" y="287"/>
                      <a:pt x="121" y="287"/>
                      <a:pt x="121" y="287"/>
                    </a:cubicBezTo>
                    <a:cubicBezTo>
                      <a:pt x="121" y="287"/>
                      <a:pt x="119" y="286"/>
                      <a:pt x="119" y="288"/>
                    </a:cubicBezTo>
                    <a:cubicBezTo>
                      <a:pt x="119" y="290"/>
                      <a:pt x="118" y="291"/>
                      <a:pt x="118" y="292"/>
                    </a:cubicBezTo>
                    <a:cubicBezTo>
                      <a:pt x="118" y="293"/>
                      <a:pt x="116" y="294"/>
                      <a:pt x="118" y="295"/>
                    </a:cubicBezTo>
                    <a:cubicBezTo>
                      <a:pt x="120" y="295"/>
                      <a:pt x="120" y="297"/>
                      <a:pt x="120" y="297"/>
                    </a:cubicBezTo>
                    <a:cubicBezTo>
                      <a:pt x="120" y="297"/>
                      <a:pt x="119" y="299"/>
                      <a:pt x="118" y="300"/>
                    </a:cubicBezTo>
                    <a:cubicBezTo>
                      <a:pt x="117" y="300"/>
                      <a:pt x="116" y="300"/>
                      <a:pt x="116" y="301"/>
                    </a:cubicBezTo>
                    <a:cubicBezTo>
                      <a:pt x="116" y="302"/>
                      <a:pt x="117" y="306"/>
                      <a:pt x="117" y="306"/>
                    </a:cubicBezTo>
                    <a:cubicBezTo>
                      <a:pt x="117" y="306"/>
                      <a:pt x="118" y="308"/>
                      <a:pt x="116" y="308"/>
                    </a:cubicBezTo>
                    <a:cubicBezTo>
                      <a:pt x="115" y="307"/>
                      <a:pt x="115" y="307"/>
                      <a:pt x="114" y="307"/>
                    </a:cubicBezTo>
                    <a:cubicBezTo>
                      <a:pt x="113" y="307"/>
                      <a:pt x="113" y="308"/>
                      <a:pt x="113" y="308"/>
                    </a:cubicBezTo>
                    <a:cubicBezTo>
                      <a:pt x="113" y="308"/>
                      <a:pt x="113" y="308"/>
                      <a:pt x="113" y="310"/>
                    </a:cubicBezTo>
                    <a:cubicBezTo>
                      <a:pt x="113" y="311"/>
                      <a:pt x="113" y="313"/>
                      <a:pt x="113" y="313"/>
                    </a:cubicBezTo>
                    <a:cubicBezTo>
                      <a:pt x="111" y="313"/>
                      <a:pt x="111" y="313"/>
                      <a:pt x="111" y="313"/>
                    </a:cubicBezTo>
                    <a:cubicBezTo>
                      <a:pt x="109" y="310"/>
                      <a:pt x="109" y="310"/>
                      <a:pt x="109" y="310"/>
                    </a:cubicBezTo>
                    <a:cubicBezTo>
                      <a:pt x="109" y="310"/>
                      <a:pt x="106" y="310"/>
                      <a:pt x="105" y="310"/>
                    </a:cubicBezTo>
                    <a:cubicBezTo>
                      <a:pt x="104" y="310"/>
                      <a:pt x="102" y="311"/>
                      <a:pt x="102" y="311"/>
                    </a:cubicBezTo>
                    <a:cubicBezTo>
                      <a:pt x="102" y="311"/>
                      <a:pt x="98" y="309"/>
                      <a:pt x="97" y="308"/>
                    </a:cubicBezTo>
                    <a:cubicBezTo>
                      <a:pt x="97" y="308"/>
                      <a:pt x="97" y="307"/>
                      <a:pt x="96" y="308"/>
                    </a:cubicBezTo>
                    <a:cubicBezTo>
                      <a:pt x="96" y="309"/>
                      <a:pt x="97" y="308"/>
                      <a:pt x="96" y="309"/>
                    </a:cubicBezTo>
                    <a:cubicBezTo>
                      <a:pt x="95" y="309"/>
                      <a:pt x="97" y="309"/>
                      <a:pt x="94" y="309"/>
                    </a:cubicBezTo>
                    <a:cubicBezTo>
                      <a:pt x="91" y="310"/>
                      <a:pt x="87" y="311"/>
                      <a:pt x="87" y="311"/>
                    </a:cubicBezTo>
                    <a:cubicBezTo>
                      <a:pt x="87" y="311"/>
                      <a:pt x="90" y="308"/>
                      <a:pt x="89" y="308"/>
                    </a:cubicBezTo>
                    <a:cubicBezTo>
                      <a:pt x="88" y="307"/>
                      <a:pt x="89" y="307"/>
                      <a:pt x="88" y="307"/>
                    </a:cubicBezTo>
                    <a:cubicBezTo>
                      <a:pt x="86" y="306"/>
                      <a:pt x="85" y="304"/>
                      <a:pt x="85" y="304"/>
                    </a:cubicBezTo>
                    <a:cubicBezTo>
                      <a:pt x="85" y="303"/>
                      <a:pt x="85" y="301"/>
                      <a:pt x="84" y="301"/>
                    </a:cubicBezTo>
                    <a:cubicBezTo>
                      <a:pt x="82" y="301"/>
                      <a:pt x="82" y="299"/>
                      <a:pt x="80" y="301"/>
                    </a:cubicBezTo>
                    <a:cubicBezTo>
                      <a:pt x="79" y="302"/>
                      <a:pt x="79" y="302"/>
                      <a:pt x="78" y="303"/>
                    </a:cubicBezTo>
                    <a:cubicBezTo>
                      <a:pt x="78" y="304"/>
                      <a:pt x="74" y="304"/>
                      <a:pt x="74" y="304"/>
                    </a:cubicBezTo>
                    <a:cubicBezTo>
                      <a:pt x="74" y="304"/>
                      <a:pt x="77" y="308"/>
                      <a:pt x="77" y="309"/>
                    </a:cubicBezTo>
                    <a:cubicBezTo>
                      <a:pt x="77" y="309"/>
                      <a:pt x="78" y="313"/>
                      <a:pt x="78" y="313"/>
                    </a:cubicBezTo>
                    <a:cubicBezTo>
                      <a:pt x="84" y="312"/>
                      <a:pt x="84" y="312"/>
                      <a:pt x="84" y="312"/>
                    </a:cubicBezTo>
                    <a:cubicBezTo>
                      <a:pt x="84" y="312"/>
                      <a:pt x="80" y="314"/>
                      <a:pt x="80" y="315"/>
                    </a:cubicBezTo>
                    <a:cubicBezTo>
                      <a:pt x="79" y="317"/>
                      <a:pt x="79" y="317"/>
                      <a:pt x="79" y="318"/>
                    </a:cubicBezTo>
                    <a:cubicBezTo>
                      <a:pt x="78" y="319"/>
                      <a:pt x="78" y="320"/>
                      <a:pt x="76" y="320"/>
                    </a:cubicBezTo>
                    <a:cubicBezTo>
                      <a:pt x="74" y="321"/>
                      <a:pt x="71" y="321"/>
                      <a:pt x="70" y="322"/>
                    </a:cubicBezTo>
                    <a:cubicBezTo>
                      <a:pt x="69" y="323"/>
                      <a:pt x="68" y="323"/>
                      <a:pt x="68" y="324"/>
                    </a:cubicBezTo>
                    <a:cubicBezTo>
                      <a:pt x="68" y="325"/>
                      <a:pt x="64" y="325"/>
                      <a:pt x="68" y="326"/>
                    </a:cubicBezTo>
                    <a:cubicBezTo>
                      <a:pt x="73" y="327"/>
                      <a:pt x="74" y="327"/>
                      <a:pt x="74" y="327"/>
                    </a:cubicBezTo>
                    <a:cubicBezTo>
                      <a:pt x="74" y="327"/>
                      <a:pt x="76" y="325"/>
                      <a:pt x="77" y="324"/>
                    </a:cubicBezTo>
                    <a:cubicBezTo>
                      <a:pt x="79" y="323"/>
                      <a:pt x="79" y="323"/>
                      <a:pt x="82" y="323"/>
                    </a:cubicBezTo>
                    <a:cubicBezTo>
                      <a:pt x="85" y="324"/>
                      <a:pt x="85" y="323"/>
                      <a:pt x="85" y="324"/>
                    </a:cubicBezTo>
                    <a:cubicBezTo>
                      <a:pt x="85" y="325"/>
                      <a:pt x="85" y="326"/>
                      <a:pt x="85" y="327"/>
                    </a:cubicBezTo>
                    <a:cubicBezTo>
                      <a:pt x="84" y="329"/>
                      <a:pt x="83" y="330"/>
                      <a:pt x="84" y="332"/>
                    </a:cubicBezTo>
                    <a:cubicBezTo>
                      <a:pt x="86" y="334"/>
                      <a:pt x="83" y="336"/>
                      <a:pt x="83" y="336"/>
                    </a:cubicBezTo>
                    <a:cubicBezTo>
                      <a:pt x="83" y="336"/>
                      <a:pt x="82" y="339"/>
                      <a:pt x="83" y="339"/>
                    </a:cubicBezTo>
                    <a:cubicBezTo>
                      <a:pt x="83" y="339"/>
                      <a:pt x="84" y="340"/>
                      <a:pt x="84" y="340"/>
                    </a:cubicBezTo>
                    <a:cubicBezTo>
                      <a:pt x="84" y="340"/>
                      <a:pt x="82" y="344"/>
                      <a:pt x="82" y="344"/>
                    </a:cubicBezTo>
                    <a:cubicBezTo>
                      <a:pt x="82" y="345"/>
                      <a:pt x="79" y="350"/>
                      <a:pt x="79" y="350"/>
                    </a:cubicBezTo>
                    <a:cubicBezTo>
                      <a:pt x="78" y="350"/>
                      <a:pt x="79" y="350"/>
                      <a:pt x="75" y="352"/>
                    </a:cubicBezTo>
                    <a:cubicBezTo>
                      <a:pt x="70" y="353"/>
                      <a:pt x="67" y="354"/>
                      <a:pt x="67" y="354"/>
                    </a:cubicBezTo>
                    <a:cubicBezTo>
                      <a:pt x="63" y="355"/>
                      <a:pt x="63" y="355"/>
                      <a:pt x="63" y="355"/>
                    </a:cubicBezTo>
                    <a:cubicBezTo>
                      <a:pt x="60" y="357"/>
                      <a:pt x="60" y="357"/>
                      <a:pt x="60" y="357"/>
                    </a:cubicBezTo>
                    <a:cubicBezTo>
                      <a:pt x="58" y="357"/>
                      <a:pt x="58" y="357"/>
                      <a:pt x="58" y="357"/>
                    </a:cubicBezTo>
                    <a:cubicBezTo>
                      <a:pt x="54" y="357"/>
                      <a:pt x="54" y="357"/>
                      <a:pt x="54" y="357"/>
                    </a:cubicBezTo>
                    <a:cubicBezTo>
                      <a:pt x="54" y="357"/>
                      <a:pt x="50" y="359"/>
                      <a:pt x="50" y="360"/>
                    </a:cubicBezTo>
                    <a:cubicBezTo>
                      <a:pt x="49" y="360"/>
                      <a:pt x="47" y="361"/>
                      <a:pt x="47" y="361"/>
                    </a:cubicBezTo>
                    <a:cubicBezTo>
                      <a:pt x="46" y="362"/>
                      <a:pt x="50" y="364"/>
                      <a:pt x="50" y="364"/>
                    </a:cubicBezTo>
                    <a:cubicBezTo>
                      <a:pt x="51" y="366"/>
                      <a:pt x="51" y="366"/>
                      <a:pt x="51" y="366"/>
                    </a:cubicBezTo>
                    <a:cubicBezTo>
                      <a:pt x="49" y="366"/>
                      <a:pt x="49" y="366"/>
                      <a:pt x="49" y="366"/>
                    </a:cubicBezTo>
                    <a:cubicBezTo>
                      <a:pt x="47" y="367"/>
                      <a:pt x="47" y="367"/>
                      <a:pt x="47" y="367"/>
                    </a:cubicBezTo>
                    <a:cubicBezTo>
                      <a:pt x="46" y="369"/>
                      <a:pt x="46" y="369"/>
                      <a:pt x="46" y="369"/>
                    </a:cubicBezTo>
                    <a:cubicBezTo>
                      <a:pt x="48" y="370"/>
                      <a:pt x="48" y="370"/>
                      <a:pt x="48" y="370"/>
                    </a:cubicBezTo>
                    <a:cubicBezTo>
                      <a:pt x="48" y="370"/>
                      <a:pt x="49" y="370"/>
                      <a:pt x="50" y="370"/>
                    </a:cubicBezTo>
                    <a:cubicBezTo>
                      <a:pt x="51" y="370"/>
                      <a:pt x="54" y="369"/>
                      <a:pt x="54" y="369"/>
                    </a:cubicBezTo>
                    <a:cubicBezTo>
                      <a:pt x="50" y="371"/>
                      <a:pt x="50" y="371"/>
                      <a:pt x="50" y="371"/>
                    </a:cubicBezTo>
                    <a:cubicBezTo>
                      <a:pt x="50" y="374"/>
                      <a:pt x="50" y="374"/>
                      <a:pt x="50" y="374"/>
                    </a:cubicBezTo>
                    <a:cubicBezTo>
                      <a:pt x="50" y="374"/>
                      <a:pt x="49" y="375"/>
                      <a:pt x="50" y="375"/>
                    </a:cubicBezTo>
                    <a:cubicBezTo>
                      <a:pt x="52" y="375"/>
                      <a:pt x="53" y="375"/>
                      <a:pt x="53" y="375"/>
                    </a:cubicBezTo>
                    <a:cubicBezTo>
                      <a:pt x="53" y="375"/>
                      <a:pt x="55" y="374"/>
                      <a:pt x="56" y="374"/>
                    </a:cubicBezTo>
                    <a:cubicBezTo>
                      <a:pt x="58" y="374"/>
                      <a:pt x="59" y="374"/>
                      <a:pt x="59" y="374"/>
                    </a:cubicBezTo>
                    <a:cubicBezTo>
                      <a:pt x="59" y="374"/>
                      <a:pt x="59" y="372"/>
                      <a:pt x="60" y="372"/>
                    </a:cubicBezTo>
                    <a:cubicBezTo>
                      <a:pt x="60" y="372"/>
                      <a:pt x="59" y="372"/>
                      <a:pt x="61" y="372"/>
                    </a:cubicBezTo>
                    <a:cubicBezTo>
                      <a:pt x="63" y="372"/>
                      <a:pt x="69" y="372"/>
                      <a:pt x="69" y="372"/>
                    </a:cubicBezTo>
                    <a:cubicBezTo>
                      <a:pt x="69" y="372"/>
                      <a:pt x="69" y="372"/>
                      <a:pt x="70" y="373"/>
                    </a:cubicBezTo>
                    <a:cubicBezTo>
                      <a:pt x="70" y="374"/>
                      <a:pt x="71" y="375"/>
                      <a:pt x="72" y="376"/>
                    </a:cubicBezTo>
                    <a:cubicBezTo>
                      <a:pt x="74" y="377"/>
                      <a:pt x="77" y="377"/>
                      <a:pt x="77" y="377"/>
                    </a:cubicBezTo>
                    <a:cubicBezTo>
                      <a:pt x="75" y="378"/>
                      <a:pt x="75" y="378"/>
                      <a:pt x="75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8"/>
                      <a:pt x="70" y="377"/>
                      <a:pt x="70" y="378"/>
                    </a:cubicBezTo>
                    <a:cubicBezTo>
                      <a:pt x="70" y="379"/>
                      <a:pt x="68" y="381"/>
                      <a:pt x="69" y="382"/>
                    </a:cubicBezTo>
                    <a:cubicBezTo>
                      <a:pt x="70" y="382"/>
                      <a:pt x="74" y="383"/>
                      <a:pt x="74" y="383"/>
                    </a:cubicBezTo>
                    <a:cubicBezTo>
                      <a:pt x="78" y="382"/>
                      <a:pt x="78" y="382"/>
                      <a:pt x="78" y="382"/>
                    </a:cubicBezTo>
                    <a:cubicBezTo>
                      <a:pt x="79" y="381"/>
                      <a:pt x="79" y="381"/>
                      <a:pt x="79" y="381"/>
                    </a:cubicBezTo>
                    <a:cubicBezTo>
                      <a:pt x="82" y="380"/>
                      <a:pt x="82" y="380"/>
                      <a:pt x="82" y="380"/>
                    </a:cubicBezTo>
                    <a:cubicBezTo>
                      <a:pt x="82" y="380"/>
                      <a:pt x="82" y="381"/>
                      <a:pt x="82" y="382"/>
                    </a:cubicBezTo>
                    <a:cubicBezTo>
                      <a:pt x="82" y="382"/>
                      <a:pt x="82" y="384"/>
                      <a:pt x="82" y="384"/>
                    </a:cubicBezTo>
                    <a:cubicBezTo>
                      <a:pt x="82" y="384"/>
                      <a:pt x="83" y="386"/>
                      <a:pt x="83" y="386"/>
                    </a:cubicBezTo>
                    <a:cubicBezTo>
                      <a:pt x="84" y="387"/>
                      <a:pt x="86" y="388"/>
                      <a:pt x="86" y="388"/>
                    </a:cubicBezTo>
                    <a:cubicBezTo>
                      <a:pt x="87" y="391"/>
                      <a:pt x="87" y="391"/>
                      <a:pt x="87" y="391"/>
                    </a:cubicBezTo>
                    <a:cubicBezTo>
                      <a:pt x="90" y="392"/>
                      <a:pt x="90" y="392"/>
                      <a:pt x="90" y="392"/>
                    </a:cubicBezTo>
                    <a:cubicBezTo>
                      <a:pt x="90" y="392"/>
                      <a:pt x="93" y="392"/>
                      <a:pt x="93" y="392"/>
                    </a:cubicBezTo>
                    <a:cubicBezTo>
                      <a:pt x="94" y="392"/>
                      <a:pt x="96" y="393"/>
                      <a:pt x="96" y="393"/>
                    </a:cubicBezTo>
                    <a:cubicBezTo>
                      <a:pt x="97" y="392"/>
                      <a:pt x="99" y="390"/>
                      <a:pt x="99" y="390"/>
                    </a:cubicBezTo>
                    <a:cubicBezTo>
                      <a:pt x="102" y="388"/>
                      <a:pt x="102" y="388"/>
                      <a:pt x="102" y="388"/>
                    </a:cubicBezTo>
                    <a:cubicBezTo>
                      <a:pt x="102" y="388"/>
                      <a:pt x="104" y="388"/>
                      <a:pt x="105" y="388"/>
                    </a:cubicBezTo>
                    <a:cubicBezTo>
                      <a:pt x="106" y="388"/>
                      <a:pt x="111" y="387"/>
                      <a:pt x="111" y="387"/>
                    </a:cubicBezTo>
                    <a:cubicBezTo>
                      <a:pt x="111" y="387"/>
                      <a:pt x="112" y="385"/>
                      <a:pt x="114" y="385"/>
                    </a:cubicBezTo>
                    <a:cubicBezTo>
                      <a:pt x="115" y="384"/>
                      <a:pt x="118" y="382"/>
                      <a:pt x="118" y="382"/>
                    </a:cubicBezTo>
                    <a:cubicBezTo>
                      <a:pt x="124" y="381"/>
                      <a:pt x="124" y="381"/>
                      <a:pt x="124" y="381"/>
                    </a:cubicBezTo>
                    <a:cubicBezTo>
                      <a:pt x="119" y="383"/>
                      <a:pt x="119" y="383"/>
                      <a:pt x="119" y="383"/>
                    </a:cubicBezTo>
                    <a:cubicBezTo>
                      <a:pt x="117" y="384"/>
                      <a:pt x="117" y="384"/>
                      <a:pt x="117" y="384"/>
                    </a:cubicBezTo>
                    <a:cubicBezTo>
                      <a:pt x="114" y="387"/>
                      <a:pt x="114" y="387"/>
                      <a:pt x="114" y="387"/>
                    </a:cubicBezTo>
                    <a:cubicBezTo>
                      <a:pt x="112" y="388"/>
                      <a:pt x="112" y="388"/>
                      <a:pt x="112" y="388"/>
                    </a:cubicBezTo>
                    <a:cubicBezTo>
                      <a:pt x="112" y="388"/>
                      <a:pt x="110" y="389"/>
                      <a:pt x="110" y="389"/>
                    </a:cubicBezTo>
                    <a:cubicBezTo>
                      <a:pt x="110" y="390"/>
                      <a:pt x="107" y="394"/>
                      <a:pt x="107" y="394"/>
                    </a:cubicBezTo>
                    <a:cubicBezTo>
                      <a:pt x="105" y="394"/>
                      <a:pt x="105" y="394"/>
                      <a:pt x="105" y="394"/>
                    </a:cubicBezTo>
                    <a:cubicBezTo>
                      <a:pt x="105" y="394"/>
                      <a:pt x="103" y="396"/>
                      <a:pt x="102" y="397"/>
                    </a:cubicBezTo>
                    <a:cubicBezTo>
                      <a:pt x="101" y="399"/>
                      <a:pt x="100" y="399"/>
                      <a:pt x="100" y="399"/>
                    </a:cubicBezTo>
                    <a:cubicBezTo>
                      <a:pt x="100" y="399"/>
                      <a:pt x="101" y="401"/>
                      <a:pt x="97" y="401"/>
                    </a:cubicBezTo>
                    <a:cubicBezTo>
                      <a:pt x="93" y="400"/>
                      <a:pt x="90" y="399"/>
                      <a:pt x="90" y="399"/>
                    </a:cubicBezTo>
                    <a:cubicBezTo>
                      <a:pt x="90" y="399"/>
                      <a:pt x="85" y="398"/>
                      <a:pt x="85" y="398"/>
                    </a:cubicBezTo>
                    <a:cubicBezTo>
                      <a:pt x="84" y="398"/>
                      <a:pt x="84" y="398"/>
                      <a:pt x="82" y="398"/>
                    </a:cubicBezTo>
                    <a:cubicBezTo>
                      <a:pt x="80" y="397"/>
                      <a:pt x="72" y="395"/>
                      <a:pt x="72" y="395"/>
                    </a:cubicBezTo>
                    <a:cubicBezTo>
                      <a:pt x="72" y="395"/>
                      <a:pt x="70" y="395"/>
                      <a:pt x="69" y="396"/>
                    </a:cubicBezTo>
                    <a:cubicBezTo>
                      <a:pt x="69" y="396"/>
                      <a:pt x="67" y="397"/>
                      <a:pt x="67" y="398"/>
                    </a:cubicBezTo>
                    <a:cubicBezTo>
                      <a:pt x="67" y="399"/>
                      <a:pt x="67" y="400"/>
                      <a:pt x="67" y="400"/>
                    </a:cubicBezTo>
                    <a:cubicBezTo>
                      <a:pt x="67" y="402"/>
                      <a:pt x="67" y="402"/>
                      <a:pt x="67" y="402"/>
                    </a:cubicBezTo>
                    <a:cubicBezTo>
                      <a:pt x="64" y="403"/>
                      <a:pt x="64" y="403"/>
                      <a:pt x="64" y="403"/>
                    </a:cubicBezTo>
                    <a:cubicBezTo>
                      <a:pt x="59" y="403"/>
                      <a:pt x="59" y="403"/>
                      <a:pt x="59" y="403"/>
                    </a:cubicBezTo>
                    <a:close/>
                    <a:moveTo>
                      <a:pt x="35" y="214"/>
                    </a:moveTo>
                    <a:cubicBezTo>
                      <a:pt x="35" y="214"/>
                      <a:pt x="35" y="214"/>
                      <a:pt x="35" y="214"/>
                    </a:cubicBezTo>
                    <a:cubicBezTo>
                      <a:pt x="36" y="215"/>
                      <a:pt x="40" y="214"/>
                      <a:pt x="40" y="214"/>
                    </a:cubicBezTo>
                    <a:cubicBezTo>
                      <a:pt x="44" y="214"/>
                      <a:pt x="44" y="214"/>
                      <a:pt x="44" y="214"/>
                    </a:cubicBezTo>
                    <a:cubicBezTo>
                      <a:pt x="44" y="214"/>
                      <a:pt x="48" y="214"/>
                      <a:pt x="48" y="214"/>
                    </a:cubicBezTo>
                    <a:cubicBezTo>
                      <a:pt x="49" y="215"/>
                      <a:pt x="50" y="215"/>
                      <a:pt x="50" y="215"/>
                    </a:cubicBezTo>
                    <a:cubicBezTo>
                      <a:pt x="50" y="215"/>
                      <a:pt x="52" y="214"/>
                      <a:pt x="53" y="214"/>
                    </a:cubicBezTo>
                    <a:cubicBezTo>
                      <a:pt x="54" y="215"/>
                      <a:pt x="56" y="217"/>
                      <a:pt x="56" y="217"/>
                    </a:cubicBezTo>
                    <a:cubicBezTo>
                      <a:pt x="56" y="221"/>
                      <a:pt x="56" y="221"/>
                      <a:pt x="56" y="221"/>
                    </a:cubicBezTo>
                    <a:cubicBezTo>
                      <a:pt x="57" y="225"/>
                      <a:pt x="57" y="225"/>
                      <a:pt x="57" y="225"/>
                    </a:cubicBezTo>
                    <a:cubicBezTo>
                      <a:pt x="59" y="229"/>
                      <a:pt x="59" y="229"/>
                      <a:pt x="59" y="229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0" y="236"/>
                      <a:pt x="60" y="236"/>
                      <a:pt x="60" y="236"/>
                    </a:cubicBezTo>
                    <a:cubicBezTo>
                      <a:pt x="60" y="236"/>
                      <a:pt x="60" y="239"/>
                      <a:pt x="60" y="239"/>
                    </a:cubicBezTo>
                    <a:cubicBezTo>
                      <a:pt x="59" y="239"/>
                      <a:pt x="57" y="240"/>
                      <a:pt x="56" y="240"/>
                    </a:cubicBezTo>
                    <a:cubicBezTo>
                      <a:pt x="56" y="241"/>
                      <a:pt x="55" y="243"/>
                      <a:pt x="55" y="243"/>
                    </a:cubicBezTo>
                    <a:cubicBezTo>
                      <a:pt x="55" y="243"/>
                      <a:pt x="59" y="240"/>
                      <a:pt x="59" y="241"/>
                    </a:cubicBezTo>
                    <a:cubicBezTo>
                      <a:pt x="60" y="241"/>
                      <a:pt x="62" y="241"/>
                      <a:pt x="62" y="241"/>
                    </a:cubicBezTo>
                    <a:cubicBezTo>
                      <a:pt x="64" y="242"/>
                      <a:pt x="64" y="242"/>
                      <a:pt x="64" y="242"/>
                    </a:cubicBezTo>
                    <a:cubicBezTo>
                      <a:pt x="65" y="246"/>
                      <a:pt x="65" y="246"/>
                      <a:pt x="65" y="246"/>
                    </a:cubicBezTo>
                    <a:cubicBezTo>
                      <a:pt x="65" y="250"/>
                      <a:pt x="65" y="250"/>
                      <a:pt x="65" y="250"/>
                    </a:cubicBezTo>
                    <a:cubicBezTo>
                      <a:pt x="65" y="250"/>
                      <a:pt x="65" y="253"/>
                      <a:pt x="65" y="253"/>
                    </a:cubicBezTo>
                    <a:cubicBezTo>
                      <a:pt x="65" y="254"/>
                      <a:pt x="64" y="255"/>
                      <a:pt x="64" y="254"/>
                    </a:cubicBezTo>
                    <a:cubicBezTo>
                      <a:pt x="63" y="254"/>
                      <a:pt x="62" y="254"/>
                      <a:pt x="62" y="253"/>
                    </a:cubicBezTo>
                    <a:cubicBezTo>
                      <a:pt x="62" y="251"/>
                      <a:pt x="63" y="250"/>
                      <a:pt x="63" y="249"/>
                    </a:cubicBezTo>
                    <a:cubicBezTo>
                      <a:pt x="63" y="249"/>
                      <a:pt x="64" y="246"/>
                      <a:pt x="63" y="246"/>
                    </a:cubicBezTo>
                    <a:cubicBezTo>
                      <a:pt x="62" y="246"/>
                      <a:pt x="61" y="244"/>
                      <a:pt x="61" y="246"/>
                    </a:cubicBezTo>
                    <a:cubicBezTo>
                      <a:pt x="60" y="247"/>
                      <a:pt x="61" y="249"/>
                      <a:pt x="61" y="249"/>
                    </a:cubicBezTo>
                    <a:cubicBezTo>
                      <a:pt x="61" y="249"/>
                      <a:pt x="62" y="250"/>
                      <a:pt x="61" y="251"/>
                    </a:cubicBezTo>
                    <a:cubicBezTo>
                      <a:pt x="61" y="252"/>
                      <a:pt x="61" y="252"/>
                      <a:pt x="60" y="253"/>
                    </a:cubicBezTo>
                    <a:cubicBezTo>
                      <a:pt x="59" y="254"/>
                      <a:pt x="61" y="255"/>
                      <a:pt x="61" y="255"/>
                    </a:cubicBezTo>
                    <a:cubicBezTo>
                      <a:pt x="61" y="256"/>
                      <a:pt x="61" y="256"/>
                      <a:pt x="61" y="256"/>
                    </a:cubicBezTo>
                    <a:cubicBezTo>
                      <a:pt x="61" y="256"/>
                      <a:pt x="62" y="259"/>
                      <a:pt x="61" y="259"/>
                    </a:cubicBezTo>
                    <a:cubicBezTo>
                      <a:pt x="60" y="259"/>
                      <a:pt x="60" y="260"/>
                      <a:pt x="57" y="259"/>
                    </a:cubicBezTo>
                    <a:cubicBezTo>
                      <a:pt x="54" y="257"/>
                      <a:pt x="52" y="257"/>
                      <a:pt x="52" y="257"/>
                    </a:cubicBezTo>
                    <a:cubicBezTo>
                      <a:pt x="52" y="261"/>
                      <a:pt x="52" y="261"/>
                      <a:pt x="52" y="261"/>
                    </a:cubicBezTo>
                    <a:cubicBezTo>
                      <a:pt x="50" y="264"/>
                      <a:pt x="50" y="264"/>
                      <a:pt x="50" y="264"/>
                    </a:cubicBezTo>
                    <a:cubicBezTo>
                      <a:pt x="44" y="266"/>
                      <a:pt x="44" y="266"/>
                      <a:pt x="44" y="266"/>
                    </a:cubicBezTo>
                    <a:cubicBezTo>
                      <a:pt x="41" y="262"/>
                      <a:pt x="41" y="262"/>
                      <a:pt x="41" y="262"/>
                    </a:cubicBezTo>
                    <a:cubicBezTo>
                      <a:pt x="41" y="262"/>
                      <a:pt x="39" y="262"/>
                      <a:pt x="38" y="262"/>
                    </a:cubicBezTo>
                    <a:cubicBezTo>
                      <a:pt x="38" y="262"/>
                      <a:pt x="34" y="261"/>
                      <a:pt x="34" y="261"/>
                    </a:cubicBezTo>
                    <a:cubicBezTo>
                      <a:pt x="33" y="257"/>
                      <a:pt x="33" y="257"/>
                      <a:pt x="33" y="257"/>
                    </a:cubicBezTo>
                    <a:cubicBezTo>
                      <a:pt x="29" y="253"/>
                      <a:pt x="29" y="253"/>
                      <a:pt x="29" y="253"/>
                    </a:cubicBezTo>
                    <a:cubicBezTo>
                      <a:pt x="29" y="250"/>
                      <a:pt x="29" y="250"/>
                      <a:pt x="29" y="250"/>
                    </a:cubicBezTo>
                    <a:cubicBezTo>
                      <a:pt x="27" y="245"/>
                      <a:pt x="27" y="245"/>
                      <a:pt x="27" y="245"/>
                    </a:cubicBezTo>
                    <a:cubicBezTo>
                      <a:pt x="22" y="246"/>
                      <a:pt x="22" y="246"/>
                      <a:pt x="22" y="246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21" y="250"/>
                      <a:pt x="22" y="251"/>
                      <a:pt x="20" y="252"/>
                    </a:cubicBezTo>
                    <a:cubicBezTo>
                      <a:pt x="19" y="252"/>
                      <a:pt x="16" y="253"/>
                      <a:pt x="16" y="253"/>
                    </a:cubicBezTo>
                    <a:cubicBezTo>
                      <a:pt x="16" y="253"/>
                      <a:pt x="12" y="254"/>
                      <a:pt x="11" y="253"/>
                    </a:cubicBezTo>
                    <a:cubicBezTo>
                      <a:pt x="11" y="253"/>
                      <a:pt x="8" y="249"/>
                      <a:pt x="8" y="249"/>
                    </a:cubicBezTo>
                    <a:cubicBezTo>
                      <a:pt x="8" y="249"/>
                      <a:pt x="6" y="249"/>
                      <a:pt x="6" y="249"/>
                    </a:cubicBezTo>
                    <a:cubicBezTo>
                      <a:pt x="5" y="249"/>
                      <a:pt x="4" y="250"/>
                      <a:pt x="4" y="248"/>
                    </a:cubicBezTo>
                    <a:cubicBezTo>
                      <a:pt x="4" y="246"/>
                      <a:pt x="4" y="244"/>
                      <a:pt x="4" y="244"/>
                    </a:cubicBezTo>
                    <a:cubicBezTo>
                      <a:pt x="4" y="244"/>
                      <a:pt x="6" y="247"/>
                      <a:pt x="4" y="243"/>
                    </a:cubicBezTo>
                    <a:cubicBezTo>
                      <a:pt x="1" y="240"/>
                      <a:pt x="0" y="237"/>
                      <a:pt x="0" y="237"/>
                    </a:cubicBezTo>
                    <a:cubicBezTo>
                      <a:pt x="5" y="235"/>
                      <a:pt x="5" y="235"/>
                      <a:pt x="5" y="235"/>
                    </a:cubicBezTo>
                    <a:cubicBezTo>
                      <a:pt x="5" y="235"/>
                      <a:pt x="9" y="235"/>
                      <a:pt x="9" y="235"/>
                    </a:cubicBezTo>
                    <a:cubicBezTo>
                      <a:pt x="10" y="235"/>
                      <a:pt x="11" y="233"/>
                      <a:pt x="11" y="233"/>
                    </a:cubicBezTo>
                    <a:cubicBezTo>
                      <a:pt x="11" y="233"/>
                      <a:pt x="12" y="232"/>
                      <a:pt x="11" y="232"/>
                    </a:cubicBezTo>
                    <a:cubicBezTo>
                      <a:pt x="10" y="231"/>
                      <a:pt x="8" y="230"/>
                      <a:pt x="8" y="230"/>
                    </a:cubicBezTo>
                    <a:cubicBezTo>
                      <a:pt x="8" y="230"/>
                      <a:pt x="7" y="228"/>
                      <a:pt x="9" y="227"/>
                    </a:cubicBezTo>
                    <a:cubicBezTo>
                      <a:pt x="12" y="227"/>
                      <a:pt x="12" y="227"/>
                      <a:pt x="13" y="227"/>
                    </a:cubicBezTo>
                    <a:cubicBezTo>
                      <a:pt x="15" y="228"/>
                      <a:pt x="16" y="230"/>
                      <a:pt x="17" y="227"/>
                    </a:cubicBezTo>
                    <a:cubicBezTo>
                      <a:pt x="18" y="225"/>
                      <a:pt x="16" y="225"/>
                      <a:pt x="18" y="224"/>
                    </a:cubicBezTo>
                    <a:cubicBezTo>
                      <a:pt x="21" y="224"/>
                      <a:pt x="22" y="223"/>
                      <a:pt x="22" y="222"/>
                    </a:cubicBezTo>
                    <a:cubicBezTo>
                      <a:pt x="22" y="222"/>
                      <a:pt x="23" y="219"/>
                      <a:pt x="23" y="219"/>
                    </a:cubicBezTo>
                    <a:cubicBezTo>
                      <a:pt x="24" y="219"/>
                      <a:pt x="28" y="219"/>
                      <a:pt x="28" y="219"/>
                    </a:cubicBezTo>
                    <a:cubicBezTo>
                      <a:pt x="28" y="219"/>
                      <a:pt x="29" y="218"/>
                      <a:pt x="31" y="218"/>
                    </a:cubicBezTo>
                    <a:cubicBezTo>
                      <a:pt x="33" y="219"/>
                      <a:pt x="33" y="218"/>
                      <a:pt x="33" y="218"/>
                    </a:cubicBezTo>
                    <a:cubicBezTo>
                      <a:pt x="33" y="218"/>
                      <a:pt x="35" y="215"/>
                      <a:pt x="35" y="214"/>
                    </a:cubicBezTo>
                    <a:close/>
                    <a:moveTo>
                      <a:pt x="60" y="183"/>
                    </a:moveTo>
                    <a:cubicBezTo>
                      <a:pt x="60" y="183"/>
                      <a:pt x="60" y="183"/>
                      <a:pt x="60" y="183"/>
                    </a:cubicBezTo>
                    <a:cubicBezTo>
                      <a:pt x="60" y="183"/>
                      <a:pt x="59" y="180"/>
                      <a:pt x="60" y="181"/>
                    </a:cubicBezTo>
                    <a:cubicBezTo>
                      <a:pt x="61" y="181"/>
                      <a:pt x="63" y="180"/>
                      <a:pt x="63" y="180"/>
                    </a:cubicBezTo>
                    <a:cubicBezTo>
                      <a:pt x="63" y="180"/>
                      <a:pt x="64" y="179"/>
                      <a:pt x="64" y="179"/>
                    </a:cubicBezTo>
                    <a:cubicBezTo>
                      <a:pt x="65" y="179"/>
                      <a:pt x="65" y="181"/>
                      <a:pt x="64" y="181"/>
                    </a:cubicBezTo>
                    <a:cubicBezTo>
                      <a:pt x="64" y="181"/>
                      <a:pt x="63" y="182"/>
                      <a:pt x="62" y="182"/>
                    </a:cubicBezTo>
                    <a:cubicBezTo>
                      <a:pt x="62" y="182"/>
                      <a:pt x="61" y="183"/>
                      <a:pt x="61" y="183"/>
                    </a:cubicBezTo>
                    <a:cubicBezTo>
                      <a:pt x="60" y="183"/>
                      <a:pt x="60" y="183"/>
                      <a:pt x="60" y="183"/>
                    </a:cubicBezTo>
                    <a:close/>
                    <a:moveTo>
                      <a:pt x="71" y="200"/>
                    </a:moveTo>
                    <a:cubicBezTo>
                      <a:pt x="71" y="200"/>
                      <a:pt x="71" y="200"/>
                      <a:pt x="71" y="200"/>
                    </a:cubicBezTo>
                    <a:cubicBezTo>
                      <a:pt x="71" y="200"/>
                      <a:pt x="70" y="200"/>
                      <a:pt x="70" y="201"/>
                    </a:cubicBezTo>
                    <a:cubicBezTo>
                      <a:pt x="69" y="201"/>
                      <a:pt x="67" y="200"/>
                      <a:pt x="67" y="200"/>
                    </a:cubicBezTo>
                    <a:cubicBezTo>
                      <a:pt x="67" y="200"/>
                      <a:pt x="68" y="199"/>
                      <a:pt x="68" y="198"/>
                    </a:cubicBezTo>
                    <a:cubicBezTo>
                      <a:pt x="69" y="198"/>
                      <a:pt x="70" y="197"/>
                      <a:pt x="70" y="197"/>
                    </a:cubicBezTo>
                    <a:cubicBezTo>
                      <a:pt x="70" y="197"/>
                      <a:pt x="70" y="196"/>
                      <a:pt x="70" y="196"/>
                    </a:cubicBezTo>
                    <a:cubicBezTo>
                      <a:pt x="70" y="197"/>
                      <a:pt x="71" y="199"/>
                      <a:pt x="71" y="199"/>
                    </a:cubicBezTo>
                    <a:cubicBezTo>
                      <a:pt x="71" y="200"/>
                      <a:pt x="71" y="200"/>
                      <a:pt x="71" y="200"/>
                    </a:cubicBezTo>
                    <a:close/>
                    <a:moveTo>
                      <a:pt x="77" y="205"/>
                    </a:moveTo>
                    <a:cubicBezTo>
                      <a:pt x="77" y="205"/>
                      <a:pt x="77" y="205"/>
                      <a:pt x="77" y="205"/>
                    </a:cubicBezTo>
                    <a:cubicBezTo>
                      <a:pt x="77" y="205"/>
                      <a:pt x="78" y="203"/>
                      <a:pt x="79" y="203"/>
                    </a:cubicBezTo>
                    <a:cubicBezTo>
                      <a:pt x="79" y="202"/>
                      <a:pt x="79" y="202"/>
                      <a:pt x="80" y="201"/>
                    </a:cubicBezTo>
                    <a:cubicBezTo>
                      <a:pt x="80" y="201"/>
                      <a:pt x="81" y="200"/>
                      <a:pt x="82" y="201"/>
                    </a:cubicBezTo>
                    <a:cubicBezTo>
                      <a:pt x="83" y="201"/>
                      <a:pt x="85" y="203"/>
                      <a:pt x="84" y="203"/>
                    </a:cubicBezTo>
                    <a:cubicBezTo>
                      <a:pt x="84" y="204"/>
                      <a:pt x="83" y="203"/>
                      <a:pt x="83" y="206"/>
                    </a:cubicBezTo>
                    <a:cubicBezTo>
                      <a:pt x="83" y="208"/>
                      <a:pt x="84" y="208"/>
                      <a:pt x="84" y="209"/>
                    </a:cubicBezTo>
                    <a:cubicBezTo>
                      <a:pt x="84" y="209"/>
                      <a:pt x="83" y="212"/>
                      <a:pt x="83" y="212"/>
                    </a:cubicBezTo>
                    <a:cubicBezTo>
                      <a:pt x="83" y="212"/>
                      <a:pt x="83" y="214"/>
                      <a:pt x="82" y="213"/>
                    </a:cubicBezTo>
                    <a:cubicBezTo>
                      <a:pt x="82" y="213"/>
                      <a:pt x="82" y="213"/>
                      <a:pt x="80" y="213"/>
                    </a:cubicBezTo>
                    <a:cubicBezTo>
                      <a:pt x="79" y="213"/>
                      <a:pt x="77" y="211"/>
                      <a:pt x="77" y="211"/>
                    </a:cubicBezTo>
                    <a:cubicBezTo>
                      <a:pt x="77" y="211"/>
                      <a:pt x="77" y="207"/>
                      <a:pt x="77" y="207"/>
                    </a:cubicBezTo>
                    <a:cubicBezTo>
                      <a:pt x="77" y="207"/>
                      <a:pt x="76" y="205"/>
                      <a:pt x="76" y="205"/>
                    </a:cubicBezTo>
                    <a:cubicBezTo>
                      <a:pt x="77" y="205"/>
                      <a:pt x="77" y="205"/>
                      <a:pt x="77" y="205"/>
                    </a:cubicBezTo>
                    <a:close/>
                    <a:moveTo>
                      <a:pt x="60" y="169"/>
                    </a:moveTo>
                    <a:cubicBezTo>
                      <a:pt x="60" y="169"/>
                      <a:pt x="60" y="169"/>
                      <a:pt x="60" y="169"/>
                    </a:cubicBezTo>
                    <a:cubicBezTo>
                      <a:pt x="60" y="169"/>
                      <a:pt x="60" y="168"/>
                      <a:pt x="61" y="169"/>
                    </a:cubicBezTo>
                    <a:cubicBezTo>
                      <a:pt x="62" y="169"/>
                      <a:pt x="63" y="170"/>
                      <a:pt x="63" y="171"/>
                    </a:cubicBezTo>
                    <a:cubicBezTo>
                      <a:pt x="63" y="171"/>
                      <a:pt x="65" y="172"/>
                      <a:pt x="64" y="173"/>
                    </a:cubicBezTo>
                    <a:cubicBezTo>
                      <a:pt x="63" y="173"/>
                      <a:pt x="62" y="174"/>
                      <a:pt x="62" y="173"/>
                    </a:cubicBezTo>
                    <a:cubicBezTo>
                      <a:pt x="61" y="173"/>
                      <a:pt x="61" y="173"/>
                      <a:pt x="61" y="173"/>
                    </a:cubicBezTo>
                    <a:cubicBezTo>
                      <a:pt x="61" y="172"/>
                      <a:pt x="59" y="171"/>
                      <a:pt x="59" y="171"/>
                    </a:cubicBezTo>
                    <a:cubicBezTo>
                      <a:pt x="59" y="171"/>
                      <a:pt x="60" y="169"/>
                      <a:pt x="60" y="169"/>
                    </a:cubicBezTo>
                    <a:close/>
                    <a:moveTo>
                      <a:pt x="50" y="158"/>
                    </a:moveTo>
                    <a:cubicBezTo>
                      <a:pt x="50" y="158"/>
                      <a:pt x="50" y="158"/>
                      <a:pt x="50" y="158"/>
                    </a:cubicBezTo>
                    <a:cubicBezTo>
                      <a:pt x="51" y="159"/>
                      <a:pt x="52" y="158"/>
                      <a:pt x="52" y="159"/>
                    </a:cubicBezTo>
                    <a:cubicBezTo>
                      <a:pt x="52" y="159"/>
                      <a:pt x="54" y="159"/>
                      <a:pt x="53" y="160"/>
                    </a:cubicBezTo>
                    <a:cubicBezTo>
                      <a:pt x="52" y="161"/>
                      <a:pt x="51" y="161"/>
                      <a:pt x="50" y="161"/>
                    </a:cubicBezTo>
                    <a:cubicBezTo>
                      <a:pt x="49" y="161"/>
                      <a:pt x="51" y="161"/>
                      <a:pt x="49" y="161"/>
                    </a:cubicBezTo>
                    <a:cubicBezTo>
                      <a:pt x="47" y="161"/>
                      <a:pt x="45" y="163"/>
                      <a:pt x="46" y="161"/>
                    </a:cubicBezTo>
                    <a:cubicBezTo>
                      <a:pt x="48" y="159"/>
                      <a:pt x="50" y="158"/>
                      <a:pt x="50" y="158"/>
                    </a:cubicBezTo>
                    <a:close/>
                    <a:moveTo>
                      <a:pt x="59" y="154"/>
                    </a:moveTo>
                    <a:cubicBezTo>
                      <a:pt x="59" y="154"/>
                      <a:pt x="59" y="154"/>
                      <a:pt x="59" y="154"/>
                    </a:cubicBezTo>
                    <a:cubicBezTo>
                      <a:pt x="59" y="154"/>
                      <a:pt x="60" y="152"/>
                      <a:pt x="61" y="153"/>
                    </a:cubicBezTo>
                    <a:cubicBezTo>
                      <a:pt x="62" y="154"/>
                      <a:pt x="63" y="155"/>
                      <a:pt x="62" y="156"/>
                    </a:cubicBezTo>
                    <a:cubicBezTo>
                      <a:pt x="60" y="157"/>
                      <a:pt x="60" y="157"/>
                      <a:pt x="59" y="157"/>
                    </a:cubicBezTo>
                    <a:cubicBezTo>
                      <a:pt x="58" y="158"/>
                      <a:pt x="56" y="159"/>
                      <a:pt x="55" y="159"/>
                    </a:cubicBezTo>
                    <a:cubicBezTo>
                      <a:pt x="55" y="159"/>
                      <a:pt x="53" y="158"/>
                      <a:pt x="54" y="157"/>
                    </a:cubicBezTo>
                    <a:cubicBezTo>
                      <a:pt x="55" y="157"/>
                      <a:pt x="56" y="157"/>
                      <a:pt x="56" y="156"/>
                    </a:cubicBezTo>
                    <a:cubicBezTo>
                      <a:pt x="57" y="156"/>
                      <a:pt x="59" y="154"/>
                      <a:pt x="59" y="154"/>
                    </a:cubicBezTo>
                    <a:close/>
                    <a:moveTo>
                      <a:pt x="63" y="138"/>
                    </a:moveTo>
                    <a:cubicBezTo>
                      <a:pt x="63" y="138"/>
                      <a:pt x="63" y="138"/>
                      <a:pt x="63" y="138"/>
                    </a:cubicBezTo>
                    <a:cubicBezTo>
                      <a:pt x="63" y="138"/>
                      <a:pt x="63" y="135"/>
                      <a:pt x="64" y="136"/>
                    </a:cubicBezTo>
                    <a:cubicBezTo>
                      <a:pt x="66" y="137"/>
                      <a:pt x="66" y="136"/>
                      <a:pt x="66" y="137"/>
                    </a:cubicBezTo>
                    <a:cubicBezTo>
                      <a:pt x="66" y="138"/>
                      <a:pt x="67" y="137"/>
                      <a:pt x="66" y="138"/>
                    </a:cubicBezTo>
                    <a:cubicBezTo>
                      <a:pt x="65" y="138"/>
                      <a:pt x="63" y="138"/>
                      <a:pt x="63" y="138"/>
                    </a:cubicBezTo>
                    <a:close/>
                    <a:moveTo>
                      <a:pt x="70" y="146"/>
                    </a:moveTo>
                    <a:cubicBezTo>
                      <a:pt x="70" y="146"/>
                      <a:pt x="70" y="146"/>
                      <a:pt x="70" y="146"/>
                    </a:cubicBezTo>
                    <a:cubicBezTo>
                      <a:pt x="70" y="146"/>
                      <a:pt x="71" y="144"/>
                      <a:pt x="72" y="145"/>
                    </a:cubicBezTo>
                    <a:cubicBezTo>
                      <a:pt x="72" y="145"/>
                      <a:pt x="73" y="144"/>
                      <a:pt x="73" y="145"/>
                    </a:cubicBezTo>
                    <a:cubicBezTo>
                      <a:pt x="73" y="146"/>
                      <a:pt x="73" y="147"/>
                      <a:pt x="72" y="148"/>
                    </a:cubicBezTo>
                    <a:cubicBezTo>
                      <a:pt x="71" y="148"/>
                      <a:pt x="71" y="148"/>
                      <a:pt x="70" y="148"/>
                    </a:cubicBezTo>
                    <a:cubicBezTo>
                      <a:pt x="70" y="147"/>
                      <a:pt x="70" y="146"/>
                      <a:pt x="70" y="146"/>
                    </a:cubicBezTo>
                    <a:close/>
                    <a:moveTo>
                      <a:pt x="66" y="143"/>
                    </a:moveTo>
                    <a:cubicBezTo>
                      <a:pt x="66" y="143"/>
                      <a:pt x="66" y="143"/>
                      <a:pt x="66" y="143"/>
                    </a:cubicBezTo>
                    <a:cubicBezTo>
                      <a:pt x="66" y="143"/>
                      <a:pt x="66" y="140"/>
                      <a:pt x="67" y="139"/>
                    </a:cubicBezTo>
                    <a:cubicBezTo>
                      <a:pt x="68" y="139"/>
                      <a:pt x="69" y="139"/>
                      <a:pt x="69" y="139"/>
                    </a:cubicBezTo>
                    <a:cubicBezTo>
                      <a:pt x="69" y="139"/>
                      <a:pt x="72" y="142"/>
                      <a:pt x="72" y="142"/>
                    </a:cubicBezTo>
                    <a:cubicBezTo>
                      <a:pt x="72" y="143"/>
                      <a:pt x="71" y="143"/>
                      <a:pt x="70" y="144"/>
                    </a:cubicBezTo>
                    <a:cubicBezTo>
                      <a:pt x="69" y="144"/>
                      <a:pt x="68" y="144"/>
                      <a:pt x="68" y="144"/>
                    </a:cubicBezTo>
                    <a:cubicBezTo>
                      <a:pt x="67" y="143"/>
                      <a:pt x="66" y="143"/>
                      <a:pt x="66" y="143"/>
                    </a:cubicBezTo>
                    <a:close/>
                    <a:moveTo>
                      <a:pt x="37" y="140"/>
                    </a:moveTo>
                    <a:cubicBezTo>
                      <a:pt x="37" y="140"/>
                      <a:pt x="37" y="140"/>
                      <a:pt x="37" y="140"/>
                    </a:cubicBezTo>
                    <a:cubicBezTo>
                      <a:pt x="37" y="141"/>
                      <a:pt x="37" y="140"/>
                      <a:pt x="38" y="141"/>
                    </a:cubicBezTo>
                    <a:cubicBezTo>
                      <a:pt x="38" y="142"/>
                      <a:pt x="37" y="143"/>
                      <a:pt x="37" y="143"/>
                    </a:cubicBezTo>
                    <a:cubicBezTo>
                      <a:pt x="37" y="143"/>
                      <a:pt x="36" y="144"/>
                      <a:pt x="36" y="144"/>
                    </a:cubicBezTo>
                    <a:cubicBezTo>
                      <a:pt x="35" y="143"/>
                      <a:pt x="35" y="142"/>
                      <a:pt x="35" y="142"/>
                    </a:cubicBezTo>
                    <a:cubicBezTo>
                      <a:pt x="37" y="140"/>
                      <a:pt x="37" y="140"/>
                      <a:pt x="37" y="140"/>
                    </a:cubicBezTo>
                    <a:close/>
                    <a:moveTo>
                      <a:pt x="43" y="133"/>
                    </a:moveTo>
                    <a:cubicBezTo>
                      <a:pt x="43" y="133"/>
                      <a:pt x="43" y="133"/>
                      <a:pt x="43" y="133"/>
                    </a:cubicBezTo>
                    <a:cubicBezTo>
                      <a:pt x="44" y="133"/>
                      <a:pt x="45" y="135"/>
                      <a:pt x="45" y="135"/>
                    </a:cubicBezTo>
                    <a:cubicBezTo>
                      <a:pt x="43" y="137"/>
                      <a:pt x="43" y="137"/>
                      <a:pt x="43" y="137"/>
                    </a:cubicBezTo>
                    <a:cubicBezTo>
                      <a:pt x="43" y="137"/>
                      <a:pt x="41" y="138"/>
                      <a:pt x="40" y="138"/>
                    </a:cubicBezTo>
                    <a:cubicBezTo>
                      <a:pt x="40" y="139"/>
                      <a:pt x="41" y="141"/>
                      <a:pt x="40" y="140"/>
                    </a:cubicBezTo>
                    <a:cubicBezTo>
                      <a:pt x="38" y="140"/>
                      <a:pt x="38" y="138"/>
                      <a:pt x="38" y="138"/>
                    </a:cubicBezTo>
                    <a:cubicBezTo>
                      <a:pt x="39" y="137"/>
                      <a:pt x="39" y="137"/>
                      <a:pt x="40" y="136"/>
                    </a:cubicBezTo>
                    <a:cubicBezTo>
                      <a:pt x="40" y="136"/>
                      <a:pt x="42" y="133"/>
                      <a:pt x="42" y="133"/>
                    </a:cubicBezTo>
                    <a:cubicBezTo>
                      <a:pt x="43" y="133"/>
                      <a:pt x="43" y="133"/>
                      <a:pt x="43" y="133"/>
                    </a:cubicBezTo>
                    <a:close/>
                    <a:moveTo>
                      <a:pt x="47" y="121"/>
                    </a:moveTo>
                    <a:cubicBezTo>
                      <a:pt x="47" y="121"/>
                      <a:pt x="47" y="121"/>
                      <a:pt x="47" y="121"/>
                    </a:cubicBezTo>
                    <a:cubicBezTo>
                      <a:pt x="47" y="121"/>
                      <a:pt x="49" y="121"/>
                      <a:pt x="49" y="122"/>
                    </a:cubicBezTo>
                    <a:cubicBezTo>
                      <a:pt x="50" y="122"/>
                      <a:pt x="50" y="124"/>
                      <a:pt x="50" y="124"/>
                    </a:cubicBezTo>
                    <a:cubicBezTo>
                      <a:pt x="50" y="124"/>
                      <a:pt x="51" y="125"/>
                      <a:pt x="50" y="126"/>
                    </a:cubicBezTo>
                    <a:cubicBezTo>
                      <a:pt x="50" y="127"/>
                      <a:pt x="48" y="128"/>
                      <a:pt x="48" y="128"/>
                    </a:cubicBezTo>
                    <a:cubicBezTo>
                      <a:pt x="48" y="132"/>
                      <a:pt x="48" y="132"/>
                      <a:pt x="48" y="132"/>
                    </a:cubicBezTo>
                    <a:cubicBezTo>
                      <a:pt x="47" y="133"/>
                      <a:pt x="47" y="133"/>
                      <a:pt x="47" y="133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28"/>
                      <a:pt x="45" y="128"/>
                      <a:pt x="45" y="128"/>
                    </a:cubicBezTo>
                    <a:cubicBezTo>
                      <a:pt x="44" y="125"/>
                      <a:pt x="44" y="125"/>
                      <a:pt x="44" y="125"/>
                    </a:cubicBezTo>
                    <a:cubicBezTo>
                      <a:pt x="46" y="123"/>
                      <a:pt x="46" y="123"/>
                      <a:pt x="46" y="123"/>
                    </a:cubicBezTo>
                    <a:cubicBezTo>
                      <a:pt x="47" y="121"/>
                      <a:pt x="47" y="121"/>
                      <a:pt x="47" y="121"/>
                    </a:cubicBezTo>
                    <a:close/>
                    <a:moveTo>
                      <a:pt x="49" y="115"/>
                    </a:move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5"/>
                      <a:pt x="51" y="114"/>
                      <a:pt x="52" y="115"/>
                    </a:cubicBezTo>
                    <a:cubicBezTo>
                      <a:pt x="52" y="115"/>
                      <a:pt x="52" y="114"/>
                      <a:pt x="53" y="116"/>
                    </a:cubicBezTo>
                    <a:cubicBezTo>
                      <a:pt x="53" y="118"/>
                      <a:pt x="54" y="117"/>
                      <a:pt x="54" y="118"/>
                    </a:cubicBezTo>
                    <a:cubicBezTo>
                      <a:pt x="53" y="119"/>
                      <a:pt x="53" y="120"/>
                      <a:pt x="53" y="120"/>
                    </a:cubicBezTo>
                    <a:cubicBezTo>
                      <a:pt x="52" y="121"/>
                      <a:pt x="53" y="122"/>
                      <a:pt x="51" y="121"/>
                    </a:cubicBezTo>
                    <a:cubicBezTo>
                      <a:pt x="49" y="120"/>
                      <a:pt x="49" y="120"/>
                      <a:pt x="49" y="120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49" y="115"/>
                      <a:pt x="49" y="115"/>
                      <a:pt x="49" y="115"/>
                    </a:cubicBezTo>
                    <a:close/>
                    <a:moveTo>
                      <a:pt x="56" y="107"/>
                    </a:move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7"/>
                      <a:pt x="57" y="106"/>
                      <a:pt x="56" y="108"/>
                    </a:cubicBezTo>
                    <a:cubicBezTo>
                      <a:pt x="55" y="110"/>
                      <a:pt x="54" y="110"/>
                      <a:pt x="55" y="111"/>
                    </a:cubicBezTo>
                    <a:cubicBezTo>
                      <a:pt x="55" y="111"/>
                      <a:pt x="56" y="111"/>
                      <a:pt x="56" y="111"/>
                    </a:cubicBezTo>
                    <a:cubicBezTo>
                      <a:pt x="56" y="114"/>
                      <a:pt x="56" y="114"/>
                      <a:pt x="56" y="114"/>
                    </a:cubicBezTo>
                    <a:cubicBezTo>
                      <a:pt x="56" y="114"/>
                      <a:pt x="56" y="114"/>
                      <a:pt x="54" y="114"/>
                    </a:cubicBezTo>
                    <a:cubicBezTo>
                      <a:pt x="52" y="114"/>
                      <a:pt x="50" y="113"/>
                      <a:pt x="50" y="113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0"/>
                      <a:pt x="48" y="108"/>
                    </a:cubicBezTo>
                    <a:cubicBezTo>
                      <a:pt x="49" y="107"/>
                      <a:pt x="51" y="107"/>
                      <a:pt x="51" y="107"/>
                    </a:cubicBezTo>
                    <a:cubicBezTo>
                      <a:pt x="51" y="107"/>
                      <a:pt x="52" y="109"/>
                      <a:pt x="53" y="107"/>
                    </a:cubicBezTo>
                    <a:cubicBezTo>
                      <a:pt x="54" y="106"/>
                      <a:pt x="54" y="104"/>
                      <a:pt x="54" y="105"/>
                    </a:cubicBezTo>
                    <a:cubicBezTo>
                      <a:pt x="55" y="106"/>
                      <a:pt x="56" y="107"/>
                      <a:pt x="56" y="107"/>
                    </a:cubicBezTo>
                    <a:close/>
                    <a:moveTo>
                      <a:pt x="63" y="98"/>
                    </a:moveTo>
                    <a:cubicBezTo>
                      <a:pt x="63" y="98"/>
                      <a:pt x="63" y="98"/>
                      <a:pt x="63" y="98"/>
                    </a:cubicBezTo>
                    <a:cubicBezTo>
                      <a:pt x="62" y="97"/>
                      <a:pt x="61" y="96"/>
                      <a:pt x="61" y="96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1" y="92"/>
                      <a:pt x="61" y="91"/>
                    </a:cubicBezTo>
                    <a:cubicBezTo>
                      <a:pt x="61" y="90"/>
                      <a:pt x="61" y="89"/>
                      <a:pt x="62" y="88"/>
                    </a:cubicBezTo>
                    <a:cubicBezTo>
                      <a:pt x="63" y="87"/>
                      <a:pt x="64" y="86"/>
                      <a:pt x="65" y="86"/>
                    </a:cubicBezTo>
                    <a:cubicBezTo>
                      <a:pt x="65" y="86"/>
                      <a:pt x="65" y="86"/>
                      <a:pt x="66" y="88"/>
                    </a:cubicBezTo>
                    <a:cubicBezTo>
                      <a:pt x="66" y="89"/>
                      <a:pt x="66" y="90"/>
                      <a:pt x="67" y="90"/>
                    </a:cubicBezTo>
                    <a:cubicBezTo>
                      <a:pt x="68" y="89"/>
                      <a:pt x="68" y="88"/>
                      <a:pt x="69" y="87"/>
                    </a:cubicBezTo>
                    <a:cubicBezTo>
                      <a:pt x="70" y="86"/>
                      <a:pt x="70" y="84"/>
                      <a:pt x="70" y="84"/>
                    </a:cubicBezTo>
                    <a:cubicBezTo>
                      <a:pt x="70" y="84"/>
                      <a:pt x="72" y="85"/>
                      <a:pt x="73" y="84"/>
                    </a:cubicBezTo>
                    <a:cubicBezTo>
                      <a:pt x="74" y="83"/>
                      <a:pt x="73" y="84"/>
                      <a:pt x="76" y="83"/>
                    </a:cubicBezTo>
                    <a:cubicBezTo>
                      <a:pt x="78" y="82"/>
                      <a:pt x="78" y="82"/>
                      <a:pt x="79" y="81"/>
                    </a:cubicBezTo>
                    <a:cubicBezTo>
                      <a:pt x="80" y="80"/>
                      <a:pt x="80" y="81"/>
                      <a:pt x="81" y="80"/>
                    </a:cubicBezTo>
                    <a:cubicBezTo>
                      <a:pt x="81" y="80"/>
                      <a:pt x="82" y="78"/>
                      <a:pt x="83" y="79"/>
                    </a:cubicBezTo>
                    <a:cubicBezTo>
                      <a:pt x="84" y="79"/>
                      <a:pt x="85" y="80"/>
                      <a:pt x="85" y="81"/>
                    </a:cubicBezTo>
                    <a:cubicBezTo>
                      <a:pt x="85" y="82"/>
                      <a:pt x="86" y="83"/>
                      <a:pt x="85" y="84"/>
                    </a:cubicBezTo>
                    <a:cubicBezTo>
                      <a:pt x="84" y="85"/>
                      <a:pt x="84" y="86"/>
                      <a:pt x="84" y="86"/>
                    </a:cubicBezTo>
                    <a:cubicBezTo>
                      <a:pt x="83" y="87"/>
                      <a:pt x="80" y="89"/>
                      <a:pt x="80" y="89"/>
                    </a:cubicBezTo>
                    <a:cubicBezTo>
                      <a:pt x="80" y="89"/>
                      <a:pt x="80" y="90"/>
                      <a:pt x="81" y="90"/>
                    </a:cubicBezTo>
                    <a:cubicBezTo>
                      <a:pt x="82" y="90"/>
                      <a:pt x="83" y="88"/>
                      <a:pt x="83" y="89"/>
                    </a:cubicBezTo>
                    <a:cubicBezTo>
                      <a:pt x="83" y="90"/>
                      <a:pt x="85" y="92"/>
                      <a:pt x="83" y="92"/>
                    </a:cubicBezTo>
                    <a:cubicBezTo>
                      <a:pt x="81" y="92"/>
                      <a:pt x="79" y="92"/>
                      <a:pt x="79" y="92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6" y="93"/>
                      <a:pt x="76" y="94"/>
                    </a:cubicBezTo>
                    <a:cubicBezTo>
                      <a:pt x="76" y="95"/>
                      <a:pt x="77" y="96"/>
                      <a:pt x="77" y="96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5" y="98"/>
                      <a:pt x="73" y="97"/>
                      <a:pt x="73" y="98"/>
                    </a:cubicBezTo>
                    <a:cubicBezTo>
                      <a:pt x="73" y="99"/>
                      <a:pt x="74" y="101"/>
                      <a:pt x="74" y="101"/>
                    </a:cubicBezTo>
                    <a:cubicBezTo>
                      <a:pt x="74" y="101"/>
                      <a:pt x="74" y="102"/>
                      <a:pt x="73" y="102"/>
                    </a:cubicBezTo>
                    <a:cubicBezTo>
                      <a:pt x="72" y="102"/>
                      <a:pt x="70" y="102"/>
                      <a:pt x="69" y="102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8" y="104"/>
                      <a:pt x="67" y="105"/>
                    </a:cubicBezTo>
                    <a:cubicBezTo>
                      <a:pt x="66" y="106"/>
                      <a:pt x="64" y="106"/>
                      <a:pt x="64" y="106"/>
                    </a:cubicBezTo>
                    <a:cubicBezTo>
                      <a:pt x="64" y="106"/>
                      <a:pt x="63" y="106"/>
                      <a:pt x="63" y="106"/>
                    </a:cubicBezTo>
                    <a:cubicBezTo>
                      <a:pt x="63" y="107"/>
                      <a:pt x="62" y="108"/>
                      <a:pt x="62" y="108"/>
                    </a:cubicBezTo>
                    <a:cubicBezTo>
                      <a:pt x="61" y="108"/>
                      <a:pt x="59" y="106"/>
                      <a:pt x="59" y="106"/>
                    </a:cubicBezTo>
                    <a:cubicBezTo>
                      <a:pt x="59" y="105"/>
                      <a:pt x="58" y="102"/>
                      <a:pt x="59" y="102"/>
                    </a:cubicBezTo>
                    <a:cubicBezTo>
                      <a:pt x="61" y="103"/>
                      <a:pt x="62" y="103"/>
                      <a:pt x="62" y="102"/>
                    </a:cubicBezTo>
                    <a:cubicBezTo>
                      <a:pt x="62" y="100"/>
                      <a:pt x="62" y="99"/>
                      <a:pt x="62" y="99"/>
                    </a:cubicBezTo>
                    <a:cubicBezTo>
                      <a:pt x="63" y="98"/>
                      <a:pt x="63" y="98"/>
                      <a:pt x="63" y="98"/>
                    </a:cubicBezTo>
                    <a:close/>
                    <a:moveTo>
                      <a:pt x="215" y="12"/>
                    </a:moveTo>
                    <a:cubicBezTo>
                      <a:pt x="215" y="12"/>
                      <a:pt x="215" y="12"/>
                      <a:pt x="215" y="12"/>
                    </a:cubicBezTo>
                    <a:cubicBezTo>
                      <a:pt x="216" y="13"/>
                      <a:pt x="218" y="14"/>
                      <a:pt x="218" y="13"/>
                    </a:cubicBezTo>
                    <a:cubicBezTo>
                      <a:pt x="219" y="12"/>
                      <a:pt x="219" y="11"/>
                      <a:pt x="219" y="11"/>
                    </a:cubicBezTo>
                    <a:cubicBezTo>
                      <a:pt x="219" y="10"/>
                      <a:pt x="217" y="10"/>
                      <a:pt x="217" y="10"/>
                    </a:cubicBezTo>
                    <a:cubicBezTo>
                      <a:pt x="216" y="10"/>
                      <a:pt x="215" y="11"/>
                      <a:pt x="215" y="11"/>
                    </a:cubicBezTo>
                    <a:cubicBezTo>
                      <a:pt x="215" y="12"/>
                      <a:pt x="215" y="12"/>
                      <a:pt x="215" y="12"/>
                    </a:cubicBezTo>
                    <a:close/>
                    <a:moveTo>
                      <a:pt x="190" y="26"/>
                    </a:moveTo>
                    <a:cubicBezTo>
                      <a:pt x="190" y="26"/>
                      <a:pt x="190" y="26"/>
                      <a:pt x="190" y="26"/>
                    </a:cubicBezTo>
                    <a:cubicBezTo>
                      <a:pt x="190" y="26"/>
                      <a:pt x="191" y="25"/>
                      <a:pt x="191" y="26"/>
                    </a:cubicBezTo>
                    <a:cubicBezTo>
                      <a:pt x="191" y="27"/>
                      <a:pt x="191" y="27"/>
                      <a:pt x="191" y="28"/>
                    </a:cubicBezTo>
                    <a:cubicBezTo>
                      <a:pt x="190" y="28"/>
                      <a:pt x="188" y="30"/>
                      <a:pt x="188" y="29"/>
                    </a:cubicBezTo>
                    <a:cubicBezTo>
                      <a:pt x="187" y="28"/>
                      <a:pt x="188" y="26"/>
                      <a:pt x="188" y="26"/>
                    </a:cubicBezTo>
                    <a:cubicBezTo>
                      <a:pt x="190" y="26"/>
                      <a:pt x="190" y="26"/>
                      <a:pt x="190" y="26"/>
                    </a:cubicBezTo>
                    <a:close/>
                    <a:moveTo>
                      <a:pt x="204" y="28"/>
                    </a:moveTo>
                    <a:cubicBezTo>
                      <a:pt x="204" y="28"/>
                      <a:pt x="204" y="28"/>
                      <a:pt x="204" y="28"/>
                    </a:cubicBezTo>
                    <a:cubicBezTo>
                      <a:pt x="204" y="28"/>
                      <a:pt x="205" y="28"/>
                      <a:pt x="203" y="28"/>
                    </a:cubicBezTo>
                    <a:cubicBezTo>
                      <a:pt x="201" y="28"/>
                      <a:pt x="200" y="29"/>
                      <a:pt x="200" y="27"/>
                    </a:cubicBezTo>
                    <a:cubicBezTo>
                      <a:pt x="200" y="26"/>
                      <a:pt x="201" y="25"/>
                      <a:pt x="199" y="25"/>
                    </a:cubicBezTo>
                    <a:cubicBezTo>
                      <a:pt x="198" y="25"/>
                      <a:pt x="198" y="25"/>
                      <a:pt x="198" y="25"/>
                    </a:cubicBezTo>
                    <a:cubicBezTo>
                      <a:pt x="197" y="25"/>
                      <a:pt x="197" y="23"/>
                      <a:pt x="198" y="22"/>
                    </a:cubicBezTo>
                    <a:cubicBezTo>
                      <a:pt x="199" y="21"/>
                      <a:pt x="199" y="21"/>
                      <a:pt x="200" y="21"/>
                    </a:cubicBezTo>
                    <a:cubicBezTo>
                      <a:pt x="201" y="22"/>
                      <a:pt x="201" y="22"/>
                      <a:pt x="202" y="22"/>
                    </a:cubicBezTo>
                    <a:cubicBezTo>
                      <a:pt x="204" y="22"/>
                      <a:pt x="204" y="23"/>
                      <a:pt x="204" y="22"/>
                    </a:cubicBezTo>
                    <a:cubicBezTo>
                      <a:pt x="205" y="21"/>
                      <a:pt x="205" y="20"/>
                      <a:pt x="204" y="19"/>
                    </a:cubicBezTo>
                    <a:cubicBezTo>
                      <a:pt x="203" y="18"/>
                      <a:pt x="203" y="18"/>
                      <a:pt x="202" y="17"/>
                    </a:cubicBezTo>
                    <a:cubicBezTo>
                      <a:pt x="202" y="16"/>
                      <a:pt x="200" y="14"/>
                      <a:pt x="200" y="13"/>
                    </a:cubicBezTo>
                    <a:cubicBezTo>
                      <a:pt x="200" y="13"/>
                      <a:pt x="200" y="12"/>
                      <a:pt x="202" y="11"/>
                    </a:cubicBezTo>
                    <a:cubicBezTo>
                      <a:pt x="203" y="10"/>
                      <a:pt x="205" y="8"/>
                      <a:pt x="206" y="8"/>
                    </a:cubicBezTo>
                    <a:cubicBezTo>
                      <a:pt x="207" y="9"/>
                      <a:pt x="208" y="8"/>
                      <a:pt x="208" y="10"/>
                    </a:cubicBezTo>
                    <a:cubicBezTo>
                      <a:pt x="208" y="11"/>
                      <a:pt x="208" y="12"/>
                      <a:pt x="207" y="13"/>
                    </a:cubicBezTo>
                    <a:cubicBezTo>
                      <a:pt x="207" y="13"/>
                      <a:pt x="206" y="14"/>
                      <a:pt x="206" y="14"/>
                    </a:cubicBezTo>
                    <a:cubicBezTo>
                      <a:pt x="206" y="14"/>
                      <a:pt x="206" y="16"/>
                      <a:pt x="207" y="16"/>
                    </a:cubicBezTo>
                    <a:cubicBezTo>
                      <a:pt x="209" y="15"/>
                      <a:pt x="210" y="14"/>
                      <a:pt x="210" y="13"/>
                    </a:cubicBezTo>
                    <a:cubicBezTo>
                      <a:pt x="210" y="12"/>
                      <a:pt x="211" y="13"/>
                      <a:pt x="211" y="11"/>
                    </a:cubicBezTo>
                    <a:cubicBezTo>
                      <a:pt x="210" y="9"/>
                      <a:pt x="209" y="9"/>
                      <a:pt x="210" y="9"/>
                    </a:cubicBezTo>
                    <a:cubicBezTo>
                      <a:pt x="211" y="9"/>
                      <a:pt x="212" y="10"/>
                      <a:pt x="213" y="8"/>
                    </a:cubicBezTo>
                    <a:cubicBezTo>
                      <a:pt x="214" y="6"/>
                      <a:pt x="214" y="5"/>
                      <a:pt x="214" y="5"/>
                    </a:cubicBezTo>
                    <a:cubicBezTo>
                      <a:pt x="214" y="5"/>
                      <a:pt x="214" y="6"/>
                      <a:pt x="215" y="5"/>
                    </a:cubicBezTo>
                    <a:cubicBezTo>
                      <a:pt x="217" y="4"/>
                      <a:pt x="216" y="3"/>
                      <a:pt x="217" y="2"/>
                    </a:cubicBezTo>
                    <a:cubicBezTo>
                      <a:pt x="217" y="2"/>
                      <a:pt x="216" y="0"/>
                      <a:pt x="218" y="1"/>
                    </a:cubicBezTo>
                    <a:cubicBezTo>
                      <a:pt x="220" y="1"/>
                      <a:pt x="220" y="1"/>
                      <a:pt x="221" y="2"/>
                    </a:cubicBezTo>
                    <a:cubicBezTo>
                      <a:pt x="221" y="3"/>
                      <a:pt x="220" y="5"/>
                      <a:pt x="219" y="5"/>
                    </a:cubicBezTo>
                    <a:cubicBezTo>
                      <a:pt x="219" y="5"/>
                      <a:pt x="218" y="5"/>
                      <a:pt x="217" y="6"/>
                    </a:cubicBezTo>
                    <a:cubicBezTo>
                      <a:pt x="216" y="7"/>
                      <a:pt x="217" y="8"/>
                      <a:pt x="217" y="9"/>
                    </a:cubicBezTo>
                    <a:cubicBezTo>
                      <a:pt x="216" y="9"/>
                      <a:pt x="215" y="9"/>
                      <a:pt x="215" y="10"/>
                    </a:cubicBezTo>
                    <a:cubicBezTo>
                      <a:pt x="214" y="10"/>
                      <a:pt x="213" y="11"/>
                      <a:pt x="213" y="11"/>
                    </a:cubicBezTo>
                    <a:cubicBezTo>
                      <a:pt x="214" y="12"/>
                      <a:pt x="213" y="13"/>
                      <a:pt x="212" y="13"/>
                    </a:cubicBezTo>
                    <a:cubicBezTo>
                      <a:pt x="212" y="14"/>
                      <a:pt x="209" y="12"/>
                      <a:pt x="212" y="14"/>
                    </a:cubicBezTo>
                    <a:cubicBezTo>
                      <a:pt x="214" y="15"/>
                      <a:pt x="215" y="15"/>
                      <a:pt x="214" y="16"/>
                    </a:cubicBezTo>
                    <a:cubicBezTo>
                      <a:pt x="213" y="16"/>
                      <a:pt x="212" y="16"/>
                      <a:pt x="211" y="16"/>
                    </a:cubicBezTo>
                    <a:cubicBezTo>
                      <a:pt x="210" y="17"/>
                      <a:pt x="210" y="18"/>
                      <a:pt x="211" y="18"/>
                    </a:cubicBezTo>
                    <a:cubicBezTo>
                      <a:pt x="213" y="19"/>
                      <a:pt x="212" y="19"/>
                      <a:pt x="213" y="19"/>
                    </a:cubicBezTo>
                    <a:cubicBezTo>
                      <a:pt x="214" y="19"/>
                      <a:pt x="218" y="19"/>
                      <a:pt x="217" y="20"/>
                    </a:cubicBezTo>
                    <a:cubicBezTo>
                      <a:pt x="217" y="20"/>
                      <a:pt x="217" y="21"/>
                      <a:pt x="216" y="21"/>
                    </a:cubicBezTo>
                    <a:cubicBezTo>
                      <a:pt x="214" y="22"/>
                      <a:pt x="212" y="22"/>
                      <a:pt x="211" y="21"/>
                    </a:cubicBezTo>
                    <a:cubicBezTo>
                      <a:pt x="210" y="20"/>
                      <a:pt x="210" y="19"/>
                      <a:pt x="210" y="21"/>
                    </a:cubicBezTo>
                    <a:cubicBezTo>
                      <a:pt x="211" y="24"/>
                      <a:pt x="213" y="24"/>
                      <a:pt x="212" y="24"/>
                    </a:cubicBezTo>
                    <a:cubicBezTo>
                      <a:pt x="210" y="24"/>
                      <a:pt x="209" y="24"/>
                      <a:pt x="209" y="24"/>
                    </a:cubicBezTo>
                    <a:cubicBezTo>
                      <a:pt x="209" y="24"/>
                      <a:pt x="208" y="23"/>
                      <a:pt x="209" y="25"/>
                    </a:cubicBezTo>
                    <a:cubicBezTo>
                      <a:pt x="209" y="27"/>
                      <a:pt x="209" y="27"/>
                      <a:pt x="209" y="27"/>
                    </a:cubicBezTo>
                    <a:cubicBezTo>
                      <a:pt x="209" y="27"/>
                      <a:pt x="208" y="28"/>
                      <a:pt x="208" y="28"/>
                    </a:cubicBezTo>
                    <a:cubicBezTo>
                      <a:pt x="208" y="29"/>
                      <a:pt x="209" y="30"/>
                      <a:pt x="209" y="31"/>
                    </a:cubicBezTo>
                    <a:cubicBezTo>
                      <a:pt x="210" y="32"/>
                      <a:pt x="209" y="34"/>
                      <a:pt x="208" y="34"/>
                    </a:cubicBezTo>
                    <a:cubicBezTo>
                      <a:pt x="208" y="35"/>
                      <a:pt x="207" y="35"/>
                      <a:pt x="207" y="36"/>
                    </a:cubicBezTo>
                    <a:cubicBezTo>
                      <a:pt x="206" y="37"/>
                      <a:pt x="206" y="38"/>
                      <a:pt x="206" y="38"/>
                    </a:cubicBezTo>
                    <a:cubicBezTo>
                      <a:pt x="204" y="42"/>
                      <a:pt x="204" y="42"/>
                      <a:pt x="204" y="42"/>
                    </a:cubicBezTo>
                    <a:cubicBezTo>
                      <a:pt x="204" y="42"/>
                      <a:pt x="203" y="44"/>
                      <a:pt x="203" y="42"/>
                    </a:cubicBezTo>
                    <a:cubicBezTo>
                      <a:pt x="202" y="40"/>
                      <a:pt x="202" y="41"/>
                      <a:pt x="202" y="40"/>
                    </a:cubicBezTo>
                    <a:cubicBezTo>
                      <a:pt x="203" y="40"/>
                      <a:pt x="203" y="38"/>
                      <a:pt x="204" y="38"/>
                    </a:cubicBezTo>
                    <a:cubicBezTo>
                      <a:pt x="204" y="37"/>
                      <a:pt x="205" y="34"/>
                      <a:pt x="205" y="34"/>
                    </a:cubicBezTo>
                    <a:cubicBezTo>
                      <a:pt x="205" y="34"/>
                      <a:pt x="206" y="33"/>
                      <a:pt x="207" y="33"/>
                    </a:cubicBezTo>
                    <a:cubicBezTo>
                      <a:pt x="207" y="33"/>
                      <a:pt x="205" y="30"/>
                      <a:pt x="205" y="30"/>
                    </a:cubicBezTo>
                    <a:cubicBezTo>
                      <a:pt x="206" y="28"/>
                      <a:pt x="206" y="28"/>
                      <a:pt x="206" y="28"/>
                    </a:cubicBezTo>
                    <a:cubicBezTo>
                      <a:pt x="204" y="28"/>
                      <a:pt x="204" y="28"/>
                      <a:pt x="204" y="28"/>
                    </a:cubicBezTo>
                    <a:close/>
                    <a:moveTo>
                      <a:pt x="193" y="55"/>
                    </a:moveTo>
                    <a:cubicBezTo>
                      <a:pt x="193" y="55"/>
                      <a:pt x="193" y="55"/>
                      <a:pt x="193" y="55"/>
                    </a:cubicBezTo>
                    <a:cubicBezTo>
                      <a:pt x="193" y="55"/>
                      <a:pt x="195" y="52"/>
                      <a:pt x="195" y="52"/>
                    </a:cubicBezTo>
                    <a:cubicBezTo>
                      <a:pt x="196" y="52"/>
                      <a:pt x="196" y="53"/>
                      <a:pt x="196" y="53"/>
                    </a:cubicBezTo>
                    <a:cubicBezTo>
                      <a:pt x="196" y="54"/>
                      <a:pt x="196" y="56"/>
                      <a:pt x="196" y="55"/>
                    </a:cubicBezTo>
                    <a:cubicBezTo>
                      <a:pt x="195" y="55"/>
                      <a:pt x="194" y="55"/>
                      <a:pt x="194" y="55"/>
                    </a:cubicBezTo>
                    <a:cubicBezTo>
                      <a:pt x="193" y="55"/>
                      <a:pt x="193" y="55"/>
                      <a:pt x="193" y="55"/>
                    </a:cubicBezTo>
                    <a:close/>
                    <a:moveTo>
                      <a:pt x="158" y="79"/>
                    </a:moveTo>
                    <a:cubicBezTo>
                      <a:pt x="158" y="79"/>
                      <a:pt x="158" y="79"/>
                      <a:pt x="158" y="79"/>
                    </a:cubicBezTo>
                    <a:cubicBezTo>
                      <a:pt x="160" y="78"/>
                      <a:pt x="160" y="78"/>
                      <a:pt x="160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3" y="77"/>
                      <a:pt x="163" y="79"/>
                    </a:cubicBezTo>
                    <a:cubicBezTo>
                      <a:pt x="162" y="80"/>
                      <a:pt x="160" y="83"/>
                      <a:pt x="160" y="83"/>
                    </a:cubicBezTo>
                    <a:cubicBezTo>
                      <a:pt x="160" y="83"/>
                      <a:pt x="161" y="83"/>
                      <a:pt x="160" y="83"/>
                    </a:cubicBezTo>
                    <a:cubicBezTo>
                      <a:pt x="158" y="84"/>
                      <a:pt x="158" y="85"/>
                      <a:pt x="157" y="84"/>
                    </a:cubicBezTo>
                    <a:cubicBezTo>
                      <a:pt x="156" y="83"/>
                      <a:pt x="156" y="83"/>
                      <a:pt x="156" y="82"/>
                    </a:cubicBezTo>
                    <a:cubicBezTo>
                      <a:pt x="156" y="81"/>
                      <a:pt x="156" y="79"/>
                      <a:pt x="156" y="79"/>
                    </a:cubicBezTo>
                    <a:cubicBezTo>
                      <a:pt x="158" y="79"/>
                      <a:pt x="158" y="79"/>
                      <a:pt x="158" y="79"/>
                    </a:cubicBezTo>
                    <a:close/>
                    <a:moveTo>
                      <a:pt x="175" y="59"/>
                    </a:move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8"/>
                      <a:pt x="176" y="57"/>
                      <a:pt x="177" y="57"/>
                    </a:cubicBezTo>
                    <a:cubicBezTo>
                      <a:pt x="177" y="57"/>
                      <a:pt x="178" y="57"/>
                      <a:pt x="178" y="58"/>
                    </a:cubicBezTo>
                    <a:cubicBezTo>
                      <a:pt x="177" y="59"/>
                      <a:pt x="177" y="60"/>
                      <a:pt x="176" y="60"/>
                    </a:cubicBezTo>
                    <a:cubicBezTo>
                      <a:pt x="175" y="60"/>
                      <a:pt x="175" y="59"/>
                      <a:pt x="175" y="59"/>
                    </a:cubicBezTo>
                    <a:close/>
                    <a:moveTo>
                      <a:pt x="172" y="62"/>
                    </a:moveTo>
                    <a:cubicBezTo>
                      <a:pt x="172" y="62"/>
                      <a:pt x="172" y="62"/>
                      <a:pt x="172" y="62"/>
                    </a:cubicBezTo>
                    <a:cubicBezTo>
                      <a:pt x="172" y="62"/>
                      <a:pt x="174" y="61"/>
                      <a:pt x="174" y="61"/>
                    </a:cubicBezTo>
                    <a:cubicBezTo>
                      <a:pt x="174" y="62"/>
                      <a:pt x="175" y="61"/>
                      <a:pt x="174" y="62"/>
                    </a:cubicBezTo>
                    <a:cubicBezTo>
                      <a:pt x="174" y="63"/>
                      <a:pt x="176" y="63"/>
                      <a:pt x="174" y="64"/>
                    </a:cubicBezTo>
                    <a:cubicBezTo>
                      <a:pt x="172" y="65"/>
                      <a:pt x="172" y="66"/>
                      <a:pt x="171" y="65"/>
                    </a:cubicBezTo>
                    <a:cubicBezTo>
                      <a:pt x="170" y="64"/>
                      <a:pt x="170" y="63"/>
                      <a:pt x="170" y="63"/>
                    </a:cubicBezTo>
                    <a:cubicBezTo>
                      <a:pt x="170" y="62"/>
                      <a:pt x="171" y="61"/>
                      <a:pt x="171" y="61"/>
                    </a:cubicBezTo>
                    <a:cubicBezTo>
                      <a:pt x="171" y="61"/>
                      <a:pt x="172" y="62"/>
                      <a:pt x="172" y="62"/>
                    </a:cubicBezTo>
                    <a:close/>
                    <a:moveTo>
                      <a:pt x="166" y="65"/>
                    </a:moveTo>
                    <a:cubicBezTo>
                      <a:pt x="166" y="65"/>
                      <a:pt x="166" y="65"/>
                      <a:pt x="166" y="65"/>
                    </a:cubicBezTo>
                    <a:cubicBezTo>
                      <a:pt x="166" y="65"/>
                      <a:pt x="167" y="66"/>
                      <a:pt x="167" y="66"/>
                    </a:cubicBezTo>
                    <a:cubicBezTo>
                      <a:pt x="167" y="66"/>
                      <a:pt x="168" y="66"/>
                      <a:pt x="169" y="65"/>
                    </a:cubicBezTo>
                    <a:cubicBezTo>
                      <a:pt x="170" y="65"/>
                      <a:pt x="169" y="65"/>
                      <a:pt x="169" y="64"/>
                    </a:cubicBezTo>
                    <a:cubicBezTo>
                      <a:pt x="170" y="63"/>
                      <a:pt x="169" y="63"/>
                      <a:pt x="169" y="63"/>
                    </a:cubicBezTo>
                    <a:cubicBezTo>
                      <a:pt x="169" y="62"/>
                      <a:pt x="168" y="62"/>
                      <a:pt x="167" y="62"/>
                    </a:cubicBezTo>
                    <a:cubicBezTo>
                      <a:pt x="166" y="62"/>
                      <a:pt x="166" y="65"/>
                      <a:pt x="166" y="65"/>
                    </a:cubicBezTo>
                    <a:close/>
                    <a:moveTo>
                      <a:pt x="169" y="69"/>
                    </a:moveTo>
                    <a:cubicBezTo>
                      <a:pt x="169" y="69"/>
                      <a:pt x="169" y="69"/>
                      <a:pt x="169" y="69"/>
                    </a:cubicBezTo>
                    <a:cubicBezTo>
                      <a:pt x="169" y="69"/>
                      <a:pt x="169" y="68"/>
                      <a:pt x="170" y="68"/>
                    </a:cubicBezTo>
                    <a:cubicBezTo>
                      <a:pt x="171" y="68"/>
                      <a:pt x="171" y="68"/>
                      <a:pt x="171" y="68"/>
                    </a:cubicBezTo>
                    <a:cubicBezTo>
                      <a:pt x="171" y="69"/>
                      <a:pt x="171" y="70"/>
                      <a:pt x="170" y="70"/>
                    </a:cubicBezTo>
                    <a:cubicBezTo>
                      <a:pt x="170" y="70"/>
                      <a:pt x="169" y="69"/>
                      <a:pt x="169" y="69"/>
                    </a:cubicBezTo>
                    <a:close/>
                    <a:moveTo>
                      <a:pt x="162" y="70"/>
                    </a:moveTo>
                    <a:cubicBezTo>
                      <a:pt x="162" y="70"/>
                      <a:pt x="162" y="70"/>
                      <a:pt x="162" y="70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4" y="69"/>
                      <a:pt x="164" y="69"/>
                      <a:pt x="164" y="69"/>
                    </a:cubicBezTo>
                    <a:cubicBezTo>
                      <a:pt x="164" y="69"/>
                      <a:pt x="165" y="70"/>
                      <a:pt x="165" y="70"/>
                    </a:cubicBezTo>
                    <a:cubicBezTo>
                      <a:pt x="164" y="71"/>
                      <a:pt x="164" y="71"/>
                      <a:pt x="163" y="71"/>
                    </a:cubicBezTo>
                    <a:cubicBezTo>
                      <a:pt x="163" y="71"/>
                      <a:pt x="162" y="71"/>
                      <a:pt x="162" y="71"/>
                    </a:cubicBezTo>
                    <a:cubicBezTo>
                      <a:pt x="162" y="70"/>
                      <a:pt x="162" y="70"/>
                      <a:pt x="162" y="70"/>
                    </a:cubicBezTo>
                    <a:close/>
                    <a:moveTo>
                      <a:pt x="162" y="59"/>
                    </a:moveTo>
                    <a:cubicBezTo>
                      <a:pt x="162" y="59"/>
                      <a:pt x="162" y="59"/>
                      <a:pt x="162" y="59"/>
                    </a:cubicBezTo>
                    <a:cubicBezTo>
                      <a:pt x="162" y="59"/>
                      <a:pt x="164" y="57"/>
                      <a:pt x="164" y="57"/>
                    </a:cubicBezTo>
                    <a:cubicBezTo>
                      <a:pt x="164" y="57"/>
                      <a:pt x="165" y="56"/>
                      <a:pt x="165" y="58"/>
                    </a:cubicBezTo>
                    <a:cubicBezTo>
                      <a:pt x="166" y="59"/>
                      <a:pt x="167" y="61"/>
                      <a:pt x="165" y="61"/>
                    </a:cubicBezTo>
                    <a:cubicBezTo>
                      <a:pt x="163" y="61"/>
                      <a:pt x="162" y="62"/>
                      <a:pt x="162" y="61"/>
                    </a:cubicBezTo>
                    <a:cubicBezTo>
                      <a:pt x="162" y="60"/>
                      <a:pt x="162" y="59"/>
                      <a:pt x="162" y="59"/>
                    </a:cubicBezTo>
                    <a:close/>
                    <a:moveTo>
                      <a:pt x="159" y="64"/>
                    </a:move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61" y="63"/>
                      <a:pt x="161" y="63"/>
                    </a:cubicBezTo>
                    <a:cubicBezTo>
                      <a:pt x="162" y="63"/>
                      <a:pt x="163" y="63"/>
                      <a:pt x="163" y="64"/>
                    </a:cubicBezTo>
                    <a:cubicBezTo>
                      <a:pt x="163" y="65"/>
                      <a:pt x="163" y="65"/>
                      <a:pt x="162" y="66"/>
                    </a:cubicBezTo>
                    <a:cubicBezTo>
                      <a:pt x="162" y="66"/>
                      <a:pt x="161" y="67"/>
                      <a:pt x="161" y="66"/>
                    </a:cubicBezTo>
                    <a:cubicBezTo>
                      <a:pt x="160" y="66"/>
                      <a:pt x="159" y="64"/>
                      <a:pt x="159" y="64"/>
                    </a:cubicBezTo>
                    <a:close/>
                    <a:moveTo>
                      <a:pt x="161" y="74"/>
                    </a:moveTo>
                    <a:cubicBezTo>
                      <a:pt x="161" y="74"/>
                      <a:pt x="161" y="74"/>
                      <a:pt x="161" y="74"/>
                    </a:cubicBezTo>
                    <a:cubicBezTo>
                      <a:pt x="161" y="74"/>
                      <a:pt x="160" y="77"/>
                      <a:pt x="161" y="77"/>
                    </a:cubicBezTo>
                    <a:cubicBezTo>
                      <a:pt x="161" y="78"/>
                      <a:pt x="163" y="77"/>
                      <a:pt x="163" y="77"/>
                    </a:cubicBezTo>
                    <a:cubicBezTo>
                      <a:pt x="164" y="77"/>
                      <a:pt x="164" y="75"/>
                      <a:pt x="164" y="75"/>
                    </a:cubicBezTo>
                    <a:cubicBezTo>
                      <a:pt x="164" y="75"/>
                      <a:pt x="163" y="74"/>
                      <a:pt x="163" y="73"/>
                    </a:cubicBezTo>
                    <a:cubicBezTo>
                      <a:pt x="162" y="72"/>
                      <a:pt x="161" y="74"/>
                      <a:pt x="161" y="74"/>
                    </a:cubicBezTo>
                    <a:close/>
                    <a:moveTo>
                      <a:pt x="154" y="71"/>
                    </a:moveTo>
                    <a:cubicBezTo>
                      <a:pt x="154" y="71"/>
                      <a:pt x="154" y="71"/>
                      <a:pt x="154" y="71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4" y="74"/>
                      <a:pt x="156" y="75"/>
                      <a:pt x="156" y="75"/>
                    </a:cubicBezTo>
                    <a:cubicBezTo>
                      <a:pt x="157" y="76"/>
                      <a:pt x="157" y="76"/>
                      <a:pt x="158" y="76"/>
                    </a:cubicBezTo>
                    <a:cubicBezTo>
                      <a:pt x="160" y="76"/>
                      <a:pt x="159" y="76"/>
                      <a:pt x="160" y="76"/>
                    </a:cubicBezTo>
                    <a:cubicBezTo>
                      <a:pt x="160" y="75"/>
                      <a:pt x="160" y="75"/>
                      <a:pt x="160" y="75"/>
                    </a:cubicBezTo>
                    <a:cubicBezTo>
                      <a:pt x="160" y="75"/>
                      <a:pt x="159" y="73"/>
                      <a:pt x="158" y="73"/>
                    </a:cubicBezTo>
                    <a:cubicBezTo>
                      <a:pt x="158" y="73"/>
                      <a:pt x="158" y="72"/>
                      <a:pt x="158" y="72"/>
                    </a:cubicBezTo>
                    <a:cubicBezTo>
                      <a:pt x="158" y="71"/>
                      <a:pt x="159" y="71"/>
                      <a:pt x="159" y="70"/>
                    </a:cubicBezTo>
                    <a:cubicBezTo>
                      <a:pt x="160" y="70"/>
                      <a:pt x="160" y="68"/>
                      <a:pt x="160" y="68"/>
                    </a:cubicBezTo>
                    <a:cubicBezTo>
                      <a:pt x="160" y="68"/>
                      <a:pt x="158" y="68"/>
                      <a:pt x="158" y="67"/>
                    </a:cubicBezTo>
                    <a:cubicBezTo>
                      <a:pt x="158" y="67"/>
                      <a:pt x="157" y="66"/>
                      <a:pt x="157" y="66"/>
                    </a:cubicBezTo>
                    <a:cubicBezTo>
                      <a:pt x="156" y="65"/>
                      <a:pt x="155" y="65"/>
                      <a:pt x="154" y="65"/>
                    </a:cubicBezTo>
                    <a:cubicBezTo>
                      <a:pt x="154" y="65"/>
                      <a:pt x="153" y="67"/>
                      <a:pt x="153" y="68"/>
                    </a:cubicBezTo>
                    <a:cubicBezTo>
                      <a:pt x="153" y="69"/>
                      <a:pt x="152" y="70"/>
                      <a:pt x="151" y="70"/>
                    </a:cubicBezTo>
                    <a:cubicBezTo>
                      <a:pt x="151" y="71"/>
                      <a:pt x="152" y="72"/>
                      <a:pt x="153" y="72"/>
                    </a:cubicBezTo>
                    <a:cubicBezTo>
                      <a:pt x="153" y="72"/>
                      <a:pt x="154" y="71"/>
                      <a:pt x="154" y="71"/>
                    </a:cubicBezTo>
                    <a:close/>
                    <a:moveTo>
                      <a:pt x="151" y="78"/>
                    </a:moveTo>
                    <a:cubicBezTo>
                      <a:pt x="151" y="78"/>
                      <a:pt x="151" y="78"/>
                      <a:pt x="151" y="78"/>
                    </a:cubicBezTo>
                    <a:cubicBezTo>
                      <a:pt x="151" y="78"/>
                      <a:pt x="149" y="76"/>
                      <a:pt x="149" y="76"/>
                    </a:cubicBezTo>
                    <a:cubicBezTo>
                      <a:pt x="149" y="76"/>
                      <a:pt x="151" y="75"/>
                      <a:pt x="151" y="75"/>
                    </a:cubicBezTo>
                    <a:cubicBezTo>
                      <a:pt x="151" y="75"/>
                      <a:pt x="151" y="74"/>
                      <a:pt x="152" y="74"/>
                    </a:cubicBezTo>
                    <a:cubicBezTo>
                      <a:pt x="154" y="74"/>
                      <a:pt x="154" y="75"/>
                      <a:pt x="154" y="75"/>
                    </a:cubicBezTo>
                    <a:cubicBezTo>
                      <a:pt x="154" y="75"/>
                      <a:pt x="155" y="77"/>
                      <a:pt x="155" y="77"/>
                    </a:cubicBezTo>
                    <a:cubicBezTo>
                      <a:pt x="155" y="78"/>
                      <a:pt x="155" y="78"/>
                      <a:pt x="155" y="79"/>
                    </a:cubicBezTo>
                    <a:cubicBezTo>
                      <a:pt x="155" y="79"/>
                      <a:pt x="156" y="80"/>
                      <a:pt x="154" y="80"/>
                    </a:cubicBezTo>
                    <a:cubicBezTo>
                      <a:pt x="153" y="80"/>
                      <a:pt x="152" y="80"/>
                      <a:pt x="152" y="80"/>
                    </a:cubicBezTo>
                    <a:lnTo>
                      <a:pt x="151" y="78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7" name="Rectangle 76"/>
              <p:cNvSpPr>
                <a:spLocks noChangeArrowheads="1"/>
              </p:cNvSpPr>
              <p:nvPr/>
            </p:nvSpPr>
            <p:spPr bwMode="auto">
              <a:xfrm>
                <a:off x="1707" y="1845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8" name="Rectangle 77"/>
              <p:cNvSpPr>
                <a:spLocks noChangeArrowheads="1"/>
              </p:cNvSpPr>
              <p:nvPr/>
            </p:nvSpPr>
            <p:spPr bwMode="auto">
              <a:xfrm>
                <a:off x="1713" y="1837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9" name="Freeform 78"/>
              <p:cNvSpPr>
                <a:spLocks/>
              </p:cNvSpPr>
              <p:nvPr/>
            </p:nvSpPr>
            <p:spPr bwMode="auto">
              <a:xfrm>
                <a:off x="1695" y="17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0" name="Freeform 79"/>
              <p:cNvSpPr>
                <a:spLocks/>
              </p:cNvSpPr>
              <p:nvPr/>
            </p:nvSpPr>
            <p:spPr bwMode="auto">
              <a:xfrm>
                <a:off x="1695" y="1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1" name="Rectangle 80"/>
              <p:cNvSpPr>
                <a:spLocks noChangeArrowheads="1"/>
              </p:cNvSpPr>
              <p:nvPr/>
            </p:nvSpPr>
            <p:spPr bwMode="auto">
              <a:xfrm>
                <a:off x="1687" y="1775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2" name="Freeform 81"/>
              <p:cNvSpPr>
                <a:spLocks/>
              </p:cNvSpPr>
              <p:nvPr/>
            </p:nvSpPr>
            <p:spPr bwMode="auto">
              <a:xfrm>
                <a:off x="1705" y="18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3" name="Rectangle 82"/>
              <p:cNvSpPr>
                <a:spLocks noChangeArrowheads="1"/>
              </p:cNvSpPr>
              <p:nvPr/>
            </p:nvSpPr>
            <p:spPr bwMode="auto">
              <a:xfrm>
                <a:off x="1713" y="1847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4" name="Freeform 83"/>
              <p:cNvSpPr>
                <a:spLocks/>
              </p:cNvSpPr>
              <p:nvPr/>
            </p:nvSpPr>
            <p:spPr bwMode="auto">
              <a:xfrm>
                <a:off x="1655" y="18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5" name="Freeform 84"/>
              <p:cNvSpPr>
                <a:spLocks/>
              </p:cNvSpPr>
              <p:nvPr/>
            </p:nvSpPr>
            <p:spPr bwMode="auto">
              <a:xfrm>
                <a:off x="1779" y="17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6" name="Freeform 85"/>
              <p:cNvSpPr>
                <a:spLocks/>
              </p:cNvSpPr>
              <p:nvPr/>
            </p:nvSpPr>
            <p:spPr bwMode="auto">
              <a:xfrm>
                <a:off x="1701" y="18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7" name="Rectangle 86"/>
              <p:cNvSpPr>
                <a:spLocks noChangeArrowheads="1"/>
              </p:cNvSpPr>
              <p:nvPr/>
            </p:nvSpPr>
            <p:spPr bwMode="auto">
              <a:xfrm>
                <a:off x="1625" y="1917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8" name="Freeform 87"/>
              <p:cNvSpPr>
                <a:spLocks/>
              </p:cNvSpPr>
              <p:nvPr/>
            </p:nvSpPr>
            <p:spPr bwMode="auto">
              <a:xfrm>
                <a:off x="1645" y="19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9" name="Freeform 88"/>
              <p:cNvSpPr>
                <a:spLocks/>
              </p:cNvSpPr>
              <p:nvPr/>
            </p:nvSpPr>
            <p:spPr bwMode="auto">
              <a:xfrm>
                <a:off x="1647" y="19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0" name="Freeform 89"/>
              <p:cNvSpPr>
                <a:spLocks/>
              </p:cNvSpPr>
              <p:nvPr/>
            </p:nvSpPr>
            <p:spPr bwMode="auto">
              <a:xfrm>
                <a:off x="1631" y="19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1" name="Freeform 90"/>
              <p:cNvSpPr>
                <a:spLocks/>
              </p:cNvSpPr>
              <p:nvPr/>
            </p:nvSpPr>
            <p:spPr bwMode="auto">
              <a:xfrm>
                <a:off x="1611" y="1683"/>
                <a:ext cx="257" cy="301"/>
              </a:xfrm>
              <a:custGeom>
                <a:avLst/>
                <a:gdLst>
                  <a:gd name="T0" fmla="*/ 93 w 128"/>
                  <a:gd name="T1" fmla="*/ 137 h 150"/>
                  <a:gd name="T2" fmla="*/ 108 w 128"/>
                  <a:gd name="T3" fmla="*/ 137 h 150"/>
                  <a:gd name="T4" fmla="*/ 109 w 128"/>
                  <a:gd name="T5" fmla="*/ 131 h 150"/>
                  <a:gd name="T6" fmla="*/ 122 w 128"/>
                  <a:gd name="T7" fmla="*/ 111 h 150"/>
                  <a:gd name="T8" fmla="*/ 123 w 128"/>
                  <a:gd name="T9" fmla="*/ 91 h 150"/>
                  <a:gd name="T10" fmla="*/ 125 w 128"/>
                  <a:gd name="T11" fmla="*/ 72 h 150"/>
                  <a:gd name="T12" fmla="*/ 113 w 128"/>
                  <a:gd name="T13" fmla="*/ 48 h 150"/>
                  <a:gd name="T14" fmla="*/ 91 w 128"/>
                  <a:gd name="T15" fmla="*/ 49 h 150"/>
                  <a:gd name="T16" fmla="*/ 93 w 128"/>
                  <a:gd name="T17" fmla="*/ 29 h 150"/>
                  <a:gd name="T18" fmla="*/ 113 w 128"/>
                  <a:gd name="T19" fmla="*/ 15 h 150"/>
                  <a:gd name="T20" fmla="*/ 120 w 128"/>
                  <a:gd name="T21" fmla="*/ 5 h 150"/>
                  <a:gd name="T22" fmla="*/ 117 w 128"/>
                  <a:gd name="T23" fmla="*/ 4 h 150"/>
                  <a:gd name="T24" fmla="*/ 109 w 128"/>
                  <a:gd name="T25" fmla="*/ 4 h 150"/>
                  <a:gd name="T26" fmla="*/ 107 w 128"/>
                  <a:gd name="T27" fmla="*/ 13 h 150"/>
                  <a:gd name="T28" fmla="*/ 107 w 128"/>
                  <a:gd name="T29" fmla="*/ 5 h 150"/>
                  <a:gd name="T30" fmla="*/ 98 w 128"/>
                  <a:gd name="T31" fmla="*/ 3 h 150"/>
                  <a:gd name="T32" fmla="*/ 86 w 128"/>
                  <a:gd name="T33" fmla="*/ 8 h 150"/>
                  <a:gd name="T34" fmla="*/ 86 w 128"/>
                  <a:gd name="T35" fmla="*/ 15 h 150"/>
                  <a:gd name="T36" fmla="*/ 80 w 128"/>
                  <a:gd name="T37" fmla="*/ 18 h 150"/>
                  <a:gd name="T38" fmla="*/ 77 w 128"/>
                  <a:gd name="T39" fmla="*/ 24 h 150"/>
                  <a:gd name="T40" fmla="*/ 87 w 128"/>
                  <a:gd name="T41" fmla="*/ 25 h 150"/>
                  <a:gd name="T42" fmla="*/ 73 w 128"/>
                  <a:gd name="T43" fmla="*/ 34 h 150"/>
                  <a:gd name="T44" fmla="*/ 72 w 128"/>
                  <a:gd name="T45" fmla="*/ 41 h 150"/>
                  <a:gd name="T46" fmla="*/ 58 w 128"/>
                  <a:gd name="T47" fmla="*/ 37 h 150"/>
                  <a:gd name="T48" fmla="*/ 49 w 128"/>
                  <a:gd name="T49" fmla="*/ 29 h 150"/>
                  <a:gd name="T50" fmla="*/ 39 w 128"/>
                  <a:gd name="T51" fmla="*/ 28 h 150"/>
                  <a:gd name="T52" fmla="*/ 36 w 128"/>
                  <a:gd name="T53" fmla="*/ 33 h 150"/>
                  <a:gd name="T54" fmla="*/ 37 w 128"/>
                  <a:gd name="T55" fmla="*/ 38 h 150"/>
                  <a:gd name="T56" fmla="*/ 28 w 128"/>
                  <a:gd name="T57" fmla="*/ 39 h 150"/>
                  <a:gd name="T58" fmla="*/ 38 w 128"/>
                  <a:gd name="T59" fmla="*/ 46 h 150"/>
                  <a:gd name="T60" fmla="*/ 36 w 128"/>
                  <a:gd name="T61" fmla="*/ 50 h 150"/>
                  <a:gd name="T62" fmla="*/ 34 w 128"/>
                  <a:gd name="T63" fmla="*/ 57 h 150"/>
                  <a:gd name="T64" fmla="*/ 28 w 128"/>
                  <a:gd name="T65" fmla="*/ 61 h 150"/>
                  <a:gd name="T66" fmla="*/ 28 w 128"/>
                  <a:gd name="T67" fmla="*/ 65 h 150"/>
                  <a:gd name="T68" fmla="*/ 32 w 128"/>
                  <a:gd name="T69" fmla="*/ 70 h 150"/>
                  <a:gd name="T70" fmla="*/ 36 w 128"/>
                  <a:gd name="T71" fmla="*/ 72 h 150"/>
                  <a:gd name="T72" fmla="*/ 37 w 128"/>
                  <a:gd name="T73" fmla="*/ 74 h 150"/>
                  <a:gd name="T74" fmla="*/ 51 w 128"/>
                  <a:gd name="T75" fmla="*/ 77 h 150"/>
                  <a:gd name="T76" fmla="*/ 51 w 128"/>
                  <a:gd name="T77" fmla="*/ 82 h 150"/>
                  <a:gd name="T78" fmla="*/ 39 w 128"/>
                  <a:gd name="T79" fmla="*/ 85 h 150"/>
                  <a:gd name="T80" fmla="*/ 29 w 128"/>
                  <a:gd name="T81" fmla="*/ 95 h 150"/>
                  <a:gd name="T82" fmla="*/ 23 w 128"/>
                  <a:gd name="T83" fmla="*/ 101 h 150"/>
                  <a:gd name="T84" fmla="*/ 35 w 128"/>
                  <a:gd name="T85" fmla="*/ 102 h 150"/>
                  <a:gd name="T86" fmla="*/ 46 w 128"/>
                  <a:gd name="T87" fmla="*/ 99 h 150"/>
                  <a:gd name="T88" fmla="*/ 34 w 128"/>
                  <a:gd name="T89" fmla="*/ 104 h 150"/>
                  <a:gd name="T90" fmla="*/ 24 w 128"/>
                  <a:gd name="T91" fmla="*/ 106 h 150"/>
                  <a:gd name="T92" fmla="*/ 19 w 128"/>
                  <a:gd name="T93" fmla="*/ 114 h 150"/>
                  <a:gd name="T94" fmla="*/ 13 w 128"/>
                  <a:gd name="T95" fmla="*/ 111 h 150"/>
                  <a:gd name="T96" fmla="*/ 5 w 128"/>
                  <a:gd name="T97" fmla="*/ 111 h 150"/>
                  <a:gd name="T98" fmla="*/ 8 w 128"/>
                  <a:gd name="T99" fmla="*/ 117 h 150"/>
                  <a:gd name="T100" fmla="*/ 19 w 128"/>
                  <a:gd name="T101" fmla="*/ 118 h 150"/>
                  <a:gd name="T102" fmla="*/ 8 w 128"/>
                  <a:gd name="T103" fmla="*/ 121 h 150"/>
                  <a:gd name="T104" fmla="*/ 0 w 128"/>
                  <a:gd name="T105" fmla="*/ 128 h 150"/>
                  <a:gd name="T106" fmla="*/ 4 w 128"/>
                  <a:gd name="T107" fmla="*/ 132 h 150"/>
                  <a:gd name="T108" fmla="*/ 16 w 128"/>
                  <a:gd name="T109" fmla="*/ 131 h 150"/>
                  <a:gd name="T110" fmla="*/ 5 w 128"/>
                  <a:gd name="T111" fmla="*/ 137 h 150"/>
                  <a:gd name="T112" fmla="*/ 15 w 128"/>
                  <a:gd name="T113" fmla="*/ 139 h 150"/>
                  <a:gd name="T114" fmla="*/ 11 w 128"/>
                  <a:gd name="T115" fmla="*/ 143 h 150"/>
                  <a:gd name="T116" fmla="*/ 16 w 128"/>
                  <a:gd name="T117" fmla="*/ 144 h 150"/>
                  <a:gd name="T118" fmla="*/ 23 w 128"/>
                  <a:gd name="T119" fmla="*/ 149 h 150"/>
                  <a:gd name="T120" fmla="*/ 46 w 128"/>
                  <a:gd name="T121" fmla="*/ 146 h 150"/>
                  <a:gd name="T122" fmla="*/ 56 w 128"/>
                  <a:gd name="T123" fmla="*/ 144 h 150"/>
                  <a:gd name="T124" fmla="*/ 75 w 128"/>
                  <a:gd name="T125" fmla="*/ 13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150">
                    <a:moveTo>
                      <a:pt x="75" y="138"/>
                    </a:moveTo>
                    <a:cubicBezTo>
                      <a:pt x="74" y="138"/>
                      <a:pt x="74" y="138"/>
                      <a:pt x="74" y="138"/>
                    </a:cubicBezTo>
                    <a:cubicBezTo>
                      <a:pt x="74" y="136"/>
                      <a:pt x="74" y="136"/>
                      <a:pt x="74" y="136"/>
                    </a:cubicBezTo>
                    <a:cubicBezTo>
                      <a:pt x="80" y="136"/>
                      <a:pt x="80" y="136"/>
                      <a:pt x="80" y="136"/>
                    </a:cubicBezTo>
                    <a:cubicBezTo>
                      <a:pt x="82" y="136"/>
                      <a:pt x="82" y="136"/>
                      <a:pt x="82" y="136"/>
                    </a:cubicBezTo>
                    <a:cubicBezTo>
                      <a:pt x="82" y="136"/>
                      <a:pt x="85" y="136"/>
                      <a:pt x="87" y="136"/>
                    </a:cubicBezTo>
                    <a:cubicBezTo>
                      <a:pt x="90" y="137"/>
                      <a:pt x="90" y="137"/>
                      <a:pt x="90" y="137"/>
                    </a:cubicBezTo>
                    <a:cubicBezTo>
                      <a:pt x="90" y="137"/>
                      <a:pt x="90" y="136"/>
                      <a:pt x="90" y="135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7"/>
                      <a:pt x="93" y="137"/>
                      <a:pt x="93" y="137"/>
                    </a:cubicBezTo>
                    <a:cubicBezTo>
                      <a:pt x="93" y="137"/>
                      <a:pt x="94" y="137"/>
                      <a:pt x="94" y="137"/>
                    </a:cubicBezTo>
                    <a:cubicBezTo>
                      <a:pt x="94" y="137"/>
                      <a:pt x="95" y="137"/>
                      <a:pt x="95" y="137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96" y="135"/>
                      <a:pt x="98" y="136"/>
                      <a:pt x="99" y="136"/>
                    </a:cubicBezTo>
                    <a:cubicBezTo>
                      <a:pt x="100" y="136"/>
                      <a:pt x="101" y="138"/>
                      <a:pt x="101" y="138"/>
                    </a:cubicBezTo>
                    <a:cubicBezTo>
                      <a:pt x="104" y="138"/>
                      <a:pt x="104" y="138"/>
                      <a:pt x="104" y="138"/>
                    </a:cubicBezTo>
                    <a:cubicBezTo>
                      <a:pt x="104" y="138"/>
                      <a:pt x="105" y="139"/>
                      <a:pt x="105" y="139"/>
                    </a:cubicBezTo>
                    <a:cubicBezTo>
                      <a:pt x="106" y="139"/>
                      <a:pt x="106" y="139"/>
                      <a:pt x="106" y="139"/>
                    </a:cubicBezTo>
                    <a:cubicBezTo>
                      <a:pt x="107" y="139"/>
                      <a:pt x="107" y="139"/>
                      <a:pt x="107" y="139"/>
                    </a:cubicBezTo>
                    <a:cubicBezTo>
                      <a:pt x="108" y="137"/>
                      <a:pt x="108" y="137"/>
                      <a:pt x="108" y="137"/>
                    </a:cubicBezTo>
                    <a:cubicBezTo>
                      <a:pt x="108" y="137"/>
                      <a:pt x="108" y="136"/>
                      <a:pt x="108" y="135"/>
                    </a:cubicBezTo>
                    <a:cubicBezTo>
                      <a:pt x="108" y="135"/>
                      <a:pt x="107" y="135"/>
                      <a:pt x="106" y="134"/>
                    </a:cubicBezTo>
                    <a:cubicBezTo>
                      <a:pt x="106" y="134"/>
                      <a:pt x="105" y="133"/>
                      <a:pt x="105" y="133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1"/>
                      <a:pt x="105" y="131"/>
                      <a:pt x="106" y="131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1"/>
                      <a:pt x="106" y="131"/>
                      <a:pt x="106" y="131"/>
                    </a:cubicBezTo>
                    <a:cubicBezTo>
                      <a:pt x="106" y="131"/>
                      <a:pt x="107" y="132"/>
                      <a:pt x="107" y="132"/>
                    </a:cubicBezTo>
                    <a:cubicBezTo>
                      <a:pt x="107" y="132"/>
                      <a:pt x="108" y="132"/>
                      <a:pt x="108" y="132"/>
                    </a:cubicBezTo>
                    <a:cubicBezTo>
                      <a:pt x="108" y="132"/>
                      <a:pt x="109" y="131"/>
                      <a:pt x="109" y="131"/>
                    </a:cubicBezTo>
                    <a:cubicBezTo>
                      <a:pt x="110" y="130"/>
                      <a:pt x="110" y="129"/>
                      <a:pt x="110" y="129"/>
                    </a:cubicBezTo>
                    <a:cubicBezTo>
                      <a:pt x="114" y="125"/>
                      <a:pt x="114" y="125"/>
                      <a:pt x="114" y="125"/>
                    </a:cubicBezTo>
                    <a:cubicBezTo>
                      <a:pt x="115" y="124"/>
                      <a:pt x="115" y="124"/>
                      <a:pt x="115" y="124"/>
                    </a:cubicBezTo>
                    <a:cubicBezTo>
                      <a:pt x="115" y="123"/>
                      <a:pt x="115" y="122"/>
                      <a:pt x="115" y="122"/>
                    </a:cubicBezTo>
                    <a:cubicBezTo>
                      <a:pt x="115" y="120"/>
                      <a:pt x="115" y="120"/>
                      <a:pt x="115" y="120"/>
                    </a:cubicBezTo>
                    <a:cubicBezTo>
                      <a:pt x="116" y="119"/>
                      <a:pt x="117" y="118"/>
                      <a:pt x="117" y="118"/>
                    </a:cubicBezTo>
                    <a:cubicBezTo>
                      <a:pt x="118" y="117"/>
                      <a:pt x="118" y="116"/>
                      <a:pt x="118" y="116"/>
                    </a:cubicBezTo>
                    <a:cubicBezTo>
                      <a:pt x="119" y="116"/>
                      <a:pt x="119" y="115"/>
                      <a:pt x="119" y="115"/>
                    </a:cubicBezTo>
                    <a:cubicBezTo>
                      <a:pt x="119" y="114"/>
                      <a:pt x="120" y="113"/>
                      <a:pt x="121" y="113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3" y="108"/>
                      <a:pt x="123" y="108"/>
                      <a:pt x="123" y="108"/>
                    </a:cubicBezTo>
                    <a:cubicBezTo>
                      <a:pt x="124" y="106"/>
                      <a:pt x="124" y="106"/>
                      <a:pt x="124" y="106"/>
                    </a:cubicBezTo>
                    <a:cubicBezTo>
                      <a:pt x="124" y="103"/>
                      <a:pt x="124" y="103"/>
                      <a:pt x="124" y="103"/>
                    </a:cubicBezTo>
                    <a:cubicBezTo>
                      <a:pt x="124" y="102"/>
                      <a:pt x="124" y="101"/>
                      <a:pt x="124" y="101"/>
                    </a:cubicBezTo>
                    <a:cubicBezTo>
                      <a:pt x="124" y="101"/>
                      <a:pt x="123" y="101"/>
                      <a:pt x="124" y="97"/>
                    </a:cubicBezTo>
                    <a:cubicBezTo>
                      <a:pt x="124" y="97"/>
                      <a:pt x="124" y="96"/>
                      <a:pt x="125" y="95"/>
                    </a:cubicBezTo>
                    <a:cubicBezTo>
                      <a:pt x="125" y="95"/>
                      <a:pt x="124" y="95"/>
                      <a:pt x="124" y="94"/>
                    </a:cubicBezTo>
                    <a:cubicBezTo>
                      <a:pt x="124" y="94"/>
                      <a:pt x="123" y="93"/>
                      <a:pt x="123" y="92"/>
                    </a:cubicBezTo>
                    <a:cubicBezTo>
                      <a:pt x="123" y="92"/>
                      <a:pt x="123" y="91"/>
                      <a:pt x="123" y="91"/>
                    </a:cubicBezTo>
                    <a:cubicBezTo>
                      <a:pt x="126" y="91"/>
                      <a:pt x="126" y="91"/>
                      <a:pt x="126" y="91"/>
                    </a:cubicBezTo>
                    <a:cubicBezTo>
                      <a:pt x="126" y="91"/>
                      <a:pt x="125" y="91"/>
                      <a:pt x="125" y="91"/>
                    </a:cubicBezTo>
                    <a:cubicBezTo>
                      <a:pt x="125" y="88"/>
                      <a:pt x="125" y="88"/>
                      <a:pt x="125" y="88"/>
                    </a:cubicBezTo>
                    <a:cubicBezTo>
                      <a:pt x="126" y="87"/>
                      <a:pt x="126" y="87"/>
                      <a:pt x="126" y="87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26" y="82"/>
                      <a:pt x="126" y="82"/>
                      <a:pt x="126" y="82"/>
                    </a:cubicBezTo>
                    <a:cubicBezTo>
                      <a:pt x="126" y="82"/>
                      <a:pt x="125" y="80"/>
                      <a:pt x="125" y="80"/>
                    </a:cubicBezTo>
                    <a:cubicBezTo>
                      <a:pt x="125" y="79"/>
                      <a:pt x="124" y="78"/>
                      <a:pt x="124" y="78"/>
                    </a:cubicBezTo>
                    <a:cubicBezTo>
                      <a:pt x="125" y="75"/>
                      <a:pt x="125" y="75"/>
                      <a:pt x="125" y="75"/>
                    </a:cubicBezTo>
                    <a:cubicBezTo>
                      <a:pt x="125" y="72"/>
                      <a:pt x="125" y="72"/>
                      <a:pt x="125" y="72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6" y="63"/>
                      <a:pt x="126" y="63"/>
                      <a:pt x="126" y="63"/>
                    </a:cubicBezTo>
                    <a:cubicBezTo>
                      <a:pt x="128" y="64"/>
                      <a:pt x="128" y="64"/>
                      <a:pt x="128" y="64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6" y="63"/>
                      <a:pt x="125" y="63"/>
                      <a:pt x="124" y="63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10" y="48"/>
                      <a:pt x="110" y="49"/>
                      <a:pt x="109" y="50"/>
                    </a:cubicBezTo>
                    <a:cubicBezTo>
                      <a:pt x="109" y="51"/>
                      <a:pt x="108" y="52"/>
                      <a:pt x="107" y="52"/>
                    </a:cubicBezTo>
                    <a:cubicBezTo>
                      <a:pt x="105" y="53"/>
                      <a:pt x="102" y="53"/>
                      <a:pt x="102" y="53"/>
                    </a:cubicBezTo>
                    <a:cubicBezTo>
                      <a:pt x="102" y="53"/>
                      <a:pt x="99" y="54"/>
                      <a:pt x="98" y="54"/>
                    </a:cubicBezTo>
                    <a:cubicBezTo>
                      <a:pt x="96" y="54"/>
                      <a:pt x="95" y="52"/>
                      <a:pt x="93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0" y="49"/>
                      <a:pt x="88" y="49"/>
                      <a:pt x="88" y="46"/>
                    </a:cubicBezTo>
                    <a:cubicBezTo>
                      <a:pt x="88" y="45"/>
                      <a:pt x="88" y="43"/>
                      <a:pt x="88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5" y="39"/>
                      <a:pt x="84" y="36"/>
                      <a:pt x="84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3" y="30"/>
                      <a:pt x="94" y="31"/>
                    </a:cubicBezTo>
                    <a:cubicBezTo>
                      <a:pt x="93" y="30"/>
                      <a:pt x="93" y="29"/>
                      <a:pt x="93" y="29"/>
                    </a:cubicBezTo>
                    <a:cubicBezTo>
                      <a:pt x="92" y="28"/>
                      <a:pt x="91" y="27"/>
                      <a:pt x="92" y="25"/>
                    </a:cubicBezTo>
                    <a:cubicBezTo>
                      <a:pt x="92" y="25"/>
                      <a:pt x="93" y="23"/>
                      <a:pt x="95" y="23"/>
                    </a:cubicBezTo>
                    <a:cubicBezTo>
                      <a:pt x="96" y="23"/>
                      <a:pt x="97" y="23"/>
                      <a:pt x="98" y="23"/>
                    </a:cubicBezTo>
                    <a:cubicBezTo>
                      <a:pt x="98" y="23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1" y="24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1"/>
                      <a:pt x="103" y="20"/>
                      <a:pt x="104" y="20"/>
                    </a:cubicBezTo>
                    <a:cubicBezTo>
                      <a:pt x="105" y="20"/>
                      <a:pt x="106" y="20"/>
                      <a:pt x="106" y="19"/>
                    </a:cubicBezTo>
                    <a:cubicBezTo>
                      <a:pt x="106" y="17"/>
                      <a:pt x="107" y="14"/>
                      <a:pt x="109" y="14"/>
                    </a:cubicBezTo>
                    <a:cubicBezTo>
                      <a:pt x="110" y="14"/>
                      <a:pt x="112" y="15"/>
                      <a:pt x="113" y="15"/>
                    </a:cubicBezTo>
                    <a:cubicBezTo>
                      <a:pt x="114" y="14"/>
                      <a:pt x="115" y="14"/>
                      <a:pt x="116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18" y="13"/>
                      <a:pt x="118" y="12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1" y="10"/>
                      <a:pt x="121" y="10"/>
                      <a:pt x="122" y="10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8"/>
                      <a:pt x="123" y="8"/>
                    </a:cubicBezTo>
                    <a:cubicBezTo>
                      <a:pt x="121" y="6"/>
                      <a:pt x="121" y="6"/>
                      <a:pt x="121" y="6"/>
                    </a:cubicBezTo>
                    <a:cubicBezTo>
                      <a:pt x="121" y="6"/>
                      <a:pt x="120" y="5"/>
                      <a:pt x="120" y="5"/>
                    </a:cubicBezTo>
                    <a:cubicBezTo>
                      <a:pt x="120" y="5"/>
                      <a:pt x="119" y="5"/>
                      <a:pt x="119" y="4"/>
                    </a:cubicBezTo>
                    <a:cubicBezTo>
                      <a:pt x="119" y="4"/>
                      <a:pt x="118" y="3"/>
                      <a:pt x="118" y="3"/>
                    </a:cubicBezTo>
                    <a:cubicBezTo>
                      <a:pt x="118" y="3"/>
                      <a:pt x="118" y="2"/>
                      <a:pt x="118" y="2"/>
                    </a:cubicBezTo>
                    <a:cubicBezTo>
                      <a:pt x="118" y="2"/>
                      <a:pt x="117" y="1"/>
                      <a:pt x="116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4" y="0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5" y="1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16" y="2"/>
                      <a:pt x="116" y="3"/>
                      <a:pt x="116" y="3"/>
                    </a:cubicBezTo>
                    <a:cubicBezTo>
                      <a:pt x="116" y="3"/>
                      <a:pt x="117" y="4"/>
                      <a:pt x="117" y="4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6" y="4"/>
                      <a:pt x="115" y="4"/>
                      <a:pt x="115" y="4"/>
                    </a:cubicBezTo>
                    <a:cubicBezTo>
                      <a:pt x="115" y="4"/>
                      <a:pt x="114" y="4"/>
                      <a:pt x="114" y="4"/>
                    </a:cubicBezTo>
                    <a:cubicBezTo>
                      <a:pt x="115" y="3"/>
                      <a:pt x="115" y="3"/>
                      <a:pt x="115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3"/>
                      <a:pt x="114" y="2"/>
                      <a:pt x="113" y="2"/>
                    </a:cubicBezTo>
                    <a:cubicBezTo>
                      <a:pt x="113" y="2"/>
                      <a:pt x="113" y="2"/>
                      <a:pt x="113" y="2"/>
                    </a:cubicBezTo>
                    <a:cubicBezTo>
                      <a:pt x="112" y="2"/>
                      <a:pt x="111" y="2"/>
                      <a:pt x="110" y="2"/>
                    </a:cubicBezTo>
                    <a:cubicBezTo>
                      <a:pt x="110" y="2"/>
                      <a:pt x="110" y="3"/>
                      <a:pt x="110" y="3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09" y="6"/>
                      <a:pt x="109" y="7"/>
                      <a:pt x="109" y="7"/>
                    </a:cubicBezTo>
                    <a:cubicBezTo>
                      <a:pt x="109" y="7"/>
                      <a:pt x="110" y="8"/>
                      <a:pt x="110" y="8"/>
                    </a:cubicBezTo>
                    <a:cubicBezTo>
                      <a:pt x="111" y="9"/>
                      <a:pt x="109" y="10"/>
                      <a:pt x="109" y="10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09" y="11"/>
                      <a:pt x="109" y="11"/>
                      <a:pt x="109" y="11"/>
                    </a:cubicBezTo>
                    <a:cubicBezTo>
                      <a:pt x="109" y="12"/>
                      <a:pt x="108" y="12"/>
                      <a:pt x="108" y="12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7" y="11"/>
                      <a:pt x="107" y="10"/>
                      <a:pt x="107" y="10"/>
                    </a:cubicBezTo>
                    <a:cubicBezTo>
                      <a:pt x="107" y="10"/>
                      <a:pt x="107" y="9"/>
                      <a:pt x="108" y="9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08" y="8"/>
                      <a:pt x="107" y="7"/>
                      <a:pt x="107" y="7"/>
                    </a:cubicBezTo>
                    <a:cubicBezTo>
                      <a:pt x="107" y="7"/>
                      <a:pt x="107" y="7"/>
                      <a:pt x="107" y="6"/>
                    </a:cubicBezTo>
                    <a:cubicBezTo>
                      <a:pt x="107" y="6"/>
                      <a:pt x="107" y="6"/>
                      <a:pt x="107" y="5"/>
                    </a:cubicBezTo>
                    <a:cubicBezTo>
                      <a:pt x="107" y="5"/>
                      <a:pt x="107" y="3"/>
                      <a:pt x="107" y="3"/>
                    </a:cubicBezTo>
                    <a:cubicBezTo>
                      <a:pt x="107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3"/>
                      <a:pt x="104" y="3"/>
                      <a:pt x="103" y="3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5"/>
                      <a:pt x="101" y="6"/>
                      <a:pt x="100" y="6"/>
                    </a:cubicBezTo>
                    <a:cubicBezTo>
                      <a:pt x="100" y="6"/>
                      <a:pt x="99" y="5"/>
                      <a:pt x="99" y="4"/>
                    </a:cubicBezTo>
                    <a:cubicBezTo>
                      <a:pt x="99" y="4"/>
                      <a:pt x="98" y="4"/>
                      <a:pt x="98" y="4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7" y="3"/>
                      <a:pt x="96" y="3"/>
                      <a:pt x="96" y="3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4" y="4"/>
                      <a:pt x="94" y="4"/>
                    </a:cubicBezTo>
                    <a:cubicBezTo>
                      <a:pt x="94" y="4"/>
                      <a:pt x="93" y="3"/>
                      <a:pt x="93" y="3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92" y="4"/>
                      <a:pt x="91" y="4"/>
                      <a:pt x="91" y="3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9" y="4"/>
                      <a:pt x="89" y="5"/>
                      <a:pt x="88" y="6"/>
                    </a:cubicBezTo>
                    <a:cubicBezTo>
                      <a:pt x="88" y="6"/>
                      <a:pt x="87" y="7"/>
                      <a:pt x="87" y="7"/>
                    </a:cubicBezTo>
                    <a:cubicBezTo>
                      <a:pt x="86" y="7"/>
                      <a:pt x="86" y="7"/>
                      <a:pt x="86" y="8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10"/>
                      <a:pt x="84" y="11"/>
                    </a:cubicBezTo>
                    <a:cubicBezTo>
                      <a:pt x="84" y="11"/>
                      <a:pt x="84" y="11"/>
                      <a:pt x="83" y="11"/>
                    </a:cubicBezTo>
                    <a:cubicBezTo>
                      <a:pt x="83" y="12"/>
                      <a:pt x="84" y="12"/>
                      <a:pt x="84" y="12"/>
                    </a:cubicBezTo>
                    <a:cubicBezTo>
                      <a:pt x="85" y="13"/>
                      <a:pt x="85" y="13"/>
                      <a:pt x="85" y="14"/>
                    </a:cubicBezTo>
                    <a:cubicBezTo>
                      <a:pt x="86" y="14"/>
                      <a:pt x="86" y="15"/>
                      <a:pt x="86" y="15"/>
                    </a:cubicBezTo>
                    <a:cubicBezTo>
                      <a:pt x="86" y="15"/>
                      <a:pt x="85" y="15"/>
                      <a:pt x="85" y="15"/>
                    </a:cubicBezTo>
                    <a:cubicBezTo>
                      <a:pt x="85" y="15"/>
                      <a:pt x="84" y="15"/>
                      <a:pt x="84" y="15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0" y="15"/>
                      <a:pt x="80" y="15"/>
                    </a:cubicBezTo>
                    <a:cubicBezTo>
                      <a:pt x="80" y="15"/>
                      <a:pt x="81" y="16"/>
                      <a:pt x="82" y="16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3" y="17"/>
                      <a:pt x="83" y="17"/>
                      <a:pt x="83" y="18"/>
                    </a:cubicBezTo>
                    <a:cubicBezTo>
                      <a:pt x="83" y="18"/>
                      <a:pt x="82" y="18"/>
                      <a:pt x="81" y="18"/>
                    </a:cubicBezTo>
                    <a:cubicBezTo>
                      <a:pt x="81" y="18"/>
                      <a:pt x="80" y="18"/>
                      <a:pt x="80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7"/>
                      <a:pt x="78" y="17"/>
                      <a:pt x="77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7"/>
                      <a:pt x="76" y="17"/>
                      <a:pt x="75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4" y="18"/>
                      <a:pt x="74" y="19"/>
                      <a:pt x="74" y="19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73" y="20"/>
                      <a:pt x="73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4" y="21"/>
                      <a:pt x="76" y="23"/>
                      <a:pt x="77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80" y="25"/>
                      <a:pt x="81" y="25"/>
                      <a:pt x="81" y="26"/>
                    </a:cubicBezTo>
                    <a:cubicBezTo>
                      <a:pt x="81" y="25"/>
                      <a:pt x="82" y="24"/>
                      <a:pt x="83" y="24"/>
                    </a:cubicBezTo>
                    <a:cubicBezTo>
                      <a:pt x="84" y="24"/>
                      <a:pt x="84" y="26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6" y="29"/>
                      <a:pt x="85" y="29"/>
                    </a:cubicBezTo>
                    <a:cubicBezTo>
                      <a:pt x="85" y="29"/>
                      <a:pt x="85" y="30"/>
                      <a:pt x="85" y="30"/>
                    </a:cubicBezTo>
                    <a:cubicBezTo>
                      <a:pt x="84" y="31"/>
                      <a:pt x="84" y="31"/>
                      <a:pt x="83" y="31"/>
                    </a:cubicBezTo>
                    <a:cubicBezTo>
                      <a:pt x="83" y="31"/>
                      <a:pt x="82" y="31"/>
                      <a:pt x="82" y="31"/>
                    </a:cubicBezTo>
                    <a:cubicBezTo>
                      <a:pt x="82" y="31"/>
                      <a:pt x="81" y="31"/>
                      <a:pt x="80" y="31"/>
                    </a:cubicBezTo>
                    <a:cubicBezTo>
                      <a:pt x="79" y="31"/>
                      <a:pt x="78" y="32"/>
                      <a:pt x="78" y="32"/>
                    </a:cubicBezTo>
                    <a:cubicBezTo>
                      <a:pt x="78" y="32"/>
                      <a:pt x="77" y="33"/>
                      <a:pt x="75" y="33"/>
                    </a:cubicBezTo>
                    <a:cubicBezTo>
                      <a:pt x="74" y="33"/>
                      <a:pt x="74" y="33"/>
                      <a:pt x="73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2" y="35"/>
                      <a:pt x="73" y="35"/>
                      <a:pt x="73" y="35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7"/>
                      <a:pt x="74" y="38"/>
                      <a:pt x="72" y="38"/>
                    </a:cubicBezTo>
                    <a:cubicBezTo>
                      <a:pt x="72" y="38"/>
                      <a:pt x="72" y="38"/>
                      <a:pt x="73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0" y="39"/>
                      <a:pt x="70" y="39"/>
                      <a:pt x="70" y="38"/>
                    </a:cubicBezTo>
                    <a:cubicBezTo>
                      <a:pt x="70" y="38"/>
                      <a:pt x="70" y="38"/>
                      <a:pt x="69" y="38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63" y="35"/>
                      <a:pt x="62" y="35"/>
                      <a:pt x="62" y="35"/>
                    </a:cubicBezTo>
                    <a:cubicBezTo>
                      <a:pt x="61" y="35"/>
                      <a:pt x="60" y="36"/>
                      <a:pt x="60" y="36"/>
                    </a:cubicBezTo>
                    <a:cubicBezTo>
                      <a:pt x="60" y="36"/>
                      <a:pt x="59" y="37"/>
                      <a:pt x="59" y="37"/>
                    </a:cubicBezTo>
                    <a:cubicBezTo>
                      <a:pt x="59" y="37"/>
                      <a:pt x="58" y="37"/>
                      <a:pt x="58" y="37"/>
                    </a:cubicBezTo>
                    <a:cubicBezTo>
                      <a:pt x="58" y="37"/>
                      <a:pt x="57" y="36"/>
                      <a:pt x="57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7" y="35"/>
                      <a:pt x="57" y="34"/>
                      <a:pt x="56" y="34"/>
                    </a:cubicBezTo>
                    <a:cubicBezTo>
                      <a:pt x="56" y="34"/>
                      <a:pt x="56" y="34"/>
                      <a:pt x="56" y="33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32"/>
                      <a:pt x="54" y="32"/>
                      <a:pt x="53" y="32"/>
                    </a:cubicBezTo>
                    <a:cubicBezTo>
                      <a:pt x="53" y="32"/>
                      <a:pt x="52" y="32"/>
                      <a:pt x="52" y="31"/>
                    </a:cubicBezTo>
                    <a:cubicBezTo>
                      <a:pt x="52" y="31"/>
                      <a:pt x="51" y="31"/>
                      <a:pt x="51" y="31"/>
                    </a:cubicBezTo>
                    <a:cubicBezTo>
                      <a:pt x="51" y="31"/>
                      <a:pt x="50" y="30"/>
                      <a:pt x="50" y="30"/>
                    </a:cubicBezTo>
                    <a:cubicBezTo>
                      <a:pt x="49" y="30"/>
                      <a:pt x="49" y="29"/>
                      <a:pt x="49" y="29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7" y="29"/>
                      <a:pt x="47" y="29"/>
                      <a:pt x="46" y="29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4" y="27"/>
                    </a:cubicBezTo>
                    <a:cubicBezTo>
                      <a:pt x="44" y="27"/>
                      <a:pt x="43" y="27"/>
                      <a:pt x="43" y="27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4" y="29"/>
                      <a:pt x="44" y="30"/>
                      <a:pt x="44" y="30"/>
                    </a:cubicBezTo>
                    <a:cubicBezTo>
                      <a:pt x="43" y="30"/>
                      <a:pt x="42" y="30"/>
                      <a:pt x="41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8"/>
                      <a:pt x="38" y="28"/>
                      <a:pt x="38" y="28"/>
                    </a:cubicBezTo>
                    <a:cubicBezTo>
                      <a:pt x="38" y="28"/>
                      <a:pt x="37" y="29"/>
                      <a:pt x="37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2"/>
                      <a:pt x="36" y="32"/>
                      <a:pt x="35" y="32"/>
                    </a:cubicBezTo>
                    <a:cubicBezTo>
                      <a:pt x="34" y="32"/>
                      <a:pt x="34" y="32"/>
                      <a:pt x="34" y="33"/>
                    </a:cubicBezTo>
                    <a:cubicBezTo>
                      <a:pt x="34" y="33"/>
                      <a:pt x="34" y="34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4"/>
                      <a:pt x="35" y="34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2"/>
                      <a:pt x="36" y="32"/>
                      <a:pt x="36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1"/>
                      <a:pt x="38" y="31"/>
                      <a:pt x="38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2"/>
                      <a:pt x="39" y="33"/>
                      <a:pt x="38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5"/>
                      <a:pt x="38" y="35"/>
                      <a:pt x="38" y="35"/>
                    </a:cubicBezTo>
                    <a:cubicBezTo>
                      <a:pt x="38" y="35"/>
                      <a:pt x="37" y="36"/>
                      <a:pt x="37" y="36"/>
                    </a:cubicBezTo>
                    <a:cubicBezTo>
                      <a:pt x="37" y="37"/>
                      <a:pt x="37" y="37"/>
                      <a:pt x="37" y="38"/>
                    </a:cubicBezTo>
                    <a:cubicBezTo>
                      <a:pt x="37" y="37"/>
                      <a:pt x="38" y="38"/>
                      <a:pt x="38" y="38"/>
                    </a:cubicBezTo>
                    <a:cubicBezTo>
                      <a:pt x="38" y="38"/>
                      <a:pt x="38" y="38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0"/>
                      <a:pt x="38" y="40"/>
                      <a:pt x="37" y="4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6" y="39"/>
                      <a:pt x="35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3" y="39"/>
                      <a:pt x="32" y="39"/>
                    </a:cubicBezTo>
                    <a:cubicBezTo>
                      <a:pt x="31" y="38"/>
                      <a:pt x="30" y="38"/>
                      <a:pt x="29" y="38"/>
                    </a:cubicBezTo>
                    <a:cubicBezTo>
                      <a:pt x="28" y="38"/>
                      <a:pt x="28" y="39"/>
                      <a:pt x="28" y="39"/>
                    </a:cubicBezTo>
                    <a:cubicBezTo>
                      <a:pt x="28" y="39"/>
                      <a:pt x="29" y="39"/>
                      <a:pt x="31" y="40"/>
                    </a:cubicBezTo>
                    <a:cubicBezTo>
                      <a:pt x="31" y="40"/>
                      <a:pt x="32" y="40"/>
                      <a:pt x="32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3" y="40"/>
                      <a:pt x="33" y="40"/>
                      <a:pt x="33" y="41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3"/>
                      <a:pt x="34" y="43"/>
                      <a:pt x="34" y="4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5" y="46"/>
                      <a:pt x="35" y="46"/>
                      <a:pt x="36" y="46"/>
                    </a:cubicBezTo>
                    <a:cubicBezTo>
                      <a:pt x="36" y="46"/>
                      <a:pt x="37" y="46"/>
                      <a:pt x="37" y="46"/>
                    </a:cubicBezTo>
                    <a:cubicBezTo>
                      <a:pt x="37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1" y="46"/>
                      <a:pt x="42" y="46"/>
                    </a:cubicBezTo>
                    <a:cubicBezTo>
                      <a:pt x="43" y="46"/>
                      <a:pt x="44" y="47"/>
                      <a:pt x="44" y="47"/>
                    </a:cubicBezTo>
                    <a:cubicBezTo>
                      <a:pt x="44" y="48"/>
                      <a:pt x="43" y="49"/>
                      <a:pt x="43" y="50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2" y="51"/>
                      <a:pt x="42" y="51"/>
                      <a:pt x="41" y="51"/>
                    </a:cubicBezTo>
                    <a:cubicBezTo>
                      <a:pt x="39" y="51"/>
                      <a:pt x="38" y="51"/>
                      <a:pt x="38" y="51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5" y="51"/>
                      <a:pt x="35" y="51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3" y="55"/>
                    </a:cubicBezTo>
                    <a:cubicBezTo>
                      <a:pt x="33" y="55"/>
                      <a:pt x="34" y="55"/>
                      <a:pt x="34" y="55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3" y="58"/>
                      <a:pt x="32" y="57"/>
                      <a:pt x="32" y="57"/>
                    </a:cubicBezTo>
                    <a:cubicBezTo>
                      <a:pt x="32" y="57"/>
                      <a:pt x="32" y="57"/>
                      <a:pt x="31" y="57"/>
                    </a:cubicBezTo>
                    <a:cubicBezTo>
                      <a:pt x="31" y="56"/>
                      <a:pt x="30" y="56"/>
                      <a:pt x="30" y="56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7" y="58"/>
                      <a:pt x="26" y="58"/>
                      <a:pt x="26" y="58"/>
                    </a:cubicBezTo>
                    <a:cubicBezTo>
                      <a:pt x="26" y="58"/>
                      <a:pt x="26" y="58"/>
                      <a:pt x="26" y="59"/>
                    </a:cubicBezTo>
                    <a:cubicBezTo>
                      <a:pt x="26" y="59"/>
                      <a:pt x="26" y="60"/>
                      <a:pt x="26" y="60"/>
                    </a:cubicBezTo>
                    <a:cubicBezTo>
                      <a:pt x="26" y="60"/>
                      <a:pt x="27" y="60"/>
                      <a:pt x="28" y="61"/>
                    </a:cubicBezTo>
                    <a:cubicBezTo>
                      <a:pt x="28" y="61"/>
                      <a:pt x="28" y="62"/>
                      <a:pt x="28" y="62"/>
                    </a:cubicBezTo>
                    <a:cubicBezTo>
                      <a:pt x="28" y="62"/>
                      <a:pt x="27" y="63"/>
                      <a:pt x="27" y="63"/>
                    </a:cubicBezTo>
                    <a:cubicBezTo>
                      <a:pt x="27" y="63"/>
                      <a:pt x="27" y="63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4" y="61"/>
                      <a:pt x="24" y="62"/>
                      <a:pt x="24" y="62"/>
                    </a:cubicBezTo>
                    <a:cubicBezTo>
                      <a:pt x="24" y="63"/>
                      <a:pt x="24" y="63"/>
                      <a:pt x="25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28" y="65"/>
                      <a:pt x="28" y="66"/>
                    </a:cubicBezTo>
                    <a:cubicBezTo>
                      <a:pt x="29" y="66"/>
                      <a:pt x="30" y="65"/>
                      <a:pt x="31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3" y="66"/>
                      <a:pt x="33" y="67"/>
                      <a:pt x="33" y="67"/>
                    </a:cubicBezTo>
                    <a:cubicBezTo>
                      <a:pt x="33" y="67"/>
                      <a:pt x="32" y="68"/>
                      <a:pt x="32" y="68"/>
                    </a:cubicBezTo>
                    <a:cubicBezTo>
                      <a:pt x="32" y="68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1" y="67"/>
                      <a:pt x="31" y="68"/>
                      <a:pt x="31" y="69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31" y="70"/>
                      <a:pt x="31" y="70"/>
                      <a:pt x="32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69"/>
                      <a:pt x="35" y="69"/>
                      <a:pt x="35" y="69"/>
                    </a:cubicBezTo>
                    <a:cubicBezTo>
                      <a:pt x="35" y="68"/>
                      <a:pt x="36" y="68"/>
                      <a:pt x="36" y="68"/>
                    </a:cubicBezTo>
                    <a:cubicBezTo>
                      <a:pt x="36" y="68"/>
                      <a:pt x="38" y="69"/>
                      <a:pt x="38" y="69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70"/>
                      <a:pt x="36" y="71"/>
                      <a:pt x="36" y="72"/>
                    </a:cubicBezTo>
                    <a:cubicBezTo>
                      <a:pt x="36" y="72"/>
                      <a:pt x="36" y="72"/>
                      <a:pt x="35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4" y="74"/>
                      <a:pt x="34" y="74"/>
                      <a:pt x="34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6" y="73"/>
                      <a:pt x="36" y="73"/>
                      <a:pt x="37" y="73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5"/>
                      <a:pt x="38" y="75"/>
                    </a:cubicBezTo>
                    <a:cubicBezTo>
                      <a:pt x="38" y="75"/>
                      <a:pt x="39" y="75"/>
                      <a:pt x="39" y="75"/>
                    </a:cubicBezTo>
                    <a:cubicBezTo>
                      <a:pt x="40" y="76"/>
                      <a:pt x="40" y="76"/>
                      <a:pt x="41" y="76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6" y="76"/>
                      <a:pt x="49" y="76"/>
                      <a:pt x="49" y="76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79"/>
                      <a:pt x="51" y="79"/>
                      <a:pt x="51" y="79"/>
                    </a:cubicBezTo>
                    <a:cubicBezTo>
                      <a:pt x="51" y="79"/>
                      <a:pt x="51" y="79"/>
                      <a:pt x="51" y="79"/>
                    </a:cubicBezTo>
                    <a:cubicBezTo>
                      <a:pt x="51" y="79"/>
                      <a:pt x="52" y="79"/>
                      <a:pt x="53" y="79"/>
                    </a:cubicBezTo>
                    <a:cubicBezTo>
                      <a:pt x="53" y="80"/>
                      <a:pt x="53" y="80"/>
                      <a:pt x="51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6" y="82"/>
                      <a:pt x="45" y="82"/>
                      <a:pt x="45" y="82"/>
                    </a:cubicBezTo>
                    <a:cubicBezTo>
                      <a:pt x="44" y="81"/>
                      <a:pt x="44" y="81"/>
                      <a:pt x="43" y="81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2" y="83"/>
                      <a:pt x="41" y="83"/>
                      <a:pt x="40" y="83"/>
                    </a:cubicBezTo>
                    <a:cubicBezTo>
                      <a:pt x="40" y="83"/>
                      <a:pt x="40" y="84"/>
                      <a:pt x="39" y="85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6" y="88"/>
                      <a:pt x="37" y="88"/>
                      <a:pt x="38" y="89"/>
                    </a:cubicBezTo>
                    <a:cubicBezTo>
                      <a:pt x="38" y="89"/>
                      <a:pt x="38" y="90"/>
                      <a:pt x="37" y="90"/>
                    </a:cubicBezTo>
                    <a:cubicBezTo>
                      <a:pt x="37" y="90"/>
                      <a:pt x="37" y="90"/>
                      <a:pt x="36" y="91"/>
                    </a:cubicBezTo>
                    <a:cubicBezTo>
                      <a:pt x="36" y="91"/>
                      <a:pt x="35" y="92"/>
                      <a:pt x="35" y="92"/>
                    </a:cubicBezTo>
                    <a:cubicBezTo>
                      <a:pt x="35" y="93"/>
                      <a:pt x="34" y="93"/>
                      <a:pt x="34" y="93"/>
                    </a:cubicBezTo>
                    <a:cubicBezTo>
                      <a:pt x="34" y="94"/>
                      <a:pt x="34" y="94"/>
                      <a:pt x="33" y="95"/>
                    </a:cubicBezTo>
                    <a:cubicBezTo>
                      <a:pt x="33" y="96"/>
                      <a:pt x="32" y="95"/>
                      <a:pt x="31" y="95"/>
                    </a:cubicBezTo>
                    <a:cubicBezTo>
                      <a:pt x="30" y="95"/>
                      <a:pt x="30" y="95"/>
                      <a:pt x="29" y="95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8" y="96"/>
                      <a:pt x="28" y="97"/>
                      <a:pt x="28" y="97"/>
                    </a:cubicBezTo>
                    <a:cubicBezTo>
                      <a:pt x="27" y="97"/>
                      <a:pt x="27" y="98"/>
                      <a:pt x="27" y="98"/>
                    </a:cubicBezTo>
                    <a:cubicBezTo>
                      <a:pt x="26" y="99"/>
                      <a:pt x="26" y="99"/>
                      <a:pt x="25" y="99"/>
                    </a:cubicBezTo>
                    <a:cubicBezTo>
                      <a:pt x="25" y="99"/>
                      <a:pt x="24" y="99"/>
                      <a:pt x="24" y="99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3" y="99"/>
                      <a:pt x="22" y="99"/>
                    </a:cubicBezTo>
                    <a:cubicBezTo>
                      <a:pt x="21" y="99"/>
                      <a:pt x="21" y="101"/>
                      <a:pt x="21" y="101"/>
                    </a:cubicBezTo>
                    <a:cubicBezTo>
                      <a:pt x="21" y="101"/>
                      <a:pt x="21" y="101"/>
                      <a:pt x="22" y="100"/>
                    </a:cubicBezTo>
                    <a:cubicBezTo>
                      <a:pt x="22" y="100"/>
                      <a:pt x="22" y="101"/>
                      <a:pt x="23" y="101"/>
                    </a:cubicBezTo>
                    <a:cubicBezTo>
                      <a:pt x="23" y="101"/>
                      <a:pt x="24" y="101"/>
                      <a:pt x="25" y="100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8" y="100"/>
                      <a:pt x="29" y="100"/>
                      <a:pt x="29" y="100"/>
                    </a:cubicBezTo>
                    <a:cubicBezTo>
                      <a:pt x="29" y="100"/>
                      <a:pt x="30" y="100"/>
                      <a:pt x="30" y="100"/>
                    </a:cubicBezTo>
                    <a:cubicBezTo>
                      <a:pt x="30" y="99"/>
                      <a:pt x="30" y="99"/>
                      <a:pt x="31" y="99"/>
                    </a:cubicBezTo>
                    <a:cubicBezTo>
                      <a:pt x="31" y="99"/>
                      <a:pt x="31" y="99"/>
                      <a:pt x="32" y="101"/>
                    </a:cubicBezTo>
                    <a:cubicBezTo>
                      <a:pt x="32" y="101"/>
                      <a:pt x="32" y="101"/>
                      <a:pt x="32" y="102"/>
                    </a:cubicBezTo>
                    <a:cubicBezTo>
                      <a:pt x="32" y="102"/>
                      <a:pt x="33" y="102"/>
                      <a:pt x="34" y="102"/>
                    </a:cubicBezTo>
                    <a:cubicBezTo>
                      <a:pt x="35" y="102"/>
                      <a:pt x="35" y="102"/>
                      <a:pt x="35" y="102"/>
                    </a:cubicBezTo>
                    <a:cubicBezTo>
                      <a:pt x="35" y="102"/>
                      <a:pt x="36" y="102"/>
                      <a:pt x="36" y="102"/>
                    </a:cubicBezTo>
                    <a:cubicBezTo>
                      <a:pt x="36" y="102"/>
                      <a:pt x="37" y="102"/>
                      <a:pt x="37" y="102"/>
                    </a:cubicBezTo>
                    <a:cubicBezTo>
                      <a:pt x="37" y="102"/>
                      <a:pt x="38" y="102"/>
                      <a:pt x="38" y="102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2" y="102"/>
                      <a:pt x="43" y="102"/>
                      <a:pt x="43" y="101"/>
                    </a:cubicBezTo>
                    <a:cubicBezTo>
                      <a:pt x="43" y="101"/>
                      <a:pt x="44" y="100"/>
                      <a:pt x="44" y="100"/>
                    </a:cubicBezTo>
                    <a:cubicBezTo>
                      <a:pt x="45" y="99"/>
                      <a:pt x="45" y="99"/>
                      <a:pt x="46" y="99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7" y="100"/>
                      <a:pt x="47" y="100"/>
                      <a:pt x="46" y="101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3"/>
                      <a:pt x="47" y="103"/>
                      <a:pt x="46" y="103"/>
                    </a:cubicBezTo>
                    <a:cubicBezTo>
                      <a:pt x="46" y="103"/>
                      <a:pt x="45" y="103"/>
                      <a:pt x="45" y="104"/>
                    </a:cubicBezTo>
                    <a:cubicBezTo>
                      <a:pt x="45" y="104"/>
                      <a:pt x="44" y="104"/>
                      <a:pt x="43" y="104"/>
                    </a:cubicBezTo>
                    <a:cubicBezTo>
                      <a:pt x="43" y="104"/>
                      <a:pt x="42" y="104"/>
                      <a:pt x="41" y="104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0" y="104"/>
                      <a:pt x="39" y="104"/>
                      <a:pt x="38" y="104"/>
                    </a:cubicBezTo>
                    <a:cubicBezTo>
                      <a:pt x="38" y="104"/>
                      <a:pt x="37" y="105"/>
                      <a:pt x="37" y="105"/>
                    </a:cubicBezTo>
                    <a:cubicBezTo>
                      <a:pt x="36" y="105"/>
                      <a:pt x="35" y="105"/>
                      <a:pt x="34" y="104"/>
                    </a:cubicBezTo>
                    <a:cubicBezTo>
                      <a:pt x="34" y="104"/>
                      <a:pt x="33" y="103"/>
                      <a:pt x="33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6" y="104"/>
                      <a:pt x="26" y="104"/>
                    </a:cubicBezTo>
                    <a:cubicBezTo>
                      <a:pt x="26" y="104"/>
                      <a:pt x="26" y="104"/>
                      <a:pt x="26" y="105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5" y="105"/>
                      <a:pt x="24" y="106"/>
                      <a:pt x="24" y="106"/>
                    </a:cubicBezTo>
                    <a:cubicBezTo>
                      <a:pt x="24" y="106"/>
                      <a:pt x="23" y="106"/>
                      <a:pt x="23" y="106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18" y="107"/>
                      <a:pt x="18" y="107"/>
                      <a:pt x="18" y="107"/>
                    </a:cubicBezTo>
                    <a:cubicBezTo>
                      <a:pt x="18" y="107"/>
                      <a:pt x="18" y="107"/>
                      <a:pt x="18" y="107"/>
                    </a:cubicBezTo>
                    <a:cubicBezTo>
                      <a:pt x="18" y="107"/>
                      <a:pt x="19" y="107"/>
                      <a:pt x="20" y="108"/>
                    </a:cubicBezTo>
                    <a:cubicBezTo>
                      <a:pt x="20" y="108"/>
                      <a:pt x="20" y="108"/>
                      <a:pt x="20" y="108"/>
                    </a:cubicBezTo>
                    <a:cubicBezTo>
                      <a:pt x="20" y="108"/>
                      <a:pt x="20" y="109"/>
                      <a:pt x="20" y="109"/>
                    </a:cubicBezTo>
                    <a:cubicBezTo>
                      <a:pt x="20" y="109"/>
                      <a:pt x="19" y="111"/>
                      <a:pt x="19" y="111"/>
                    </a:cubicBezTo>
                    <a:cubicBezTo>
                      <a:pt x="19" y="111"/>
                      <a:pt x="19" y="112"/>
                      <a:pt x="19" y="112"/>
                    </a:cubicBezTo>
                    <a:cubicBezTo>
                      <a:pt x="19" y="112"/>
                      <a:pt x="19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8" y="114"/>
                      <a:pt x="18" y="114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4"/>
                      <a:pt x="18" y="115"/>
                      <a:pt x="18" y="115"/>
                    </a:cubicBezTo>
                    <a:cubicBezTo>
                      <a:pt x="17" y="115"/>
                      <a:pt x="17" y="114"/>
                      <a:pt x="16" y="114"/>
                    </a:cubicBezTo>
                    <a:cubicBezTo>
                      <a:pt x="16" y="114"/>
                      <a:pt x="16" y="114"/>
                      <a:pt x="15" y="114"/>
                    </a:cubicBezTo>
                    <a:cubicBezTo>
                      <a:pt x="16" y="113"/>
                      <a:pt x="15" y="113"/>
                      <a:pt x="15" y="113"/>
                    </a:cubicBezTo>
                    <a:cubicBezTo>
                      <a:pt x="14" y="113"/>
                      <a:pt x="14" y="112"/>
                      <a:pt x="14" y="112"/>
                    </a:cubicBezTo>
                    <a:cubicBezTo>
                      <a:pt x="14" y="112"/>
                      <a:pt x="14" y="111"/>
                      <a:pt x="13" y="111"/>
                    </a:cubicBezTo>
                    <a:cubicBezTo>
                      <a:pt x="13" y="111"/>
                      <a:pt x="13" y="111"/>
                      <a:pt x="12" y="112"/>
                    </a:cubicBezTo>
                    <a:cubicBezTo>
                      <a:pt x="12" y="113"/>
                      <a:pt x="11" y="112"/>
                      <a:pt x="10" y="112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2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0"/>
                      <a:pt x="10" y="110"/>
                    </a:cubicBezTo>
                    <a:cubicBezTo>
                      <a:pt x="10" y="110"/>
                      <a:pt x="10" y="110"/>
                      <a:pt x="10" y="110"/>
                    </a:cubicBezTo>
                    <a:cubicBezTo>
                      <a:pt x="10" y="110"/>
                      <a:pt x="9" y="110"/>
                      <a:pt x="8" y="110"/>
                    </a:cubicBezTo>
                    <a:cubicBezTo>
                      <a:pt x="8" y="110"/>
                      <a:pt x="7" y="111"/>
                      <a:pt x="6" y="111"/>
                    </a:cubicBezTo>
                    <a:cubicBezTo>
                      <a:pt x="6" y="111"/>
                      <a:pt x="5" y="111"/>
                      <a:pt x="5" y="111"/>
                    </a:cubicBezTo>
                    <a:cubicBezTo>
                      <a:pt x="5" y="112"/>
                      <a:pt x="4" y="113"/>
                      <a:pt x="4" y="113"/>
                    </a:cubicBezTo>
                    <a:cubicBezTo>
                      <a:pt x="3" y="114"/>
                      <a:pt x="3" y="113"/>
                      <a:pt x="3" y="113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2" y="112"/>
                      <a:pt x="2" y="113"/>
                      <a:pt x="1" y="113"/>
                    </a:cubicBezTo>
                    <a:cubicBezTo>
                      <a:pt x="1" y="113"/>
                      <a:pt x="1" y="114"/>
                      <a:pt x="1" y="114"/>
                    </a:cubicBezTo>
                    <a:cubicBezTo>
                      <a:pt x="1" y="114"/>
                      <a:pt x="2" y="115"/>
                      <a:pt x="2" y="115"/>
                    </a:cubicBezTo>
                    <a:cubicBezTo>
                      <a:pt x="2" y="115"/>
                      <a:pt x="3" y="115"/>
                      <a:pt x="3" y="115"/>
                    </a:cubicBezTo>
                    <a:cubicBezTo>
                      <a:pt x="3" y="115"/>
                      <a:pt x="4" y="115"/>
                      <a:pt x="4" y="115"/>
                    </a:cubicBezTo>
                    <a:cubicBezTo>
                      <a:pt x="4" y="115"/>
                      <a:pt x="5" y="115"/>
                      <a:pt x="6" y="116"/>
                    </a:cubicBezTo>
                    <a:cubicBezTo>
                      <a:pt x="8" y="116"/>
                      <a:pt x="8" y="116"/>
                      <a:pt x="8" y="117"/>
                    </a:cubicBezTo>
                    <a:cubicBezTo>
                      <a:pt x="8" y="117"/>
                      <a:pt x="8" y="117"/>
                      <a:pt x="7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7"/>
                      <a:pt x="11" y="117"/>
                    </a:cubicBezTo>
                    <a:cubicBezTo>
                      <a:pt x="12" y="117"/>
                      <a:pt x="12" y="118"/>
                      <a:pt x="12" y="118"/>
                    </a:cubicBezTo>
                    <a:cubicBezTo>
                      <a:pt x="12" y="118"/>
                      <a:pt x="13" y="117"/>
                      <a:pt x="14" y="117"/>
                    </a:cubicBezTo>
                    <a:cubicBezTo>
                      <a:pt x="15" y="117"/>
                      <a:pt x="15" y="118"/>
                      <a:pt x="15" y="118"/>
                    </a:cubicBezTo>
                    <a:cubicBezTo>
                      <a:pt x="16" y="118"/>
                      <a:pt x="16" y="118"/>
                      <a:pt x="17" y="118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8" y="118"/>
                      <a:pt x="19" y="118"/>
                      <a:pt x="19" y="118"/>
                    </a:cubicBezTo>
                    <a:cubicBezTo>
                      <a:pt x="19" y="118"/>
                      <a:pt x="19" y="119"/>
                      <a:pt x="19" y="119"/>
                    </a:cubicBezTo>
                    <a:cubicBezTo>
                      <a:pt x="19" y="119"/>
                      <a:pt x="18" y="119"/>
                      <a:pt x="18" y="119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16" y="119"/>
                      <a:pt x="16" y="119"/>
                      <a:pt x="16" y="119"/>
                    </a:cubicBezTo>
                    <a:cubicBezTo>
                      <a:pt x="16" y="119"/>
                      <a:pt x="16" y="119"/>
                      <a:pt x="16" y="119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4" y="121"/>
                      <a:pt x="13" y="121"/>
                      <a:pt x="13" y="121"/>
                    </a:cubicBezTo>
                    <a:cubicBezTo>
                      <a:pt x="12" y="121"/>
                      <a:pt x="11" y="121"/>
                      <a:pt x="11" y="121"/>
                    </a:cubicBezTo>
                    <a:cubicBezTo>
                      <a:pt x="11" y="121"/>
                      <a:pt x="10" y="121"/>
                      <a:pt x="10" y="121"/>
                    </a:cubicBezTo>
                    <a:cubicBezTo>
                      <a:pt x="10" y="121"/>
                      <a:pt x="9" y="121"/>
                      <a:pt x="8" y="121"/>
                    </a:cubicBezTo>
                    <a:cubicBezTo>
                      <a:pt x="8" y="121"/>
                      <a:pt x="7" y="121"/>
                      <a:pt x="7" y="122"/>
                    </a:cubicBezTo>
                    <a:cubicBezTo>
                      <a:pt x="6" y="122"/>
                      <a:pt x="6" y="122"/>
                      <a:pt x="6" y="122"/>
                    </a:cubicBezTo>
                    <a:cubicBezTo>
                      <a:pt x="6" y="122"/>
                      <a:pt x="5" y="122"/>
                      <a:pt x="5" y="122"/>
                    </a:cubicBezTo>
                    <a:cubicBezTo>
                      <a:pt x="4" y="122"/>
                      <a:pt x="4" y="122"/>
                      <a:pt x="4" y="123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4" y="124"/>
                      <a:pt x="4" y="125"/>
                      <a:pt x="3" y="125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1" y="125"/>
                      <a:pt x="1" y="125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7"/>
                      <a:pt x="0" y="128"/>
                      <a:pt x="0" y="128"/>
                    </a:cubicBezTo>
                    <a:cubicBezTo>
                      <a:pt x="0" y="128"/>
                      <a:pt x="0" y="129"/>
                      <a:pt x="0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2" y="128"/>
                      <a:pt x="3" y="128"/>
                      <a:pt x="3" y="128"/>
                    </a:cubicBezTo>
                    <a:cubicBezTo>
                      <a:pt x="3" y="128"/>
                      <a:pt x="4" y="128"/>
                      <a:pt x="4" y="128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5" y="129"/>
                      <a:pt x="4" y="129"/>
                      <a:pt x="4" y="130"/>
                    </a:cubicBezTo>
                    <a:cubicBezTo>
                      <a:pt x="4" y="130"/>
                      <a:pt x="4" y="130"/>
                      <a:pt x="4" y="131"/>
                    </a:cubicBezTo>
                    <a:cubicBezTo>
                      <a:pt x="4" y="131"/>
                      <a:pt x="4" y="132"/>
                      <a:pt x="4" y="132"/>
                    </a:cubicBezTo>
                    <a:cubicBezTo>
                      <a:pt x="4" y="132"/>
                      <a:pt x="5" y="132"/>
                      <a:pt x="6" y="132"/>
                    </a:cubicBezTo>
                    <a:cubicBezTo>
                      <a:pt x="6" y="132"/>
                      <a:pt x="7" y="132"/>
                      <a:pt x="8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10" y="132"/>
                    </a:cubicBezTo>
                    <a:cubicBezTo>
                      <a:pt x="10" y="132"/>
                      <a:pt x="10" y="131"/>
                      <a:pt x="10" y="131"/>
                    </a:cubicBezTo>
                    <a:cubicBezTo>
                      <a:pt x="11" y="132"/>
                      <a:pt x="11" y="132"/>
                      <a:pt x="11" y="132"/>
                    </a:cubicBezTo>
                    <a:cubicBezTo>
                      <a:pt x="12" y="132"/>
                      <a:pt x="12" y="132"/>
                      <a:pt x="13" y="132"/>
                    </a:cubicBezTo>
                    <a:cubicBezTo>
                      <a:pt x="13" y="131"/>
                      <a:pt x="14" y="131"/>
                      <a:pt x="14" y="131"/>
                    </a:cubicBezTo>
                    <a:cubicBezTo>
                      <a:pt x="14" y="131"/>
                      <a:pt x="15" y="131"/>
                      <a:pt x="15" y="131"/>
                    </a:cubicBezTo>
                    <a:cubicBezTo>
                      <a:pt x="16" y="131"/>
                      <a:pt x="16" y="131"/>
                      <a:pt x="16" y="131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17" y="131"/>
                      <a:pt x="18" y="132"/>
                      <a:pt x="18" y="132"/>
                    </a:cubicBezTo>
                    <a:cubicBezTo>
                      <a:pt x="18" y="133"/>
                      <a:pt x="16" y="133"/>
                      <a:pt x="15" y="133"/>
                    </a:cubicBezTo>
                    <a:cubicBezTo>
                      <a:pt x="15" y="133"/>
                      <a:pt x="14" y="133"/>
                      <a:pt x="14" y="133"/>
                    </a:cubicBezTo>
                    <a:cubicBezTo>
                      <a:pt x="14" y="133"/>
                      <a:pt x="13" y="133"/>
                      <a:pt x="13" y="133"/>
                    </a:cubicBezTo>
                    <a:cubicBezTo>
                      <a:pt x="12" y="134"/>
                      <a:pt x="12" y="134"/>
                      <a:pt x="11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8" y="135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4" y="138"/>
                      <a:pt x="4" y="138"/>
                      <a:pt x="4" y="138"/>
                    </a:cubicBezTo>
                    <a:cubicBezTo>
                      <a:pt x="3" y="138"/>
                      <a:pt x="2" y="138"/>
                      <a:pt x="1" y="139"/>
                    </a:cubicBezTo>
                    <a:cubicBezTo>
                      <a:pt x="2" y="139"/>
                      <a:pt x="4" y="139"/>
                      <a:pt x="6" y="139"/>
                    </a:cubicBezTo>
                    <a:cubicBezTo>
                      <a:pt x="6" y="139"/>
                      <a:pt x="6" y="139"/>
                      <a:pt x="6" y="139"/>
                    </a:cubicBezTo>
                    <a:cubicBezTo>
                      <a:pt x="7" y="139"/>
                      <a:pt x="7" y="139"/>
                      <a:pt x="8" y="139"/>
                    </a:cubicBezTo>
                    <a:cubicBezTo>
                      <a:pt x="8" y="139"/>
                      <a:pt x="8" y="139"/>
                      <a:pt x="9" y="138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1" y="138"/>
                      <a:pt x="11" y="138"/>
                      <a:pt x="12" y="138"/>
                    </a:cubicBezTo>
                    <a:cubicBezTo>
                      <a:pt x="13" y="138"/>
                      <a:pt x="13" y="139"/>
                      <a:pt x="14" y="139"/>
                    </a:cubicBezTo>
                    <a:cubicBezTo>
                      <a:pt x="15" y="139"/>
                      <a:pt x="15" y="139"/>
                      <a:pt x="15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8" y="138"/>
                      <a:pt x="18" y="138"/>
                    </a:cubicBezTo>
                    <a:cubicBezTo>
                      <a:pt x="19" y="138"/>
                      <a:pt x="20" y="137"/>
                      <a:pt x="20" y="137"/>
                    </a:cubicBezTo>
                    <a:cubicBezTo>
                      <a:pt x="20" y="137"/>
                      <a:pt x="21" y="138"/>
                      <a:pt x="21" y="139"/>
                    </a:cubicBezTo>
                    <a:cubicBezTo>
                      <a:pt x="21" y="140"/>
                      <a:pt x="20" y="141"/>
                      <a:pt x="20" y="141"/>
                    </a:cubicBezTo>
                    <a:cubicBezTo>
                      <a:pt x="19" y="141"/>
                      <a:pt x="18" y="142"/>
                      <a:pt x="17" y="141"/>
                    </a:cubicBezTo>
                    <a:cubicBezTo>
                      <a:pt x="16" y="141"/>
                      <a:pt x="15" y="142"/>
                      <a:pt x="14" y="142"/>
                    </a:cubicBezTo>
                    <a:cubicBezTo>
                      <a:pt x="14" y="142"/>
                      <a:pt x="14" y="142"/>
                      <a:pt x="13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2" y="142"/>
                      <a:pt x="12" y="143"/>
                      <a:pt x="11" y="143"/>
                    </a:cubicBezTo>
                    <a:cubicBezTo>
                      <a:pt x="11" y="143"/>
                      <a:pt x="12" y="143"/>
                      <a:pt x="13" y="143"/>
                    </a:cubicBezTo>
                    <a:cubicBezTo>
                      <a:pt x="13" y="143"/>
                      <a:pt x="14" y="143"/>
                      <a:pt x="14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6" y="142"/>
                      <a:pt x="16" y="142"/>
                      <a:pt x="16" y="142"/>
                    </a:cubicBezTo>
                    <a:cubicBezTo>
                      <a:pt x="16" y="142"/>
                      <a:pt x="17" y="142"/>
                      <a:pt x="17" y="142"/>
                    </a:cubicBezTo>
                    <a:cubicBezTo>
                      <a:pt x="17" y="142"/>
                      <a:pt x="17" y="142"/>
                      <a:pt x="17" y="142"/>
                    </a:cubicBezTo>
                    <a:cubicBezTo>
                      <a:pt x="17" y="142"/>
                      <a:pt x="17" y="142"/>
                      <a:pt x="17" y="142"/>
                    </a:cubicBezTo>
                    <a:cubicBezTo>
                      <a:pt x="17" y="143"/>
                      <a:pt x="17" y="143"/>
                      <a:pt x="17" y="143"/>
                    </a:cubicBezTo>
                    <a:cubicBezTo>
                      <a:pt x="17" y="143"/>
                      <a:pt x="16" y="144"/>
                      <a:pt x="16" y="144"/>
                    </a:cubicBezTo>
                    <a:cubicBezTo>
                      <a:pt x="16" y="144"/>
                      <a:pt x="15" y="145"/>
                      <a:pt x="13" y="145"/>
                    </a:cubicBezTo>
                    <a:cubicBezTo>
                      <a:pt x="13" y="145"/>
                      <a:pt x="12" y="145"/>
                      <a:pt x="11" y="145"/>
                    </a:cubicBezTo>
                    <a:cubicBezTo>
                      <a:pt x="11" y="145"/>
                      <a:pt x="11" y="146"/>
                      <a:pt x="10" y="146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10" y="147"/>
                      <a:pt x="10" y="147"/>
                      <a:pt x="11" y="147"/>
                    </a:cubicBezTo>
                    <a:cubicBezTo>
                      <a:pt x="14" y="146"/>
                      <a:pt x="14" y="146"/>
                      <a:pt x="14" y="146"/>
                    </a:cubicBezTo>
                    <a:cubicBezTo>
                      <a:pt x="15" y="146"/>
                      <a:pt x="18" y="147"/>
                      <a:pt x="19" y="147"/>
                    </a:cubicBezTo>
                    <a:cubicBezTo>
                      <a:pt x="20" y="147"/>
                      <a:pt x="21" y="147"/>
                      <a:pt x="21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3" y="149"/>
                      <a:pt x="23" y="149"/>
                      <a:pt x="23" y="149"/>
                    </a:cubicBezTo>
                    <a:cubicBezTo>
                      <a:pt x="25" y="148"/>
                      <a:pt x="25" y="148"/>
                      <a:pt x="25" y="148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32" y="150"/>
                      <a:pt x="32" y="150"/>
                      <a:pt x="32" y="150"/>
                    </a:cubicBezTo>
                    <a:cubicBezTo>
                      <a:pt x="36" y="149"/>
                      <a:pt x="36" y="149"/>
                      <a:pt x="36" y="149"/>
                    </a:cubicBezTo>
                    <a:cubicBezTo>
                      <a:pt x="38" y="150"/>
                      <a:pt x="38" y="150"/>
                      <a:pt x="38" y="150"/>
                    </a:cubicBezTo>
                    <a:cubicBezTo>
                      <a:pt x="39" y="148"/>
                      <a:pt x="39" y="148"/>
                      <a:pt x="39" y="148"/>
                    </a:cubicBezTo>
                    <a:cubicBezTo>
                      <a:pt x="43" y="148"/>
                      <a:pt x="43" y="148"/>
                      <a:pt x="43" y="148"/>
                    </a:cubicBezTo>
                    <a:cubicBezTo>
                      <a:pt x="46" y="148"/>
                      <a:pt x="46" y="148"/>
                      <a:pt x="46" y="148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6"/>
                      <a:pt x="48" y="146"/>
                      <a:pt x="48" y="146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53" y="144"/>
                      <a:pt x="53" y="144"/>
                      <a:pt x="53" y="144"/>
                    </a:cubicBezTo>
                    <a:cubicBezTo>
                      <a:pt x="53" y="144"/>
                      <a:pt x="53" y="142"/>
                      <a:pt x="53" y="141"/>
                    </a:cubicBezTo>
                    <a:cubicBezTo>
                      <a:pt x="54" y="141"/>
                      <a:pt x="54" y="140"/>
                      <a:pt x="55" y="140"/>
                    </a:cubicBezTo>
                    <a:cubicBezTo>
                      <a:pt x="55" y="140"/>
                      <a:pt x="56" y="141"/>
                      <a:pt x="56" y="141"/>
                    </a:cubicBezTo>
                    <a:cubicBezTo>
                      <a:pt x="55" y="143"/>
                      <a:pt x="55" y="143"/>
                      <a:pt x="55" y="143"/>
                    </a:cubicBezTo>
                    <a:cubicBezTo>
                      <a:pt x="55" y="143"/>
                      <a:pt x="56" y="144"/>
                      <a:pt x="56" y="144"/>
                    </a:cubicBezTo>
                    <a:cubicBezTo>
                      <a:pt x="59" y="144"/>
                      <a:pt x="59" y="144"/>
                      <a:pt x="59" y="144"/>
                    </a:cubicBezTo>
                    <a:cubicBezTo>
                      <a:pt x="62" y="144"/>
                      <a:pt x="62" y="144"/>
                      <a:pt x="62" y="144"/>
                    </a:cubicBezTo>
                    <a:cubicBezTo>
                      <a:pt x="62" y="143"/>
                      <a:pt x="62" y="143"/>
                      <a:pt x="62" y="143"/>
                    </a:cubicBezTo>
                    <a:cubicBezTo>
                      <a:pt x="61" y="142"/>
                      <a:pt x="61" y="142"/>
                      <a:pt x="61" y="142"/>
                    </a:cubicBezTo>
                    <a:cubicBezTo>
                      <a:pt x="66" y="139"/>
                      <a:pt x="66" y="139"/>
                      <a:pt x="66" y="139"/>
                    </a:cubicBezTo>
                    <a:cubicBezTo>
                      <a:pt x="68" y="141"/>
                      <a:pt x="68" y="141"/>
                      <a:pt x="68" y="141"/>
                    </a:cubicBezTo>
                    <a:cubicBezTo>
                      <a:pt x="68" y="141"/>
                      <a:pt x="68" y="141"/>
                      <a:pt x="68" y="141"/>
                    </a:cubicBezTo>
                    <a:cubicBezTo>
                      <a:pt x="68" y="139"/>
                      <a:pt x="68" y="139"/>
                      <a:pt x="68" y="139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5" y="138"/>
                      <a:pt x="75" y="138"/>
                      <a:pt x="75" y="13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2" name="Freeform 91"/>
              <p:cNvSpPr>
                <a:spLocks/>
              </p:cNvSpPr>
              <p:nvPr/>
            </p:nvSpPr>
            <p:spPr bwMode="auto">
              <a:xfrm>
                <a:off x="1621" y="195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3" name="Freeform 92"/>
              <p:cNvSpPr>
                <a:spLocks/>
              </p:cNvSpPr>
              <p:nvPr/>
            </p:nvSpPr>
            <p:spPr bwMode="auto">
              <a:xfrm>
                <a:off x="1721" y="19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4" name="Freeform 93"/>
              <p:cNvSpPr>
                <a:spLocks/>
              </p:cNvSpPr>
              <p:nvPr/>
            </p:nvSpPr>
            <p:spPr bwMode="auto">
              <a:xfrm>
                <a:off x="1703" y="197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5" name="Freeform 94"/>
              <p:cNvSpPr>
                <a:spLocks/>
              </p:cNvSpPr>
              <p:nvPr/>
            </p:nvSpPr>
            <p:spPr bwMode="auto">
              <a:xfrm>
                <a:off x="1645" y="19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6" name="Rectangle 95"/>
              <p:cNvSpPr>
                <a:spLocks noChangeArrowheads="1"/>
              </p:cNvSpPr>
              <p:nvPr/>
            </p:nvSpPr>
            <p:spPr bwMode="auto">
              <a:xfrm>
                <a:off x="1707" y="1847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7" name="Freeform 96"/>
              <p:cNvSpPr>
                <a:spLocks/>
              </p:cNvSpPr>
              <p:nvPr/>
            </p:nvSpPr>
            <p:spPr bwMode="auto">
              <a:xfrm>
                <a:off x="1619" y="19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8" name="Freeform 97"/>
              <p:cNvSpPr>
                <a:spLocks/>
              </p:cNvSpPr>
              <p:nvPr/>
            </p:nvSpPr>
            <p:spPr bwMode="auto">
              <a:xfrm>
                <a:off x="1647" y="18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9" name="Freeform 98"/>
              <p:cNvSpPr>
                <a:spLocks/>
              </p:cNvSpPr>
              <p:nvPr/>
            </p:nvSpPr>
            <p:spPr bwMode="auto">
              <a:xfrm>
                <a:off x="1637" y="1903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0" name="Freeform 99"/>
              <p:cNvSpPr>
                <a:spLocks/>
              </p:cNvSpPr>
              <p:nvPr/>
            </p:nvSpPr>
            <p:spPr bwMode="auto">
              <a:xfrm>
                <a:off x="1721" y="17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1" name="Freeform 100"/>
              <p:cNvSpPr>
                <a:spLocks/>
              </p:cNvSpPr>
              <p:nvPr/>
            </p:nvSpPr>
            <p:spPr bwMode="auto">
              <a:xfrm>
                <a:off x="1661" y="179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2" name="Freeform 101"/>
              <p:cNvSpPr>
                <a:spLocks/>
              </p:cNvSpPr>
              <p:nvPr/>
            </p:nvSpPr>
            <p:spPr bwMode="auto">
              <a:xfrm>
                <a:off x="1687" y="17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3" name="Freeform 102"/>
              <p:cNvSpPr>
                <a:spLocks/>
              </p:cNvSpPr>
              <p:nvPr/>
            </p:nvSpPr>
            <p:spPr bwMode="auto">
              <a:xfrm>
                <a:off x="1617" y="19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4" name="Rectangle 103"/>
              <p:cNvSpPr>
                <a:spLocks noChangeArrowheads="1"/>
              </p:cNvSpPr>
              <p:nvPr/>
            </p:nvSpPr>
            <p:spPr bwMode="auto">
              <a:xfrm>
                <a:off x="1761" y="1962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5" name="Rectangle 104"/>
              <p:cNvSpPr>
                <a:spLocks noChangeArrowheads="1"/>
              </p:cNvSpPr>
              <p:nvPr/>
            </p:nvSpPr>
            <p:spPr bwMode="auto">
              <a:xfrm>
                <a:off x="1745" y="1966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6" name="Rectangle 105"/>
              <p:cNvSpPr>
                <a:spLocks noChangeArrowheads="1"/>
              </p:cNvSpPr>
              <p:nvPr/>
            </p:nvSpPr>
            <p:spPr bwMode="auto">
              <a:xfrm>
                <a:off x="1735" y="1972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7" name="Rectangle 106"/>
              <p:cNvSpPr>
                <a:spLocks noChangeArrowheads="1"/>
              </p:cNvSpPr>
              <p:nvPr/>
            </p:nvSpPr>
            <p:spPr bwMode="auto">
              <a:xfrm>
                <a:off x="1864" y="1809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8" name="Freeform 107"/>
              <p:cNvSpPr>
                <a:spLocks/>
              </p:cNvSpPr>
              <p:nvPr/>
            </p:nvSpPr>
            <p:spPr bwMode="auto">
              <a:xfrm>
                <a:off x="1783" y="173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9" name="Freeform 108"/>
              <p:cNvSpPr>
                <a:spLocks/>
              </p:cNvSpPr>
              <p:nvPr/>
            </p:nvSpPr>
            <p:spPr bwMode="auto">
              <a:xfrm>
                <a:off x="1797" y="16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00" name="Freeform 109"/>
              <p:cNvSpPr>
                <a:spLocks/>
              </p:cNvSpPr>
              <p:nvPr/>
            </p:nvSpPr>
            <p:spPr bwMode="auto">
              <a:xfrm>
                <a:off x="1821" y="194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01" name="Rectangle 110"/>
              <p:cNvSpPr>
                <a:spLocks noChangeArrowheads="1"/>
              </p:cNvSpPr>
              <p:nvPr/>
            </p:nvSpPr>
            <p:spPr bwMode="auto">
              <a:xfrm>
                <a:off x="1757" y="1763"/>
                <a:ext cx="1" cy="2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02" name="Freeform 111"/>
              <p:cNvSpPr>
                <a:spLocks/>
              </p:cNvSpPr>
              <p:nvPr/>
            </p:nvSpPr>
            <p:spPr bwMode="auto">
              <a:xfrm>
                <a:off x="1842" y="19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03" name="Rectangle 112"/>
              <p:cNvSpPr>
                <a:spLocks noChangeArrowheads="1"/>
              </p:cNvSpPr>
              <p:nvPr/>
            </p:nvSpPr>
            <p:spPr bwMode="auto">
              <a:xfrm>
                <a:off x="1795" y="1954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04" name="Freeform 113"/>
              <p:cNvSpPr>
                <a:spLocks/>
              </p:cNvSpPr>
              <p:nvPr/>
            </p:nvSpPr>
            <p:spPr bwMode="auto">
              <a:xfrm>
                <a:off x="1825" y="17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05" name="Freeform 114"/>
              <p:cNvSpPr>
                <a:spLocks/>
              </p:cNvSpPr>
              <p:nvPr/>
            </p:nvSpPr>
            <p:spPr bwMode="auto">
              <a:xfrm>
                <a:off x="1823" y="17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06" name="Freeform 115"/>
              <p:cNvSpPr>
                <a:spLocks/>
              </p:cNvSpPr>
              <p:nvPr/>
            </p:nvSpPr>
            <p:spPr bwMode="auto">
              <a:xfrm>
                <a:off x="1825" y="17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07" name="Freeform 116"/>
              <p:cNvSpPr>
                <a:spLocks/>
              </p:cNvSpPr>
              <p:nvPr/>
            </p:nvSpPr>
            <p:spPr bwMode="auto">
              <a:xfrm>
                <a:off x="2088" y="3170"/>
                <a:ext cx="38" cy="26"/>
              </a:xfrm>
              <a:custGeom>
                <a:avLst/>
                <a:gdLst>
                  <a:gd name="T0" fmla="*/ 12 w 19"/>
                  <a:gd name="T1" fmla="*/ 0 h 13"/>
                  <a:gd name="T2" fmla="*/ 3 w 19"/>
                  <a:gd name="T3" fmla="*/ 6 h 13"/>
                  <a:gd name="T4" fmla="*/ 8 w 19"/>
                  <a:gd name="T5" fmla="*/ 13 h 13"/>
                  <a:gd name="T6" fmla="*/ 19 w 19"/>
                  <a:gd name="T7" fmla="*/ 4 h 13"/>
                  <a:gd name="T8" fmla="*/ 12 w 1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2" y="0"/>
                    </a:moveTo>
                    <a:cubicBezTo>
                      <a:pt x="8" y="1"/>
                      <a:pt x="5" y="4"/>
                      <a:pt x="3" y="6"/>
                    </a:cubicBezTo>
                    <a:cubicBezTo>
                      <a:pt x="0" y="9"/>
                      <a:pt x="6" y="13"/>
                      <a:pt x="8" y="13"/>
                    </a:cubicBezTo>
                    <a:cubicBezTo>
                      <a:pt x="9" y="13"/>
                      <a:pt x="19" y="7"/>
                      <a:pt x="19" y="4"/>
                    </a:cubicBezTo>
                    <a:cubicBezTo>
                      <a:pt x="18" y="1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08" name="Freeform 117"/>
              <p:cNvSpPr>
                <a:spLocks/>
              </p:cNvSpPr>
              <p:nvPr/>
            </p:nvSpPr>
            <p:spPr bwMode="auto">
              <a:xfrm>
                <a:off x="2183" y="3098"/>
                <a:ext cx="78" cy="70"/>
              </a:xfrm>
              <a:custGeom>
                <a:avLst/>
                <a:gdLst>
                  <a:gd name="T0" fmla="*/ 36 w 39"/>
                  <a:gd name="T1" fmla="*/ 15 h 35"/>
                  <a:gd name="T2" fmla="*/ 26 w 39"/>
                  <a:gd name="T3" fmla="*/ 15 h 35"/>
                  <a:gd name="T4" fmla="*/ 26 w 39"/>
                  <a:gd name="T5" fmla="*/ 5 h 35"/>
                  <a:gd name="T6" fmla="*/ 12 w 39"/>
                  <a:gd name="T7" fmla="*/ 9 h 35"/>
                  <a:gd name="T8" fmla="*/ 1 w 39"/>
                  <a:gd name="T9" fmla="*/ 16 h 35"/>
                  <a:gd name="T10" fmla="*/ 1 w 39"/>
                  <a:gd name="T11" fmla="*/ 20 h 35"/>
                  <a:gd name="T12" fmla="*/ 11 w 39"/>
                  <a:gd name="T13" fmla="*/ 19 h 35"/>
                  <a:gd name="T14" fmla="*/ 13 w 39"/>
                  <a:gd name="T15" fmla="*/ 26 h 35"/>
                  <a:gd name="T16" fmla="*/ 21 w 39"/>
                  <a:gd name="T17" fmla="*/ 30 h 35"/>
                  <a:gd name="T18" fmla="*/ 26 w 39"/>
                  <a:gd name="T19" fmla="*/ 34 h 35"/>
                  <a:gd name="T20" fmla="*/ 39 w 39"/>
                  <a:gd name="T21" fmla="*/ 18 h 35"/>
                  <a:gd name="T22" fmla="*/ 36 w 39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35">
                    <a:moveTo>
                      <a:pt x="36" y="15"/>
                    </a:moveTo>
                    <a:cubicBezTo>
                      <a:pt x="33" y="14"/>
                      <a:pt x="29" y="17"/>
                      <a:pt x="26" y="15"/>
                    </a:cubicBezTo>
                    <a:cubicBezTo>
                      <a:pt x="24" y="14"/>
                      <a:pt x="29" y="7"/>
                      <a:pt x="26" y="5"/>
                    </a:cubicBezTo>
                    <a:cubicBezTo>
                      <a:pt x="19" y="0"/>
                      <a:pt x="17" y="6"/>
                      <a:pt x="12" y="9"/>
                    </a:cubicBezTo>
                    <a:cubicBezTo>
                      <a:pt x="9" y="12"/>
                      <a:pt x="4" y="13"/>
                      <a:pt x="1" y="16"/>
                    </a:cubicBezTo>
                    <a:cubicBezTo>
                      <a:pt x="0" y="17"/>
                      <a:pt x="0" y="19"/>
                      <a:pt x="1" y="20"/>
                    </a:cubicBezTo>
                    <a:cubicBezTo>
                      <a:pt x="5" y="20"/>
                      <a:pt x="8" y="17"/>
                      <a:pt x="11" y="19"/>
                    </a:cubicBezTo>
                    <a:cubicBezTo>
                      <a:pt x="13" y="20"/>
                      <a:pt x="12" y="24"/>
                      <a:pt x="13" y="26"/>
                    </a:cubicBezTo>
                    <a:cubicBezTo>
                      <a:pt x="8" y="31"/>
                      <a:pt x="21" y="30"/>
                      <a:pt x="21" y="30"/>
                    </a:cubicBezTo>
                    <a:cubicBezTo>
                      <a:pt x="22" y="32"/>
                      <a:pt x="24" y="35"/>
                      <a:pt x="26" y="34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7"/>
                      <a:pt x="38" y="15"/>
                      <a:pt x="36" y="1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09" name="Freeform 118"/>
              <p:cNvSpPr>
                <a:spLocks/>
              </p:cNvSpPr>
              <p:nvPr/>
            </p:nvSpPr>
            <p:spPr bwMode="auto">
              <a:xfrm>
                <a:off x="2279" y="3098"/>
                <a:ext cx="46" cy="44"/>
              </a:xfrm>
              <a:custGeom>
                <a:avLst/>
                <a:gdLst>
                  <a:gd name="T0" fmla="*/ 12 w 23"/>
                  <a:gd name="T1" fmla="*/ 2 h 22"/>
                  <a:gd name="T2" fmla="*/ 0 w 23"/>
                  <a:gd name="T3" fmla="*/ 4 h 22"/>
                  <a:gd name="T4" fmla="*/ 12 w 23"/>
                  <a:gd name="T5" fmla="*/ 10 h 22"/>
                  <a:gd name="T6" fmla="*/ 14 w 23"/>
                  <a:gd name="T7" fmla="*/ 17 h 22"/>
                  <a:gd name="T8" fmla="*/ 18 w 23"/>
                  <a:gd name="T9" fmla="*/ 4 h 22"/>
                  <a:gd name="T10" fmla="*/ 12 w 23"/>
                  <a:gd name="T1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2">
                    <a:moveTo>
                      <a:pt x="12" y="2"/>
                    </a:moveTo>
                    <a:cubicBezTo>
                      <a:pt x="8" y="2"/>
                      <a:pt x="0" y="0"/>
                      <a:pt x="0" y="4"/>
                    </a:cubicBezTo>
                    <a:cubicBezTo>
                      <a:pt x="0" y="9"/>
                      <a:pt x="9" y="7"/>
                      <a:pt x="12" y="10"/>
                    </a:cubicBezTo>
                    <a:cubicBezTo>
                      <a:pt x="14" y="12"/>
                      <a:pt x="13" y="16"/>
                      <a:pt x="14" y="17"/>
                    </a:cubicBezTo>
                    <a:cubicBezTo>
                      <a:pt x="20" y="22"/>
                      <a:pt x="23" y="13"/>
                      <a:pt x="18" y="4"/>
                    </a:cubicBezTo>
                    <a:cubicBezTo>
                      <a:pt x="17" y="2"/>
                      <a:pt x="14" y="2"/>
                      <a:pt x="12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10" name="Freeform 119"/>
              <p:cNvSpPr>
                <a:spLocks/>
              </p:cNvSpPr>
              <p:nvPr/>
            </p:nvSpPr>
            <p:spPr bwMode="auto">
              <a:xfrm>
                <a:off x="1462" y="2652"/>
                <a:ext cx="809" cy="709"/>
              </a:xfrm>
              <a:custGeom>
                <a:avLst/>
                <a:gdLst>
                  <a:gd name="T0" fmla="*/ 375 w 403"/>
                  <a:gd name="T1" fmla="*/ 125 h 353"/>
                  <a:gd name="T2" fmla="*/ 355 w 403"/>
                  <a:gd name="T3" fmla="*/ 117 h 353"/>
                  <a:gd name="T4" fmla="*/ 342 w 403"/>
                  <a:gd name="T5" fmla="*/ 112 h 353"/>
                  <a:gd name="T6" fmla="*/ 341 w 403"/>
                  <a:gd name="T7" fmla="*/ 110 h 353"/>
                  <a:gd name="T8" fmla="*/ 320 w 403"/>
                  <a:gd name="T9" fmla="*/ 95 h 353"/>
                  <a:gd name="T10" fmla="*/ 256 w 403"/>
                  <a:gd name="T11" fmla="*/ 76 h 353"/>
                  <a:gd name="T12" fmla="*/ 226 w 403"/>
                  <a:gd name="T13" fmla="*/ 58 h 353"/>
                  <a:gd name="T14" fmla="*/ 105 w 403"/>
                  <a:gd name="T15" fmla="*/ 21 h 353"/>
                  <a:gd name="T16" fmla="*/ 29 w 403"/>
                  <a:gd name="T17" fmla="*/ 14 h 353"/>
                  <a:gd name="T18" fmla="*/ 6 w 403"/>
                  <a:gd name="T19" fmla="*/ 33 h 353"/>
                  <a:gd name="T20" fmla="*/ 6 w 403"/>
                  <a:gd name="T21" fmla="*/ 62 h 353"/>
                  <a:gd name="T22" fmla="*/ 11 w 403"/>
                  <a:gd name="T23" fmla="*/ 69 h 353"/>
                  <a:gd name="T24" fmla="*/ 24 w 403"/>
                  <a:gd name="T25" fmla="*/ 68 h 353"/>
                  <a:gd name="T26" fmla="*/ 28 w 403"/>
                  <a:gd name="T27" fmla="*/ 75 h 353"/>
                  <a:gd name="T28" fmla="*/ 28 w 403"/>
                  <a:gd name="T29" fmla="*/ 82 h 353"/>
                  <a:gd name="T30" fmla="*/ 36 w 403"/>
                  <a:gd name="T31" fmla="*/ 82 h 353"/>
                  <a:gd name="T32" fmla="*/ 44 w 403"/>
                  <a:gd name="T33" fmla="*/ 87 h 353"/>
                  <a:gd name="T34" fmla="*/ 51 w 403"/>
                  <a:gd name="T35" fmla="*/ 87 h 353"/>
                  <a:gd name="T36" fmla="*/ 61 w 403"/>
                  <a:gd name="T37" fmla="*/ 83 h 353"/>
                  <a:gd name="T38" fmla="*/ 70 w 403"/>
                  <a:gd name="T39" fmla="*/ 86 h 353"/>
                  <a:gd name="T40" fmla="*/ 78 w 403"/>
                  <a:gd name="T41" fmla="*/ 91 h 353"/>
                  <a:gd name="T42" fmla="*/ 76 w 403"/>
                  <a:gd name="T43" fmla="*/ 98 h 353"/>
                  <a:gd name="T44" fmla="*/ 85 w 403"/>
                  <a:gd name="T45" fmla="*/ 105 h 353"/>
                  <a:gd name="T46" fmla="*/ 78 w 403"/>
                  <a:gd name="T47" fmla="*/ 115 h 353"/>
                  <a:gd name="T48" fmla="*/ 67 w 403"/>
                  <a:gd name="T49" fmla="*/ 120 h 353"/>
                  <a:gd name="T50" fmla="*/ 57 w 403"/>
                  <a:gd name="T51" fmla="*/ 126 h 353"/>
                  <a:gd name="T52" fmla="*/ 57 w 403"/>
                  <a:gd name="T53" fmla="*/ 136 h 353"/>
                  <a:gd name="T54" fmla="*/ 56 w 403"/>
                  <a:gd name="T55" fmla="*/ 146 h 353"/>
                  <a:gd name="T56" fmla="*/ 53 w 403"/>
                  <a:gd name="T57" fmla="*/ 157 h 353"/>
                  <a:gd name="T58" fmla="*/ 45 w 403"/>
                  <a:gd name="T59" fmla="*/ 161 h 353"/>
                  <a:gd name="T60" fmla="*/ 47 w 403"/>
                  <a:gd name="T61" fmla="*/ 172 h 353"/>
                  <a:gd name="T62" fmla="*/ 42 w 403"/>
                  <a:gd name="T63" fmla="*/ 179 h 353"/>
                  <a:gd name="T64" fmla="*/ 36 w 403"/>
                  <a:gd name="T65" fmla="*/ 183 h 353"/>
                  <a:gd name="T66" fmla="*/ 27 w 403"/>
                  <a:gd name="T67" fmla="*/ 181 h 353"/>
                  <a:gd name="T68" fmla="*/ 24 w 403"/>
                  <a:gd name="T69" fmla="*/ 185 h 353"/>
                  <a:gd name="T70" fmla="*/ 27 w 403"/>
                  <a:gd name="T71" fmla="*/ 193 h 353"/>
                  <a:gd name="T72" fmla="*/ 28 w 403"/>
                  <a:gd name="T73" fmla="*/ 202 h 353"/>
                  <a:gd name="T74" fmla="*/ 33 w 403"/>
                  <a:gd name="T75" fmla="*/ 207 h 353"/>
                  <a:gd name="T76" fmla="*/ 31 w 403"/>
                  <a:gd name="T77" fmla="*/ 216 h 353"/>
                  <a:gd name="T78" fmla="*/ 23 w 403"/>
                  <a:gd name="T79" fmla="*/ 221 h 353"/>
                  <a:gd name="T80" fmla="*/ 18 w 403"/>
                  <a:gd name="T81" fmla="*/ 231 h 353"/>
                  <a:gd name="T82" fmla="*/ 19 w 403"/>
                  <a:gd name="T83" fmla="*/ 239 h 353"/>
                  <a:gd name="T84" fmla="*/ 26 w 403"/>
                  <a:gd name="T85" fmla="*/ 247 h 353"/>
                  <a:gd name="T86" fmla="*/ 22 w 403"/>
                  <a:gd name="T87" fmla="*/ 254 h 353"/>
                  <a:gd name="T88" fmla="*/ 12 w 403"/>
                  <a:gd name="T89" fmla="*/ 258 h 353"/>
                  <a:gd name="T90" fmla="*/ 2 w 403"/>
                  <a:gd name="T91" fmla="*/ 268 h 353"/>
                  <a:gd name="T92" fmla="*/ 1 w 403"/>
                  <a:gd name="T93" fmla="*/ 280 h 353"/>
                  <a:gd name="T94" fmla="*/ 33 w 403"/>
                  <a:gd name="T95" fmla="*/ 309 h 353"/>
                  <a:gd name="T96" fmla="*/ 63 w 403"/>
                  <a:gd name="T97" fmla="*/ 348 h 353"/>
                  <a:gd name="T98" fmla="*/ 140 w 403"/>
                  <a:gd name="T99" fmla="*/ 339 h 353"/>
                  <a:gd name="T100" fmla="*/ 196 w 403"/>
                  <a:gd name="T101" fmla="*/ 332 h 353"/>
                  <a:gd name="T102" fmla="*/ 246 w 403"/>
                  <a:gd name="T103" fmla="*/ 296 h 353"/>
                  <a:gd name="T104" fmla="*/ 281 w 403"/>
                  <a:gd name="T105" fmla="*/ 216 h 353"/>
                  <a:gd name="T106" fmla="*/ 348 w 403"/>
                  <a:gd name="T107" fmla="*/ 167 h 353"/>
                  <a:gd name="T108" fmla="*/ 398 w 403"/>
                  <a:gd name="T109" fmla="*/ 1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3" h="353">
                    <a:moveTo>
                      <a:pt x="398" y="121"/>
                    </a:moveTo>
                    <a:cubicBezTo>
                      <a:pt x="397" y="122"/>
                      <a:pt x="397" y="122"/>
                      <a:pt x="397" y="122"/>
                    </a:cubicBezTo>
                    <a:cubicBezTo>
                      <a:pt x="396" y="122"/>
                      <a:pt x="396" y="122"/>
                      <a:pt x="396" y="122"/>
                    </a:cubicBezTo>
                    <a:cubicBezTo>
                      <a:pt x="394" y="122"/>
                      <a:pt x="392" y="122"/>
                      <a:pt x="390" y="122"/>
                    </a:cubicBezTo>
                    <a:cubicBezTo>
                      <a:pt x="383" y="122"/>
                      <a:pt x="383" y="122"/>
                      <a:pt x="383" y="122"/>
                    </a:cubicBezTo>
                    <a:cubicBezTo>
                      <a:pt x="376" y="125"/>
                      <a:pt x="376" y="125"/>
                      <a:pt x="376" y="125"/>
                    </a:cubicBezTo>
                    <a:cubicBezTo>
                      <a:pt x="375" y="125"/>
                      <a:pt x="375" y="125"/>
                      <a:pt x="375" y="125"/>
                    </a:cubicBezTo>
                    <a:cubicBezTo>
                      <a:pt x="374" y="125"/>
                      <a:pt x="374" y="125"/>
                      <a:pt x="374" y="125"/>
                    </a:cubicBezTo>
                    <a:cubicBezTo>
                      <a:pt x="374" y="124"/>
                      <a:pt x="374" y="124"/>
                      <a:pt x="374" y="124"/>
                    </a:cubicBezTo>
                    <a:cubicBezTo>
                      <a:pt x="367" y="119"/>
                      <a:pt x="367" y="119"/>
                      <a:pt x="367" y="119"/>
                    </a:cubicBezTo>
                    <a:cubicBezTo>
                      <a:pt x="361" y="121"/>
                      <a:pt x="361" y="121"/>
                      <a:pt x="361" y="121"/>
                    </a:cubicBezTo>
                    <a:cubicBezTo>
                      <a:pt x="360" y="121"/>
                      <a:pt x="360" y="121"/>
                      <a:pt x="360" y="121"/>
                    </a:cubicBezTo>
                    <a:cubicBezTo>
                      <a:pt x="358" y="120"/>
                      <a:pt x="357" y="119"/>
                      <a:pt x="356" y="118"/>
                    </a:cubicBezTo>
                    <a:cubicBezTo>
                      <a:pt x="356" y="118"/>
                      <a:pt x="355" y="117"/>
                      <a:pt x="355" y="117"/>
                    </a:cubicBezTo>
                    <a:cubicBezTo>
                      <a:pt x="342" y="115"/>
                      <a:pt x="342" y="115"/>
                      <a:pt x="342" y="115"/>
                    </a:cubicBezTo>
                    <a:cubicBezTo>
                      <a:pt x="343" y="113"/>
                      <a:pt x="343" y="113"/>
                      <a:pt x="343" y="113"/>
                    </a:cubicBezTo>
                    <a:cubicBezTo>
                      <a:pt x="343" y="113"/>
                      <a:pt x="343" y="113"/>
                      <a:pt x="343" y="113"/>
                    </a:cubicBezTo>
                    <a:cubicBezTo>
                      <a:pt x="343" y="113"/>
                      <a:pt x="342" y="113"/>
                      <a:pt x="342" y="113"/>
                    </a:cubicBezTo>
                    <a:cubicBezTo>
                      <a:pt x="342" y="113"/>
                      <a:pt x="342" y="113"/>
                      <a:pt x="342" y="113"/>
                    </a:cubicBezTo>
                    <a:cubicBezTo>
                      <a:pt x="342" y="113"/>
                      <a:pt x="342" y="113"/>
                      <a:pt x="342" y="113"/>
                    </a:cubicBezTo>
                    <a:cubicBezTo>
                      <a:pt x="342" y="113"/>
                      <a:pt x="342" y="113"/>
                      <a:pt x="342" y="112"/>
                    </a:cubicBezTo>
                    <a:cubicBezTo>
                      <a:pt x="342" y="112"/>
                      <a:pt x="341" y="112"/>
                      <a:pt x="341" y="112"/>
                    </a:cubicBezTo>
                    <a:cubicBezTo>
                      <a:pt x="341" y="112"/>
                      <a:pt x="341" y="112"/>
                      <a:pt x="341" y="112"/>
                    </a:cubicBezTo>
                    <a:cubicBezTo>
                      <a:pt x="341" y="111"/>
                      <a:pt x="341" y="111"/>
                      <a:pt x="341" y="111"/>
                    </a:cubicBezTo>
                    <a:cubicBezTo>
                      <a:pt x="341" y="111"/>
                      <a:pt x="341" y="111"/>
                      <a:pt x="341" y="111"/>
                    </a:cubicBezTo>
                    <a:cubicBezTo>
                      <a:pt x="341" y="111"/>
                      <a:pt x="341" y="111"/>
                      <a:pt x="341" y="111"/>
                    </a:cubicBezTo>
                    <a:cubicBezTo>
                      <a:pt x="341" y="110"/>
                      <a:pt x="341" y="110"/>
                      <a:pt x="341" y="110"/>
                    </a:cubicBezTo>
                    <a:cubicBezTo>
                      <a:pt x="341" y="110"/>
                      <a:pt x="341" y="110"/>
                      <a:pt x="341" y="110"/>
                    </a:cubicBezTo>
                    <a:cubicBezTo>
                      <a:pt x="342" y="110"/>
                      <a:pt x="342" y="110"/>
                      <a:pt x="342" y="110"/>
                    </a:cubicBezTo>
                    <a:cubicBezTo>
                      <a:pt x="342" y="109"/>
                      <a:pt x="342" y="109"/>
                      <a:pt x="342" y="109"/>
                    </a:cubicBezTo>
                    <a:cubicBezTo>
                      <a:pt x="341" y="109"/>
                      <a:pt x="341" y="109"/>
                      <a:pt x="341" y="109"/>
                    </a:cubicBezTo>
                    <a:cubicBezTo>
                      <a:pt x="341" y="110"/>
                      <a:pt x="341" y="110"/>
                      <a:pt x="341" y="110"/>
                    </a:cubicBezTo>
                    <a:cubicBezTo>
                      <a:pt x="340" y="110"/>
                      <a:pt x="339" y="109"/>
                      <a:pt x="339" y="108"/>
                    </a:cubicBezTo>
                    <a:cubicBezTo>
                      <a:pt x="339" y="106"/>
                      <a:pt x="338" y="105"/>
                      <a:pt x="338" y="104"/>
                    </a:cubicBezTo>
                    <a:cubicBezTo>
                      <a:pt x="335" y="102"/>
                      <a:pt x="325" y="98"/>
                      <a:pt x="320" y="95"/>
                    </a:cubicBezTo>
                    <a:cubicBezTo>
                      <a:pt x="316" y="100"/>
                      <a:pt x="316" y="100"/>
                      <a:pt x="316" y="100"/>
                    </a:cubicBezTo>
                    <a:cubicBezTo>
                      <a:pt x="306" y="98"/>
                      <a:pt x="306" y="98"/>
                      <a:pt x="306" y="98"/>
                    </a:cubicBezTo>
                    <a:cubicBezTo>
                      <a:pt x="294" y="98"/>
                      <a:pt x="294" y="98"/>
                      <a:pt x="294" y="98"/>
                    </a:cubicBezTo>
                    <a:cubicBezTo>
                      <a:pt x="285" y="91"/>
                      <a:pt x="285" y="91"/>
                      <a:pt x="285" y="91"/>
                    </a:cubicBezTo>
                    <a:cubicBezTo>
                      <a:pt x="283" y="90"/>
                      <a:pt x="273" y="86"/>
                      <a:pt x="272" y="85"/>
                    </a:cubicBezTo>
                    <a:cubicBezTo>
                      <a:pt x="271" y="84"/>
                      <a:pt x="267" y="80"/>
                      <a:pt x="266" y="79"/>
                    </a:cubicBezTo>
                    <a:cubicBezTo>
                      <a:pt x="256" y="76"/>
                      <a:pt x="256" y="76"/>
                      <a:pt x="256" y="76"/>
                    </a:cubicBezTo>
                    <a:cubicBezTo>
                      <a:pt x="256" y="75"/>
                      <a:pt x="256" y="75"/>
                      <a:pt x="256" y="75"/>
                    </a:cubicBezTo>
                    <a:cubicBezTo>
                      <a:pt x="255" y="75"/>
                      <a:pt x="251" y="67"/>
                      <a:pt x="250" y="64"/>
                    </a:cubicBezTo>
                    <a:cubicBezTo>
                      <a:pt x="250" y="63"/>
                      <a:pt x="249" y="62"/>
                      <a:pt x="247" y="61"/>
                    </a:cubicBezTo>
                    <a:cubicBezTo>
                      <a:pt x="243" y="60"/>
                      <a:pt x="243" y="60"/>
                      <a:pt x="243" y="60"/>
                    </a:cubicBezTo>
                    <a:cubicBezTo>
                      <a:pt x="245" y="58"/>
                      <a:pt x="245" y="58"/>
                      <a:pt x="245" y="58"/>
                    </a:cubicBezTo>
                    <a:cubicBezTo>
                      <a:pt x="244" y="58"/>
                      <a:pt x="243" y="58"/>
                      <a:pt x="243" y="58"/>
                    </a:cubicBezTo>
                    <a:cubicBezTo>
                      <a:pt x="239" y="54"/>
                      <a:pt x="230" y="59"/>
                      <a:pt x="226" y="58"/>
                    </a:cubicBezTo>
                    <a:cubicBezTo>
                      <a:pt x="223" y="57"/>
                      <a:pt x="216" y="50"/>
                      <a:pt x="210" y="50"/>
                    </a:cubicBezTo>
                    <a:cubicBezTo>
                      <a:pt x="210" y="50"/>
                      <a:pt x="200" y="52"/>
                      <a:pt x="199" y="51"/>
                    </a:cubicBezTo>
                    <a:cubicBezTo>
                      <a:pt x="199" y="51"/>
                      <a:pt x="191" y="45"/>
                      <a:pt x="188" y="43"/>
                    </a:cubicBezTo>
                    <a:cubicBezTo>
                      <a:pt x="185" y="40"/>
                      <a:pt x="179" y="40"/>
                      <a:pt x="178" y="40"/>
                    </a:cubicBezTo>
                    <a:cubicBezTo>
                      <a:pt x="178" y="40"/>
                      <a:pt x="160" y="43"/>
                      <a:pt x="159" y="43"/>
                    </a:cubicBezTo>
                    <a:cubicBezTo>
                      <a:pt x="159" y="42"/>
                      <a:pt x="130" y="28"/>
                      <a:pt x="130" y="28"/>
                    </a:cubicBezTo>
                    <a:cubicBezTo>
                      <a:pt x="121" y="25"/>
                      <a:pt x="113" y="22"/>
                      <a:pt x="105" y="21"/>
                    </a:cubicBezTo>
                    <a:cubicBezTo>
                      <a:pt x="96" y="19"/>
                      <a:pt x="86" y="17"/>
                      <a:pt x="77" y="15"/>
                    </a:cubicBezTo>
                    <a:cubicBezTo>
                      <a:pt x="66" y="12"/>
                      <a:pt x="71" y="8"/>
                      <a:pt x="62" y="3"/>
                    </a:cubicBezTo>
                    <a:cubicBezTo>
                      <a:pt x="60" y="2"/>
                      <a:pt x="58" y="1"/>
                      <a:pt x="55" y="1"/>
                    </a:cubicBezTo>
                    <a:cubicBezTo>
                      <a:pt x="51" y="0"/>
                      <a:pt x="50" y="5"/>
                      <a:pt x="48" y="4"/>
                    </a:cubicBezTo>
                    <a:cubicBezTo>
                      <a:pt x="48" y="6"/>
                      <a:pt x="39" y="3"/>
                      <a:pt x="38" y="7"/>
                    </a:cubicBezTo>
                    <a:cubicBezTo>
                      <a:pt x="38" y="10"/>
                      <a:pt x="36" y="10"/>
                      <a:pt x="35" y="12"/>
                    </a:cubicBezTo>
                    <a:cubicBezTo>
                      <a:pt x="34" y="13"/>
                      <a:pt x="30" y="13"/>
                      <a:pt x="29" y="14"/>
                    </a:cubicBezTo>
                    <a:cubicBezTo>
                      <a:pt x="21" y="13"/>
                      <a:pt x="21" y="11"/>
                      <a:pt x="18" y="12"/>
                    </a:cubicBezTo>
                    <a:cubicBezTo>
                      <a:pt x="17" y="13"/>
                      <a:pt x="14" y="12"/>
                      <a:pt x="12" y="14"/>
                    </a:cubicBezTo>
                    <a:cubicBezTo>
                      <a:pt x="10" y="16"/>
                      <a:pt x="8" y="18"/>
                      <a:pt x="5" y="19"/>
                    </a:cubicBezTo>
                    <a:cubicBezTo>
                      <a:pt x="5" y="19"/>
                      <a:pt x="3" y="19"/>
                      <a:pt x="3" y="22"/>
                    </a:cubicBezTo>
                    <a:cubicBezTo>
                      <a:pt x="3" y="24"/>
                      <a:pt x="2" y="27"/>
                      <a:pt x="2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6" y="39"/>
                      <a:pt x="4" y="38"/>
                      <a:pt x="5" y="43"/>
                    </a:cubicBezTo>
                    <a:cubicBezTo>
                      <a:pt x="5" y="45"/>
                      <a:pt x="14" y="38"/>
                      <a:pt x="15" y="40"/>
                    </a:cubicBezTo>
                    <a:cubicBezTo>
                      <a:pt x="16" y="43"/>
                      <a:pt x="9" y="47"/>
                      <a:pt x="9" y="50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5" y="73"/>
                      <a:pt x="6" y="72"/>
                      <a:pt x="6" y="72"/>
                    </a:cubicBezTo>
                    <a:cubicBezTo>
                      <a:pt x="6" y="72"/>
                      <a:pt x="7" y="71"/>
                      <a:pt x="7" y="71"/>
                    </a:cubicBezTo>
                    <a:cubicBezTo>
                      <a:pt x="8" y="71"/>
                      <a:pt x="9" y="71"/>
                      <a:pt x="9" y="71"/>
                    </a:cubicBezTo>
                    <a:cubicBezTo>
                      <a:pt x="9" y="71"/>
                      <a:pt x="11" y="70"/>
                      <a:pt x="11" y="70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9"/>
                      <a:pt x="15" y="68"/>
                      <a:pt x="15" y="68"/>
                    </a:cubicBezTo>
                    <a:cubicBezTo>
                      <a:pt x="15" y="68"/>
                      <a:pt x="18" y="68"/>
                      <a:pt x="18" y="68"/>
                    </a:cubicBezTo>
                    <a:cubicBezTo>
                      <a:pt x="18" y="68"/>
                      <a:pt x="19" y="68"/>
                      <a:pt x="20" y="69"/>
                    </a:cubicBezTo>
                    <a:cubicBezTo>
                      <a:pt x="20" y="69"/>
                      <a:pt x="21" y="69"/>
                      <a:pt x="22" y="69"/>
                    </a:cubicBezTo>
                    <a:cubicBezTo>
                      <a:pt x="22" y="69"/>
                      <a:pt x="24" y="68"/>
                      <a:pt x="24" y="68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28" y="69"/>
                      <a:pt x="28" y="70"/>
                      <a:pt x="28" y="70"/>
                    </a:cubicBezTo>
                    <a:cubicBezTo>
                      <a:pt x="28" y="71"/>
                      <a:pt x="28" y="71"/>
                      <a:pt x="29" y="71"/>
                    </a:cubicBezTo>
                    <a:cubicBezTo>
                      <a:pt x="29" y="71"/>
                      <a:pt x="30" y="71"/>
                      <a:pt x="30" y="71"/>
                    </a:cubicBezTo>
                    <a:cubicBezTo>
                      <a:pt x="30" y="72"/>
                      <a:pt x="30" y="74"/>
                      <a:pt x="30" y="74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6" y="75"/>
                      <a:pt x="26" y="76"/>
                    </a:cubicBezTo>
                    <a:cubicBezTo>
                      <a:pt x="26" y="76"/>
                      <a:pt x="25" y="77"/>
                      <a:pt x="25" y="77"/>
                    </a:cubicBezTo>
                    <a:cubicBezTo>
                      <a:pt x="25" y="77"/>
                      <a:pt x="24" y="78"/>
                      <a:pt x="24" y="78"/>
                    </a:cubicBezTo>
                    <a:cubicBezTo>
                      <a:pt x="25" y="79"/>
                      <a:pt x="26" y="80"/>
                      <a:pt x="26" y="80"/>
                    </a:cubicBez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81"/>
                      <a:pt x="25" y="82"/>
                      <a:pt x="26" y="82"/>
                    </a:cubicBezTo>
                    <a:cubicBezTo>
                      <a:pt x="27" y="83"/>
                      <a:pt x="27" y="83"/>
                      <a:pt x="28" y="82"/>
                    </a:cubicBezTo>
                    <a:cubicBezTo>
                      <a:pt x="30" y="82"/>
                      <a:pt x="31" y="81"/>
                      <a:pt x="31" y="81"/>
                    </a:cubicBezTo>
                    <a:cubicBezTo>
                      <a:pt x="31" y="81"/>
                      <a:pt x="32" y="82"/>
                      <a:pt x="32" y="81"/>
                    </a:cubicBezTo>
                    <a:cubicBezTo>
                      <a:pt x="33" y="81"/>
                      <a:pt x="35" y="80"/>
                      <a:pt x="35" y="80"/>
                    </a:cubicBezTo>
                    <a:cubicBezTo>
                      <a:pt x="35" y="80"/>
                      <a:pt x="35" y="79"/>
                      <a:pt x="35" y="79"/>
                    </a:cubicBezTo>
                    <a:cubicBezTo>
                      <a:pt x="35" y="79"/>
                      <a:pt x="35" y="81"/>
                      <a:pt x="35" y="81"/>
                    </a:cubicBezTo>
                    <a:cubicBezTo>
                      <a:pt x="35" y="81"/>
                      <a:pt x="34" y="82"/>
                      <a:pt x="35" y="82"/>
                    </a:cubicBezTo>
                    <a:cubicBezTo>
                      <a:pt x="35" y="83"/>
                      <a:pt x="36" y="82"/>
                      <a:pt x="36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39" y="82"/>
                      <a:pt x="41" y="81"/>
                      <a:pt x="41" y="81"/>
                    </a:cubicBezTo>
                    <a:cubicBezTo>
                      <a:pt x="41" y="82"/>
                      <a:pt x="42" y="82"/>
                      <a:pt x="42" y="82"/>
                    </a:cubicBezTo>
                    <a:cubicBezTo>
                      <a:pt x="42" y="83"/>
                      <a:pt x="45" y="84"/>
                      <a:pt x="45" y="84"/>
                    </a:cubicBezTo>
                    <a:cubicBezTo>
                      <a:pt x="44" y="85"/>
                      <a:pt x="44" y="85"/>
                      <a:pt x="44" y="85"/>
                    </a:cubicBezTo>
                    <a:cubicBezTo>
                      <a:pt x="44" y="85"/>
                      <a:pt x="43" y="87"/>
                      <a:pt x="44" y="87"/>
                    </a:cubicBezTo>
                    <a:cubicBezTo>
                      <a:pt x="44" y="87"/>
                      <a:pt x="45" y="86"/>
                      <a:pt x="45" y="86"/>
                    </a:cubicBezTo>
                    <a:cubicBezTo>
                      <a:pt x="45" y="86"/>
                      <a:pt x="46" y="85"/>
                      <a:pt x="46" y="85"/>
                    </a:cubicBezTo>
                    <a:cubicBezTo>
                      <a:pt x="46" y="85"/>
                      <a:pt x="47" y="85"/>
                      <a:pt x="47" y="85"/>
                    </a:cubicBezTo>
                    <a:cubicBezTo>
                      <a:pt x="47" y="85"/>
                      <a:pt x="48" y="86"/>
                      <a:pt x="48" y="86"/>
                    </a:cubicBezTo>
                    <a:cubicBezTo>
                      <a:pt x="48" y="86"/>
                      <a:pt x="49" y="88"/>
                      <a:pt x="49" y="88"/>
                    </a:cubicBezTo>
                    <a:cubicBezTo>
                      <a:pt x="49" y="88"/>
                      <a:pt x="50" y="87"/>
                      <a:pt x="50" y="87"/>
                    </a:cubicBezTo>
                    <a:cubicBezTo>
                      <a:pt x="50" y="87"/>
                      <a:pt x="51" y="87"/>
                      <a:pt x="51" y="87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53" y="87"/>
                      <a:pt x="56" y="87"/>
                      <a:pt x="56" y="87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3"/>
                      <a:pt x="58" y="83"/>
                      <a:pt x="58" y="83"/>
                    </a:cubicBezTo>
                    <a:cubicBezTo>
                      <a:pt x="58" y="83"/>
                      <a:pt x="60" y="82"/>
                      <a:pt x="60" y="82"/>
                    </a:cubicBezTo>
                    <a:cubicBezTo>
                      <a:pt x="60" y="82"/>
                      <a:pt x="61" y="82"/>
                      <a:pt x="61" y="83"/>
                    </a:cubicBezTo>
                    <a:cubicBezTo>
                      <a:pt x="61" y="83"/>
                      <a:pt x="63" y="85"/>
                      <a:pt x="63" y="85"/>
                    </a:cubicBezTo>
                    <a:cubicBezTo>
                      <a:pt x="63" y="85"/>
                      <a:pt x="64" y="84"/>
                      <a:pt x="64" y="84"/>
                    </a:cubicBezTo>
                    <a:cubicBezTo>
                      <a:pt x="65" y="85"/>
                      <a:pt x="65" y="84"/>
                      <a:pt x="66" y="85"/>
                    </a:cubicBezTo>
                    <a:cubicBezTo>
                      <a:pt x="66" y="86"/>
                      <a:pt x="66" y="86"/>
                      <a:pt x="66" y="86"/>
                    </a:cubicBezTo>
                    <a:cubicBezTo>
                      <a:pt x="67" y="86"/>
                      <a:pt x="67" y="86"/>
                      <a:pt x="68" y="87"/>
                    </a:cubicBezTo>
                    <a:cubicBezTo>
                      <a:pt x="68" y="87"/>
                      <a:pt x="70" y="87"/>
                      <a:pt x="70" y="87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0" y="86"/>
                      <a:pt x="70" y="85"/>
                      <a:pt x="71" y="85"/>
                    </a:cubicBezTo>
                    <a:cubicBezTo>
                      <a:pt x="72" y="86"/>
                      <a:pt x="72" y="87"/>
                      <a:pt x="72" y="87"/>
                    </a:cubicBezTo>
                    <a:cubicBezTo>
                      <a:pt x="72" y="87"/>
                      <a:pt x="73" y="88"/>
                      <a:pt x="73" y="88"/>
                    </a:cubicBezTo>
                    <a:cubicBezTo>
                      <a:pt x="73" y="88"/>
                      <a:pt x="76" y="88"/>
                      <a:pt x="76" y="88"/>
                    </a:cubicBezTo>
                    <a:cubicBezTo>
                      <a:pt x="76" y="88"/>
                      <a:pt x="77" y="88"/>
                      <a:pt x="77" y="88"/>
                    </a:cubicBezTo>
                    <a:cubicBezTo>
                      <a:pt x="78" y="88"/>
                      <a:pt x="78" y="89"/>
                      <a:pt x="78" y="89"/>
                    </a:cubicBezTo>
                    <a:cubicBezTo>
                      <a:pt x="78" y="89"/>
                      <a:pt x="78" y="90"/>
                      <a:pt x="78" y="91"/>
                    </a:cubicBezTo>
                    <a:cubicBezTo>
                      <a:pt x="77" y="91"/>
                      <a:pt x="77" y="91"/>
                      <a:pt x="77" y="91"/>
                    </a:cubicBezTo>
                    <a:cubicBezTo>
                      <a:pt x="78" y="92"/>
                      <a:pt x="79" y="93"/>
                      <a:pt x="79" y="93"/>
                    </a:cubicBezTo>
                    <a:cubicBezTo>
                      <a:pt x="79" y="93"/>
                      <a:pt x="78" y="94"/>
                      <a:pt x="78" y="94"/>
                    </a:cubicBezTo>
                    <a:cubicBezTo>
                      <a:pt x="78" y="95"/>
                      <a:pt x="77" y="96"/>
                      <a:pt x="77" y="96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6" y="97"/>
                      <a:pt x="76" y="97"/>
                      <a:pt x="76" y="97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6" y="98"/>
                      <a:pt x="76" y="99"/>
                      <a:pt x="76" y="99"/>
                    </a:cubicBezTo>
                    <a:cubicBezTo>
                      <a:pt x="76" y="99"/>
                      <a:pt x="76" y="101"/>
                      <a:pt x="76" y="101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8" y="101"/>
                      <a:pt x="79" y="101"/>
                    </a:cubicBezTo>
                    <a:cubicBezTo>
                      <a:pt x="79" y="101"/>
                      <a:pt x="81" y="101"/>
                      <a:pt x="81" y="101"/>
                    </a:cubicBezTo>
                    <a:cubicBezTo>
                      <a:pt x="81" y="101"/>
                      <a:pt x="83" y="103"/>
                      <a:pt x="83" y="103"/>
                    </a:cubicBezTo>
                    <a:cubicBezTo>
                      <a:pt x="83" y="103"/>
                      <a:pt x="85" y="105"/>
                      <a:pt x="85" y="105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5" y="108"/>
                      <a:pt x="85" y="108"/>
                      <a:pt x="85" y="108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82" y="112"/>
                      <a:pt x="81" y="113"/>
                      <a:pt x="81" y="113"/>
                    </a:cubicBezTo>
                    <a:cubicBezTo>
                      <a:pt x="81" y="114"/>
                      <a:pt x="79" y="115"/>
                      <a:pt x="79" y="115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6" y="116"/>
                      <a:pt x="76" y="116"/>
                      <a:pt x="76" y="116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70" y="120"/>
                      <a:pt x="70" y="120"/>
                      <a:pt x="70" y="120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63" y="125"/>
                      <a:pt x="61" y="125"/>
                      <a:pt x="61" y="125"/>
                    </a:cubicBezTo>
                    <a:cubicBezTo>
                      <a:pt x="60" y="126"/>
                      <a:pt x="59" y="126"/>
                      <a:pt x="59" y="126"/>
                    </a:cubicBezTo>
                    <a:cubicBezTo>
                      <a:pt x="58" y="126"/>
                      <a:pt x="58" y="126"/>
                      <a:pt x="58" y="126"/>
                    </a:cubicBezTo>
                    <a:cubicBezTo>
                      <a:pt x="57" y="126"/>
                      <a:pt x="57" y="126"/>
                      <a:pt x="57" y="126"/>
                    </a:cubicBezTo>
                    <a:cubicBezTo>
                      <a:pt x="57" y="128"/>
                      <a:pt x="57" y="128"/>
                      <a:pt x="57" y="128"/>
                    </a:cubicBezTo>
                    <a:cubicBezTo>
                      <a:pt x="58" y="128"/>
                      <a:pt x="58" y="128"/>
                      <a:pt x="58" y="128"/>
                    </a:cubicBezTo>
                    <a:cubicBezTo>
                      <a:pt x="58" y="128"/>
                      <a:pt x="58" y="129"/>
                      <a:pt x="57" y="130"/>
                    </a:cubicBezTo>
                    <a:cubicBezTo>
                      <a:pt x="57" y="130"/>
                      <a:pt x="58" y="132"/>
                      <a:pt x="58" y="132"/>
                    </a:cubicBezTo>
                    <a:cubicBezTo>
                      <a:pt x="59" y="133"/>
                      <a:pt x="59" y="133"/>
                      <a:pt x="59" y="133"/>
                    </a:cubicBezTo>
                    <a:cubicBezTo>
                      <a:pt x="59" y="133"/>
                      <a:pt x="59" y="135"/>
                      <a:pt x="59" y="135"/>
                    </a:cubicBezTo>
                    <a:cubicBezTo>
                      <a:pt x="58" y="135"/>
                      <a:pt x="57" y="136"/>
                      <a:pt x="57" y="136"/>
                    </a:cubicBezTo>
                    <a:cubicBezTo>
                      <a:pt x="57" y="137"/>
                      <a:pt x="57" y="137"/>
                      <a:pt x="57" y="137"/>
                    </a:cubicBezTo>
                    <a:cubicBezTo>
                      <a:pt x="57" y="139"/>
                      <a:pt x="57" y="139"/>
                      <a:pt x="57" y="139"/>
                    </a:cubicBezTo>
                    <a:cubicBezTo>
                      <a:pt x="57" y="139"/>
                      <a:pt x="57" y="141"/>
                      <a:pt x="57" y="141"/>
                    </a:cubicBezTo>
                    <a:cubicBezTo>
                      <a:pt x="57" y="142"/>
                      <a:pt x="56" y="143"/>
                      <a:pt x="56" y="143"/>
                    </a:cubicBezTo>
                    <a:cubicBezTo>
                      <a:pt x="55" y="144"/>
                      <a:pt x="55" y="144"/>
                      <a:pt x="55" y="144"/>
                    </a:cubicBezTo>
                    <a:cubicBezTo>
                      <a:pt x="55" y="145"/>
                      <a:pt x="55" y="145"/>
                      <a:pt x="55" y="145"/>
                    </a:cubicBezTo>
                    <a:cubicBezTo>
                      <a:pt x="56" y="146"/>
                      <a:pt x="56" y="146"/>
                      <a:pt x="56" y="146"/>
                    </a:cubicBezTo>
                    <a:cubicBezTo>
                      <a:pt x="55" y="149"/>
                      <a:pt x="55" y="149"/>
                      <a:pt x="55" y="149"/>
                    </a:cubicBezTo>
                    <a:cubicBezTo>
                      <a:pt x="53" y="150"/>
                      <a:pt x="53" y="150"/>
                      <a:pt x="53" y="150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4" y="153"/>
                      <a:pt x="54" y="153"/>
                      <a:pt x="54" y="153"/>
                    </a:cubicBezTo>
                    <a:cubicBezTo>
                      <a:pt x="54" y="155"/>
                      <a:pt x="54" y="155"/>
                      <a:pt x="54" y="155"/>
                    </a:cubicBezTo>
                    <a:cubicBezTo>
                      <a:pt x="54" y="156"/>
                      <a:pt x="54" y="156"/>
                      <a:pt x="54" y="156"/>
                    </a:cubicBezTo>
                    <a:cubicBezTo>
                      <a:pt x="53" y="157"/>
                      <a:pt x="53" y="157"/>
                      <a:pt x="53" y="157"/>
                    </a:cubicBezTo>
                    <a:cubicBezTo>
                      <a:pt x="52" y="157"/>
                      <a:pt x="52" y="157"/>
                      <a:pt x="52" y="157"/>
                    </a:cubicBezTo>
                    <a:cubicBezTo>
                      <a:pt x="51" y="159"/>
                      <a:pt x="51" y="159"/>
                      <a:pt x="51" y="159"/>
                    </a:cubicBezTo>
                    <a:cubicBezTo>
                      <a:pt x="49" y="159"/>
                      <a:pt x="49" y="159"/>
                      <a:pt x="49" y="159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7" y="160"/>
                      <a:pt x="47" y="160"/>
                      <a:pt x="47" y="160"/>
                    </a:cubicBezTo>
                    <a:cubicBezTo>
                      <a:pt x="46" y="160"/>
                      <a:pt x="46" y="160"/>
                      <a:pt x="46" y="160"/>
                    </a:cubicBezTo>
                    <a:cubicBezTo>
                      <a:pt x="45" y="161"/>
                      <a:pt x="45" y="161"/>
                      <a:pt x="45" y="161"/>
                    </a:cubicBez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62"/>
                      <a:pt x="45" y="163"/>
                      <a:pt x="45" y="164"/>
                    </a:cubicBezTo>
                    <a:cubicBezTo>
                      <a:pt x="45" y="164"/>
                      <a:pt x="46" y="164"/>
                      <a:pt x="46" y="164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48" y="168"/>
                      <a:pt x="48" y="168"/>
                      <a:pt x="48" y="168"/>
                    </a:cubicBezTo>
                    <a:cubicBezTo>
                      <a:pt x="48" y="170"/>
                      <a:pt x="48" y="170"/>
                      <a:pt x="48" y="170"/>
                    </a:cubicBezTo>
                    <a:cubicBezTo>
                      <a:pt x="48" y="170"/>
                      <a:pt x="48" y="171"/>
                      <a:pt x="47" y="172"/>
                    </a:cubicBezTo>
                    <a:cubicBezTo>
                      <a:pt x="47" y="172"/>
                      <a:pt x="46" y="173"/>
                      <a:pt x="46" y="173"/>
                    </a:cubicBezTo>
                    <a:cubicBezTo>
                      <a:pt x="46" y="175"/>
                      <a:pt x="46" y="175"/>
                      <a:pt x="46" y="175"/>
                    </a:cubicBezTo>
                    <a:cubicBezTo>
                      <a:pt x="45" y="176"/>
                      <a:pt x="45" y="176"/>
                      <a:pt x="45" y="176"/>
                    </a:cubicBezTo>
                    <a:cubicBezTo>
                      <a:pt x="44" y="177"/>
                      <a:pt x="44" y="177"/>
                      <a:pt x="44" y="177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2" y="178"/>
                      <a:pt x="42" y="178"/>
                      <a:pt x="42" y="178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1" y="180"/>
                      <a:pt x="41" y="180"/>
                      <a:pt x="41" y="180"/>
                    </a:cubicBezTo>
                    <a:cubicBezTo>
                      <a:pt x="41" y="180"/>
                      <a:pt x="41" y="180"/>
                      <a:pt x="41" y="180"/>
                    </a:cubicBezTo>
                    <a:cubicBezTo>
                      <a:pt x="41" y="182"/>
                      <a:pt x="41" y="182"/>
                      <a:pt x="41" y="182"/>
                    </a:cubicBezTo>
                    <a:cubicBezTo>
                      <a:pt x="40" y="183"/>
                      <a:pt x="40" y="183"/>
                      <a:pt x="40" y="183"/>
                    </a:cubicBezTo>
                    <a:cubicBezTo>
                      <a:pt x="40" y="183"/>
                      <a:pt x="39" y="183"/>
                      <a:pt x="39" y="183"/>
                    </a:cubicBezTo>
                    <a:cubicBezTo>
                      <a:pt x="38" y="183"/>
                      <a:pt x="37" y="183"/>
                      <a:pt x="37" y="183"/>
                    </a:cubicBezTo>
                    <a:cubicBezTo>
                      <a:pt x="37" y="183"/>
                      <a:pt x="36" y="183"/>
                      <a:pt x="36" y="183"/>
                    </a:cubicBezTo>
                    <a:cubicBezTo>
                      <a:pt x="36" y="183"/>
                      <a:pt x="35" y="183"/>
                      <a:pt x="35" y="183"/>
                    </a:cubicBezTo>
                    <a:cubicBezTo>
                      <a:pt x="35" y="183"/>
                      <a:pt x="34" y="182"/>
                      <a:pt x="34" y="182"/>
                    </a:cubicBezTo>
                    <a:cubicBezTo>
                      <a:pt x="33" y="182"/>
                      <a:pt x="33" y="182"/>
                      <a:pt x="33" y="182"/>
                    </a:cubicBezTo>
                    <a:cubicBezTo>
                      <a:pt x="31" y="182"/>
                      <a:pt x="31" y="182"/>
                      <a:pt x="31" y="182"/>
                    </a:cubicBezTo>
                    <a:cubicBezTo>
                      <a:pt x="29" y="182"/>
                      <a:pt x="29" y="182"/>
                      <a:pt x="29" y="182"/>
                    </a:cubicBezTo>
                    <a:cubicBezTo>
                      <a:pt x="27" y="182"/>
                      <a:pt x="27" y="182"/>
                      <a:pt x="27" y="182"/>
                    </a:cubicBezTo>
                    <a:cubicBezTo>
                      <a:pt x="27" y="181"/>
                      <a:pt x="27" y="181"/>
                      <a:pt x="27" y="181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26" y="181"/>
                      <a:pt x="26" y="181"/>
                      <a:pt x="26" y="181"/>
                    </a:cubicBezTo>
                    <a:cubicBezTo>
                      <a:pt x="24" y="180"/>
                      <a:pt x="24" y="180"/>
                      <a:pt x="24" y="180"/>
                    </a:cubicBezTo>
                    <a:cubicBezTo>
                      <a:pt x="22" y="180"/>
                      <a:pt x="22" y="180"/>
                      <a:pt x="22" y="180"/>
                    </a:cubicBezTo>
                    <a:cubicBezTo>
                      <a:pt x="22" y="180"/>
                      <a:pt x="23" y="181"/>
                      <a:pt x="23" y="182"/>
                    </a:cubicBezTo>
                    <a:cubicBezTo>
                      <a:pt x="23" y="182"/>
                      <a:pt x="24" y="183"/>
                      <a:pt x="24" y="183"/>
                    </a:cubicBezTo>
                    <a:cubicBezTo>
                      <a:pt x="24" y="183"/>
                      <a:pt x="24" y="185"/>
                      <a:pt x="24" y="185"/>
                    </a:cubicBezTo>
                    <a:cubicBezTo>
                      <a:pt x="24" y="185"/>
                      <a:pt x="26" y="187"/>
                      <a:pt x="26" y="187"/>
                    </a:cubicBezTo>
                    <a:cubicBezTo>
                      <a:pt x="26" y="188"/>
                      <a:pt x="26" y="188"/>
                      <a:pt x="26" y="188"/>
                    </a:cubicBezTo>
                    <a:cubicBezTo>
                      <a:pt x="26" y="188"/>
                      <a:pt x="26" y="189"/>
                      <a:pt x="26" y="189"/>
                    </a:cubicBezTo>
                    <a:cubicBezTo>
                      <a:pt x="27" y="189"/>
                      <a:pt x="28" y="190"/>
                      <a:pt x="28" y="190"/>
                    </a:cubicBezTo>
                    <a:cubicBezTo>
                      <a:pt x="28" y="191"/>
                      <a:pt x="28" y="191"/>
                      <a:pt x="28" y="191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7" y="195"/>
                      <a:pt x="27" y="195"/>
                      <a:pt x="27" y="195"/>
                    </a:cubicBezTo>
                    <a:cubicBezTo>
                      <a:pt x="27" y="196"/>
                      <a:pt x="27" y="196"/>
                      <a:pt x="27" y="196"/>
                    </a:cubicBezTo>
                    <a:cubicBezTo>
                      <a:pt x="28" y="197"/>
                      <a:pt x="28" y="197"/>
                      <a:pt x="28" y="197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27" y="199"/>
                      <a:pt x="27" y="199"/>
                      <a:pt x="27" y="199"/>
                    </a:cubicBezTo>
                    <a:cubicBezTo>
                      <a:pt x="27" y="201"/>
                      <a:pt x="27" y="201"/>
                      <a:pt x="27" y="20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29" y="203"/>
                      <a:pt x="29" y="203"/>
                      <a:pt x="29" y="203"/>
                    </a:cubicBezTo>
                    <a:cubicBezTo>
                      <a:pt x="31" y="204"/>
                      <a:pt x="31" y="204"/>
                      <a:pt x="31" y="204"/>
                    </a:cubicBezTo>
                    <a:cubicBezTo>
                      <a:pt x="31" y="205"/>
                      <a:pt x="31" y="205"/>
                      <a:pt x="31" y="205"/>
                    </a:cubicBezTo>
                    <a:cubicBezTo>
                      <a:pt x="30" y="206"/>
                      <a:pt x="30" y="206"/>
                      <a:pt x="30" y="206"/>
                    </a:cubicBezTo>
                    <a:cubicBezTo>
                      <a:pt x="30" y="206"/>
                      <a:pt x="29" y="207"/>
                      <a:pt x="30" y="207"/>
                    </a:cubicBezTo>
                    <a:cubicBezTo>
                      <a:pt x="30" y="207"/>
                      <a:pt x="31" y="207"/>
                      <a:pt x="31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4" y="207"/>
                      <a:pt x="34" y="207"/>
                    </a:cubicBezTo>
                    <a:cubicBezTo>
                      <a:pt x="34" y="207"/>
                      <a:pt x="35" y="209"/>
                      <a:pt x="35" y="209"/>
                    </a:cubicBezTo>
                    <a:cubicBezTo>
                      <a:pt x="35" y="210"/>
                      <a:pt x="35" y="210"/>
                      <a:pt x="35" y="210"/>
                    </a:cubicBezTo>
                    <a:cubicBezTo>
                      <a:pt x="35" y="212"/>
                      <a:pt x="35" y="212"/>
                      <a:pt x="35" y="212"/>
                    </a:cubicBezTo>
                    <a:cubicBezTo>
                      <a:pt x="34" y="214"/>
                      <a:pt x="34" y="214"/>
                      <a:pt x="34" y="214"/>
                    </a:cubicBezTo>
                    <a:cubicBezTo>
                      <a:pt x="32" y="215"/>
                      <a:pt x="32" y="215"/>
                      <a:pt x="32" y="215"/>
                    </a:cubicBez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29" y="219"/>
                      <a:pt x="29" y="219"/>
                      <a:pt x="29" y="219"/>
                    </a:cubicBezTo>
                    <a:cubicBezTo>
                      <a:pt x="27" y="219"/>
                      <a:pt x="27" y="219"/>
                      <a:pt x="27" y="219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5" y="220"/>
                      <a:pt x="25" y="220"/>
                      <a:pt x="25" y="220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1" y="224"/>
                      <a:pt x="21" y="224"/>
                      <a:pt x="21" y="224"/>
                    </a:cubicBezTo>
                    <a:cubicBezTo>
                      <a:pt x="21" y="224"/>
                      <a:pt x="20" y="226"/>
                      <a:pt x="21" y="226"/>
                    </a:cubicBezTo>
                    <a:cubicBezTo>
                      <a:pt x="21" y="226"/>
                      <a:pt x="21" y="227"/>
                      <a:pt x="21" y="227"/>
                    </a:cubicBezTo>
                    <a:cubicBezTo>
                      <a:pt x="21" y="227"/>
                      <a:pt x="20" y="229"/>
                      <a:pt x="20" y="229"/>
                    </a:cubicBezTo>
                    <a:cubicBezTo>
                      <a:pt x="20" y="229"/>
                      <a:pt x="18" y="229"/>
                      <a:pt x="18" y="229"/>
                    </a:cubicBezTo>
                    <a:cubicBezTo>
                      <a:pt x="18" y="231"/>
                      <a:pt x="18" y="231"/>
                      <a:pt x="18" y="231"/>
                    </a:cubicBezTo>
                    <a:cubicBezTo>
                      <a:pt x="18" y="231"/>
                      <a:pt x="18" y="231"/>
                      <a:pt x="18" y="231"/>
                    </a:cubicBezTo>
                    <a:cubicBezTo>
                      <a:pt x="17" y="232"/>
                      <a:pt x="17" y="232"/>
                      <a:pt x="17" y="232"/>
                    </a:cubicBezTo>
                    <a:cubicBezTo>
                      <a:pt x="18" y="233"/>
                      <a:pt x="18" y="233"/>
                      <a:pt x="18" y="233"/>
                    </a:cubicBezTo>
                    <a:cubicBezTo>
                      <a:pt x="17" y="234"/>
                      <a:pt x="17" y="234"/>
                      <a:pt x="17" y="234"/>
                    </a:cubicBezTo>
                    <a:cubicBezTo>
                      <a:pt x="17" y="235"/>
                      <a:pt x="17" y="235"/>
                      <a:pt x="17" y="235"/>
                    </a:cubicBezTo>
                    <a:cubicBezTo>
                      <a:pt x="17" y="235"/>
                      <a:pt x="18" y="237"/>
                      <a:pt x="18" y="237"/>
                    </a:cubicBezTo>
                    <a:cubicBezTo>
                      <a:pt x="18" y="238"/>
                      <a:pt x="19" y="239"/>
                      <a:pt x="19" y="239"/>
                    </a:cubicBezTo>
                    <a:cubicBezTo>
                      <a:pt x="19" y="239"/>
                      <a:pt x="20" y="240"/>
                      <a:pt x="20" y="240"/>
                    </a:cubicBezTo>
                    <a:cubicBezTo>
                      <a:pt x="20" y="240"/>
                      <a:pt x="20" y="242"/>
                      <a:pt x="20" y="242"/>
                    </a:cubicBezTo>
                    <a:cubicBezTo>
                      <a:pt x="20" y="243"/>
                      <a:pt x="21" y="245"/>
                      <a:pt x="21" y="245"/>
                    </a:cubicBezTo>
                    <a:cubicBezTo>
                      <a:pt x="21" y="246"/>
                      <a:pt x="21" y="246"/>
                      <a:pt x="21" y="246"/>
                    </a:cubicBezTo>
                    <a:cubicBezTo>
                      <a:pt x="21" y="246"/>
                      <a:pt x="21" y="247"/>
                      <a:pt x="22" y="247"/>
                    </a:cubicBezTo>
                    <a:cubicBezTo>
                      <a:pt x="22" y="247"/>
                      <a:pt x="24" y="247"/>
                      <a:pt x="24" y="247"/>
                    </a:cubicBezTo>
                    <a:cubicBezTo>
                      <a:pt x="24" y="247"/>
                      <a:pt x="25" y="247"/>
                      <a:pt x="26" y="247"/>
                    </a:cubicBezTo>
                    <a:cubicBezTo>
                      <a:pt x="26" y="247"/>
                      <a:pt x="26" y="246"/>
                      <a:pt x="27" y="247"/>
                    </a:cubicBezTo>
                    <a:cubicBezTo>
                      <a:pt x="27" y="247"/>
                      <a:pt x="27" y="248"/>
                      <a:pt x="27" y="248"/>
                    </a:cubicBezTo>
                    <a:cubicBezTo>
                      <a:pt x="27" y="248"/>
                      <a:pt x="27" y="249"/>
                      <a:pt x="27" y="249"/>
                    </a:cubicBezTo>
                    <a:cubicBezTo>
                      <a:pt x="24" y="252"/>
                      <a:pt x="24" y="252"/>
                      <a:pt x="24" y="252"/>
                    </a:cubicBezTo>
                    <a:cubicBezTo>
                      <a:pt x="24" y="254"/>
                      <a:pt x="24" y="254"/>
                      <a:pt x="24" y="254"/>
                    </a:cubicBezTo>
                    <a:cubicBezTo>
                      <a:pt x="24" y="254"/>
                      <a:pt x="23" y="254"/>
                      <a:pt x="23" y="254"/>
                    </a:cubicBezTo>
                    <a:cubicBezTo>
                      <a:pt x="23" y="254"/>
                      <a:pt x="22" y="254"/>
                      <a:pt x="22" y="254"/>
                    </a:cubicBezTo>
                    <a:cubicBezTo>
                      <a:pt x="20" y="253"/>
                      <a:pt x="20" y="253"/>
                      <a:pt x="20" y="253"/>
                    </a:cubicBezTo>
                    <a:cubicBezTo>
                      <a:pt x="18" y="253"/>
                      <a:pt x="18" y="253"/>
                      <a:pt x="18" y="253"/>
                    </a:cubicBezTo>
                    <a:cubicBezTo>
                      <a:pt x="18" y="254"/>
                      <a:pt x="18" y="254"/>
                      <a:pt x="18" y="254"/>
                    </a:cubicBezTo>
                    <a:cubicBezTo>
                      <a:pt x="18" y="254"/>
                      <a:pt x="17" y="254"/>
                      <a:pt x="17" y="254"/>
                    </a:cubicBezTo>
                    <a:cubicBezTo>
                      <a:pt x="16" y="254"/>
                      <a:pt x="14" y="254"/>
                      <a:pt x="14" y="254"/>
                    </a:cubicBezTo>
                    <a:cubicBezTo>
                      <a:pt x="14" y="255"/>
                      <a:pt x="14" y="255"/>
                      <a:pt x="14" y="255"/>
                    </a:cubicBezTo>
                    <a:cubicBezTo>
                      <a:pt x="12" y="258"/>
                      <a:pt x="12" y="258"/>
                      <a:pt x="12" y="258"/>
                    </a:cubicBezTo>
                    <a:cubicBezTo>
                      <a:pt x="11" y="260"/>
                      <a:pt x="11" y="260"/>
                      <a:pt x="11" y="260"/>
                    </a:cubicBezTo>
                    <a:cubicBezTo>
                      <a:pt x="9" y="261"/>
                      <a:pt x="9" y="261"/>
                      <a:pt x="9" y="261"/>
                    </a:cubicBezTo>
                    <a:cubicBezTo>
                      <a:pt x="8" y="262"/>
                      <a:pt x="8" y="262"/>
                      <a:pt x="8" y="262"/>
                    </a:cubicBezTo>
                    <a:cubicBezTo>
                      <a:pt x="6" y="263"/>
                      <a:pt x="6" y="263"/>
                      <a:pt x="6" y="263"/>
                    </a:cubicBezTo>
                    <a:cubicBezTo>
                      <a:pt x="6" y="263"/>
                      <a:pt x="5" y="264"/>
                      <a:pt x="5" y="264"/>
                    </a:cubicBezTo>
                    <a:cubicBezTo>
                      <a:pt x="5" y="264"/>
                      <a:pt x="4" y="267"/>
                      <a:pt x="4" y="267"/>
                    </a:cubicBezTo>
                    <a:cubicBezTo>
                      <a:pt x="4" y="267"/>
                      <a:pt x="3" y="268"/>
                      <a:pt x="2" y="268"/>
                    </a:cubicBezTo>
                    <a:cubicBezTo>
                      <a:pt x="2" y="269"/>
                      <a:pt x="1" y="269"/>
                      <a:pt x="1" y="269"/>
                    </a:cubicBezTo>
                    <a:cubicBezTo>
                      <a:pt x="1" y="269"/>
                      <a:pt x="1" y="271"/>
                      <a:pt x="1" y="271"/>
                    </a:cubicBezTo>
                    <a:cubicBezTo>
                      <a:pt x="1" y="271"/>
                      <a:pt x="1" y="273"/>
                      <a:pt x="1" y="273"/>
                    </a:cubicBezTo>
                    <a:cubicBezTo>
                      <a:pt x="2" y="275"/>
                      <a:pt x="2" y="275"/>
                      <a:pt x="2" y="275"/>
                    </a:cubicBezTo>
                    <a:cubicBezTo>
                      <a:pt x="1" y="277"/>
                      <a:pt x="1" y="277"/>
                      <a:pt x="1" y="277"/>
                    </a:cubicBezTo>
                    <a:cubicBezTo>
                      <a:pt x="2" y="278"/>
                      <a:pt x="2" y="278"/>
                      <a:pt x="2" y="278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2"/>
                      <a:pt x="1" y="282"/>
                      <a:pt x="1" y="282"/>
                    </a:cubicBezTo>
                    <a:cubicBezTo>
                      <a:pt x="1" y="283"/>
                      <a:pt x="1" y="283"/>
                      <a:pt x="1" y="283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1" y="288"/>
                      <a:pt x="1" y="288"/>
                      <a:pt x="1" y="288"/>
                    </a:cubicBezTo>
                    <a:cubicBezTo>
                      <a:pt x="12" y="290"/>
                      <a:pt x="12" y="290"/>
                      <a:pt x="12" y="290"/>
                    </a:cubicBezTo>
                    <a:cubicBezTo>
                      <a:pt x="17" y="290"/>
                      <a:pt x="21" y="294"/>
                      <a:pt x="25" y="296"/>
                    </a:cubicBezTo>
                    <a:cubicBezTo>
                      <a:pt x="27" y="297"/>
                      <a:pt x="32" y="307"/>
                      <a:pt x="33" y="309"/>
                    </a:cubicBezTo>
                    <a:cubicBezTo>
                      <a:pt x="33" y="309"/>
                      <a:pt x="33" y="315"/>
                      <a:pt x="31" y="315"/>
                    </a:cubicBezTo>
                    <a:cubicBezTo>
                      <a:pt x="30" y="318"/>
                      <a:pt x="33" y="319"/>
                      <a:pt x="34" y="321"/>
                    </a:cubicBezTo>
                    <a:cubicBezTo>
                      <a:pt x="37" y="325"/>
                      <a:pt x="34" y="328"/>
                      <a:pt x="34" y="328"/>
                    </a:cubicBezTo>
                    <a:cubicBezTo>
                      <a:pt x="34" y="331"/>
                      <a:pt x="37" y="339"/>
                      <a:pt x="40" y="342"/>
                    </a:cubicBezTo>
                    <a:cubicBezTo>
                      <a:pt x="42" y="344"/>
                      <a:pt x="44" y="342"/>
                      <a:pt x="45" y="344"/>
                    </a:cubicBezTo>
                    <a:cubicBezTo>
                      <a:pt x="47" y="351"/>
                      <a:pt x="52" y="351"/>
                      <a:pt x="56" y="353"/>
                    </a:cubicBezTo>
                    <a:cubicBezTo>
                      <a:pt x="58" y="352"/>
                      <a:pt x="61" y="349"/>
                      <a:pt x="63" y="348"/>
                    </a:cubicBezTo>
                    <a:cubicBezTo>
                      <a:pt x="67" y="346"/>
                      <a:pt x="68" y="343"/>
                      <a:pt x="71" y="341"/>
                    </a:cubicBezTo>
                    <a:cubicBezTo>
                      <a:pt x="72" y="339"/>
                      <a:pt x="76" y="340"/>
                      <a:pt x="78" y="339"/>
                    </a:cubicBezTo>
                    <a:cubicBezTo>
                      <a:pt x="85" y="336"/>
                      <a:pt x="90" y="339"/>
                      <a:pt x="93" y="338"/>
                    </a:cubicBezTo>
                    <a:cubicBezTo>
                      <a:pt x="95" y="338"/>
                      <a:pt x="98" y="335"/>
                      <a:pt x="101" y="334"/>
                    </a:cubicBezTo>
                    <a:cubicBezTo>
                      <a:pt x="103" y="333"/>
                      <a:pt x="106" y="333"/>
                      <a:pt x="108" y="331"/>
                    </a:cubicBezTo>
                    <a:cubicBezTo>
                      <a:pt x="108" y="331"/>
                      <a:pt x="118" y="333"/>
                      <a:pt x="122" y="334"/>
                    </a:cubicBezTo>
                    <a:cubicBezTo>
                      <a:pt x="129" y="335"/>
                      <a:pt x="136" y="339"/>
                      <a:pt x="140" y="339"/>
                    </a:cubicBezTo>
                    <a:cubicBezTo>
                      <a:pt x="143" y="339"/>
                      <a:pt x="143" y="336"/>
                      <a:pt x="145" y="337"/>
                    </a:cubicBezTo>
                    <a:cubicBezTo>
                      <a:pt x="145" y="337"/>
                      <a:pt x="157" y="343"/>
                      <a:pt x="163" y="344"/>
                    </a:cubicBezTo>
                    <a:cubicBezTo>
                      <a:pt x="167" y="344"/>
                      <a:pt x="167" y="338"/>
                      <a:pt x="172" y="339"/>
                    </a:cubicBezTo>
                    <a:cubicBezTo>
                      <a:pt x="175" y="339"/>
                      <a:pt x="175" y="340"/>
                      <a:pt x="178" y="340"/>
                    </a:cubicBezTo>
                    <a:cubicBezTo>
                      <a:pt x="180" y="340"/>
                      <a:pt x="182" y="346"/>
                      <a:pt x="184" y="346"/>
                    </a:cubicBezTo>
                    <a:cubicBezTo>
                      <a:pt x="185" y="345"/>
                      <a:pt x="189" y="341"/>
                      <a:pt x="190" y="340"/>
                    </a:cubicBezTo>
                    <a:cubicBezTo>
                      <a:pt x="190" y="340"/>
                      <a:pt x="196" y="334"/>
                      <a:pt x="196" y="332"/>
                    </a:cubicBezTo>
                    <a:cubicBezTo>
                      <a:pt x="196" y="330"/>
                      <a:pt x="199" y="322"/>
                      <a:pt x="199" y="322"/>
                    </a:cubicBezTo>
                    <a:cubicBezTo>
                      <a:pt x="202" y="320"/>
                      <a:pt x="207" y="322"/>
                      <a:pt x="210" y="319"/>
                    </a:cubicBezTo>
                    <a:cubicBezTo>
                      <a:pt x="218" y="312"/>
                      <a:pt x="218" y="312"/>
                      <a:pt x="218" y="312"/>
                    </a:cubicBezTo>
                    <a:cubicBezTo>
                      <a:pt x="232" y="316"/>
                      <a:pt x="232" y="316"/>
                      <a:pt x="232" y="316"/>
                    </a:cubicBezTo>
                    <a:cubicBezTo>
                      <a:pt x="240" y="315"/>
                      <a:pt x="240" y="315"/>
                      <a:pt x="240" y="315"/>
                    </a:cubicBezTo>
                    <a:cubicBezTo>
                      <a:pt x="240" y="313"/>
                      <a:pt x="239" y="308"/>
                      <a:pt x="240" y="305"/>
                    </a:cubicBezTo>
                    <a:cubicBezTo>
                      <a:pt x="244" y="300"/>
                      <a:pt x="242" y="301"/>
                      <a:pt x="246" y="296"/>
                    </a:cubicBezTo>
                    <a:cubicBezTo>
                      <a:pt x="248" y="293"/>
                      <a:pt x="249" y="290"/>
                      <a:pt x="252" y="288"/>
                    </a:cubicBezTo>
                    <a:cubicBezTo>
                      <a:pt x="258" y="281"/>
                      <a:pt x="261" y="278"/>
                      <a:pt x="266" y="277"/>
                    </a:cubicBezTo>
                    <a:cubicBezTo>
                      <a:pt x="269" y="276"/>
                      <a:pt x="279" y="270"/>
                      <a:pt x="280" y="269"/>
                    </a:cubicBezTo>
                    <a:cubicBezTo>
                      <a:pt x="282" y="268"/>
                      <a:pt x="274" y="262"/>
                      <a:pt x="270" y="257"/>
                    </a:cubicBezTo>
                    <a:cubicBezTo>
                      <a:pt x="267" y="252"/>
                      <a:pt x="267" y="247"/>
                      <a:pt x="267" y="245"/>
                    </a:cubicBezTo>
                    <a:cubicBezTo>
                      <a:pt x="264" y="232"/>
                      <a:pt x="265" y="238"/>
                      <a:pt x="270" y="228"/>
                    </a:cubicBezTo>
                    <a:cubicBezTo>
                      <a:pt x="273" y="223"/>
                      <a:pt x="278" y="219"/>
                      <a:pt x="281" y="216"/>
                    </a:cubicBezTo>
                    <a:cubicBezTo>
                      <a:pt x="282" y="215"/>
                      <a:pt x="288" y="205"/>
                      <a:pt x="295" y="200"/>
                    </a:cubicBezTo>
                    <a:cubicBezTo>
                      <a:pt x="297" y="199"/>
                      <a:pt x="299" y="193"/>
                      <a:pt x="301" y="192"/>
                    </a:cubicBezTo>
                    <a:cubicBezTo>
                      <a:pt x="306" y="188"/>
                      <a:pt x="312" y="189"/>
                      <a:pt x="313" y="187"/>
                    </a:cubicBezTo>
                    <a:cubicBezTo>
                      <a:pt x="314" y="184"/>
                      <a:pt x="309" y="186"/>
                      <a:pt x="309" y="183"/>
                    </a:cubicBezTo>
                    <a:cubicBezTo>
                      <a:pt x="308" y="176"/>
                      <a:pt x="312" y="177"/>
                      <a:pt x="315" y="176"/>
                    </a:cubicBezTo>
                    <a:cubicBezTo>
                      <a:pt x="318" y="175"/>
                      <a:pt x="322" y="173"/>
                      <a:pt x="325" y="172"/>
                    </a:cubicBezTo>
                    <a:cubicBezTo>
                      <a:pt x="345" y="166"/>
                      <a:pt x="342" y="170"/>
                      <a:pt x="348" y="167"/>
                    </a:cubicBezTo>
                    <a:cubicBezTo>
                      <a:pt x="351" y="165"/>
                      <a:pt x="357" y="167"/>
                      <a:pt x="358" y="165"/>
                    </a:cubicBezTo>
                    <a:cubicBezTo>
                      <a:pt x="359" y="163"/>
                      <a:pt x="365" y="157"/>
                      <a:pt x="367" y="158"/>
                    </a:cubicBezTo>
                    <a:cubicBezTo>
                      <a:pt x="370" y="159"/>
                      <a:pt x="374" y="154"/>
                      <a:pt x="377" y="154"/>
                    </a:cubicBezTo>
                    <a:cubicBezTo>
                      <a:pt x="386" y="152"/>
                      <a:pt x="393" y="147"/>
                      <a:pt x="396" y="142"/>
                    </a:cubicBezTo>
                    <a:cubicBezTo>
                      <a:pt x="398" y="139"/>
                      <a:pt x="392" y="131"/>
                      <a:pt x="395" y="128"/>
                    </a:cubicBezTo>
                    <a:cubicBezTo>
                      <a:pt x="396" y="126"/>
                      <a:pt x="397" y="130"/>
                      <a:pt x="399" y="128"/>
                    </a:cubicBezTo>
                    <a:cubicBezTo>
                      <a:pt x="403" y="124"/>
                      <a:pt x="401" y="122"/>
                      <a:pt x="398" y="12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11" name="Rectangle 120"/>
              <p:cNvSpPr>
                <a:spLocks noChangeArrowheads="1"/>
              </p:cNvSpPr>
              <p:nvPr/>
            </p:nvSpPr>
            <p:spPr bwMode="auto">
              <a:xfrm>
                <a:off x="2676" y="2463"/>
                <a:ext cx="2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12" name="Freeform 121"/>
              <p:cNvSpPr>
                <a:spLocks/>
              </p:cNvSpPr>
              <p:nvPr/>
            </p:nvSpPr>
            <p:spPr bwMode="auto">
              <a:xfrm>
                <a:off x="2973" y="2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13" name="Freeform 122"/>
              <p:cNvSpPr>
                <a:spLocks/>
              </p:cNvSpPr>
              <p:nvPr/>
            </p:nvSpPr>
            <p:spPr bwMode="auto">
              <a:xfrm>
                <a:off x="2460" y="2225"/>
                <a:ext cx="42" cy="60"/>
              </a:xfrm>
              <a:custGeom>
                <a:avLst/>
                <a:gdLst>
                  <a:gd name="T0" fmla="*/ 0 w 21"/>
                  <a:gd name="T1" fmla="*/ 16 h 30"/>
                  <a:gd name="T2" fmla="*/ 0 w 21"/>
                  <a:gd name="T3" fmla="*/ 17 h 30"/>
                  <a:gd name="T4" fmla="*/ 2 w 21"/>
                  <a:gd name="T5" fmla="*/ 19 h 30"/>
                  <a:gd name="T6" fmla="*/ 3 w 21"/>
                  <a:gd name="T7" fmla="*/ 21 h 30"/>
                  <a:gd name="T8" fmla="*/ 3 w 21"/>
                  <a:gd name="T9" fmla="*/ 22 h 30"/>
                  <a:gd name="T10" fmla="*/ 3 w 21"/>
                  <a:gd name="T11" fmla="*/ 22 h 30"/>
                  <a:gd name="T12" fmla="*/ 3 w 21"/>
                  <a:gd name="T13" fmla="*/ 22 h 30"/>
                  <a:gd name="T14" fmla="*/ 4 w 21"/>
                  <a:gd name="T15" fmla="*/ 24 h 30"/>
                  <a:gd name="T16" fmla="*/ 2 w 21"/>
                  <a:gd name="T17" fmla="*/ 25 h 30"/>
                  <a:gd name="T18" fmla="*/ 3 w 21"/>
                  <a:gd name="T19" fmla="*/ 26 h 30"/>
                  <a:gd name="T20" fmla="*/ 3 w 21"/>
                  <a:gd name="T21" fmla="*/ 28 h 30"/>
                  <a:gd name="T22" fmla="*/ 6 w 21"/>
                  <a:gd name="T23" fmla="*/ 30 h 30"/>
                  <a:gd name="T24" fmla="*/ 8 w 21"/>
                  <a:gd name="T25" fmla="*/ 30 h 30"/>
                  <a:gd name="T26" fmla="*/ 15 w 21"/>
                  <a:gd name="T27" fmla="*/ 29 h 30"/>
                  <a:gd name="T28" fmla="*/ 16 w 21"/>
                  <a:gd name="T29" fmla="*/ 30 h 30"/>
                  <a:gd name="T30" fmla="*/ 20 w 21"/>
                  <a:gd name="T31" fmla="*/ 23 h 30"/>
                  <a:gd name="T32" fmla="*/ 17 w 21"/>
                  <a:gd name="T33" fmla="*/ 17 h 30"/>
                  <a:gd name="T34" fmla="*/ 11 w 21"/>
                  <a:gd name="T35" fmla="*/ 8 h 30"/>
                  <a:gd name="T36" fmla="*/ 11 w 21"/>
                  <a:gd name="T37" fmla="*/ 0 h 30"/>
                  <a:gd name="T38" fmla="*/ 9 w 21"/>
                  <a:gd name="T39" fmla="*/ 1 h 30"/>
                  <a:gd name="T40" fmla="*/ 9 w 21"/>
                  <a:gd name="T41" fmla="*/ 1 h 30"/>
                  <a:gd name="T42" fmla="*/ 9 w 21"/>
                  <a:gd name="T43" fmla="*/ 1 h 30"/>
                  <a:gd name="T44" fmla="*/ 8 w 21"/>
                  <a:gd name="T45" fmla="*/ 0 h 30"/>
                  <a:gd name="T46" fmla="*/ 8 w 21"/>
                  <a:gd name="T47" fmla="*/ 0 h 30"/>
                  <a:gd name="T48" fmla="*/ 7 w 21"/>
                  <a:gd name="T49" fmla="*/ 1 h 30"/>
                  <a:gd name="T50" fmla="*/ 7 w 21"/>
                  <a:gd name="T51" fmla="*/ 1 h 30"/>
                  <a:gd name="T52" fmla="*/ 7 w 21"/>
                  <a:gd name="T53" fmla="*/ 1 h 30"/>
                  <a:gd name="T54" fmla="*/ 7 w 21"/>
                  <a:gd name="T55" fmla="*/ 1 h 30"/>
                  <a:gd name="T56" fmla="*/ 6 w 21"/>
                  <a:gd name="T57" fmla="*/ 1 h 30"/>
                  <a:gd name="T58" fmla="*/ 6 w 21"/>
                  <a:gd name="T59" fmla="*/ 2 h 30"/>
                  <a:gd name="T60" fmla="*/ 6 w 21"/>
                  <a:gd name="T61" fmla="*/ 2 h 30"/>
                  <a:gd name="T62" fmla="*/ 5 w 21"/>
                  <a:gd name="T63" fmla="*/ 3 h 30"/>
                  <a:gd name="T64" fmla="*/ 4 w 21"/>
                  <a:gd name="T65" fmla="*/ 4 h 30"/>
                  <a:gd name="T66" fmla="*/ 4 w 21"/>
                  <a:gd name="T67" fmla="*/ 5 h 30"/>
                  <a:gd name="T68" fmla="*/ 4 w 21"/>
                  <a:gd name="T69" fmla="*/ 5 h 30"/>
                  <a:gd name="T70" fmla="*/ 4 w 21"/>
                  <a:gd name="T71" fmla="*/ 5 h 30"/>
                  <a:gd name="T72" fmla="*/ 2 w 21"/>
                  <a:gd name="T73" fmla="*/ 7 h 30"/>
                  <a:gd name="T74" fmla="*/ 3 w 21"/>
                  <a:gd name="T75" fmla="*/ 8 h 30"/>
                  <a:gd name="T76" fmla="*/ 3 w 21"/>
                  <a:gd name="T77" fmla="*/ 8 h 30"/>
                  <a:gd name="T78" fmla="*/ 3 w 21"/>
                  <a:gd name="T79" fmla="*/ 8 h 30"/>
                  <a:gd name="T80" fmla="*/ 0 w 21"/>
                  <a:gd name="T81" fmla="*/ 11 h 30"/>
                  <a:gd name="T82" fmla="*/ 0 w 21"/>
                  <a:gd name="T83" fmla="*/ 11 h 30"/>
                  <a:gd name="T84" fmla="*/ 0 w 21"/>
                  <a:gd name="T85" fmla="*/ 12 h 30"/>
                  <a:gd name="T86" fmla="*/ 0 w 21"/>
                  <a:gd name="T87" fmla="*/ 15 h 30"/>
                  <a:gd name="T88" fmla="*/ 0 w 21"/>
                  <a:gd name="T8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" h="30"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29"/>
                      <a:pt x="6" y="29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7" y="17"/>
                      <a:pt x="17" y="17"/>
                    </a:cubicBezTo>
                    <a:cubicBezTo>
                      <a:pt x="16" y="16"/>
                      <a:pt x="13" y="15"/>
                      <a:pt x="13" y="1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9"/>
                      <a:pt x="2" y="10"/>
                    </a:cubicBezTo>
                    <a:cubicBezTo>
                      <a:pt x="1" y="10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14" name="Freeform 123"/>
              <p:cNvSpPr>
                <a:spLocks/>
              </p:cNvSpPr>
              <p:nvPr/>
            </p:nvSpPr>
            <p:spPr bwMode="auto">
              <a:xfrm>
                <a:off x="1348" y="2793"/>
                <a:ext cx="283" cy="441"/>
              </a:xfrm>
              <a:custGeom>
                <a:avLst/>
                <a:gdLst>
                  <a:gd name="T0" fmla="*/ 56 w 141"/>
                  <a:gd name="T1" fmla="*/ 208 h 220"/>
                  <a:gd name="T2" fmla="*/ 56 w 141"/>
                  <a:gd name="T3" fmla="*/ 198 h 220"/>
                  <a:gd name="T4" fmla="*/ 61 w 141"/>
                  <a:gd name="T5" fmla="*/ 191 h 220"/>
                  <a:gd name="T6" fmla="*/ 73 w 141"/>
                  <a:gd name="T7" fmla="*/ 182 h 220"/>
                  <a:gd name="T8" fmla="*/ 80 w 141"/>
                  <a:gd name="T9" fmla="*/ 180 h 220"/>
                  <a:gd name="T10" fmla="*/ 74 w 141"/>
                  <a:gd name="T11" fmla="*/ 170 h 220"/>
                  <a:gd name="T12" fmla="*/ 71 w 141"/>
                  <a:gd name="T13" fmla="*/ 163 h 220"/>
                  <a:gd name="T14" fmla="*/ 76 w 141"/>
                  <a:gd name="T15" fmla="*/ 154 h 220"/>
                  <a:gd name="T16" fmla="*/ 90 w 141"/>
                  <a:gd name="T17" fmla="*/ 141 h 220"/>
                  <a:gd name="T18" fmla="*/ 86 w 141"/>
                  <a:gd name="T19" fmla="*/ 139 h 220"/>
                  <a:gd name="T20" fmla="*/ 82 w 141"/>
                  <a:gd name="T21" fmla="*/ 128 h 220"/>
                  <a:gd name="T22" fmla="*/ 80 w 141"/>
                  <a:gd name="T23" fmla="*/ 118 h 220"/>
                  <a:gd name="T24" fmla="*/ 77 w 141"/>
                  <a:gd name="T25" fmla="*/ 109 h 220"/>
                  <a:gd name="T26" fmla="*/ 88 w 141"/>
                  <a:gd name="T27" fmla="*/ 109 h 220"/>
                  <a:gd name="T28" fmla="*/ 97 w 141"/>
                  <a:gd name="T29" fmla="*/ 109 h 220"/>
                  <a:gd name="T30" fmla="*/ 103 w 141"/>
                  <a:gd name="T31" fmla="*/ 100 h 220"/>
                  <a:gd name="T32" fmla="*/ 100 w 141"/>
                  <a:gd name="T33" fmla="*/ 92 h 220"/>
                  <a:gd name="T34" fmla="*/ 108 w 141"/>
                  <a:gd name="T35" fmla="*/ 85 h 220"/>
                  <a:gd name="T36" fmla="*/ 110 w 141"/>
                  <a:gd name="T37" fmla="*/ 73 h 220"/>
                  <a:gd name="T38" fmla="*/ 112 w 141"/>
                  <a:gd name="T39" fmla="*/ 65 h 220"/>
                  <a:gd name="T40" fmla="*/ 111 w 141"/>
                  <a:gd name="T41" fmla="*/ 55 h 220"/>
                  <a:gd name="T42" fmla="*/ 122 w 141"/>
                  <a:gd name="T43" fmla="*/ 49 h 220"/>
                  <a:gd name="T44" fmla="*/ 130 w 141"/>
                  <a:gd name="T45" fmla="*/ 46 h 220"/>
                  <a:gd name="T46" fmla="*/ 139 w 141"/>
                  <a:gd name="T47" fmla="*/ 39 h 220"/>
                  <a:gd name="T48" fmla="*/ 135 w 141"/>
                  <a:gd name="T49" fmla="*/ 34 h 220"/>
                  <a:gd name="T50" fmla="*/ 132 w 141"/>
                  <a:gd name="T51" fmla="*/ 25 h 220"/>
                  <a:gd name="T52" fmla="*/ 129 w 141"/>
                  <a:gd name="T53" fmla="*/ 20 h 220"/>
                  <a:gd name="T54" fmla="*/ 120 w 141"/>
                  <a:gd name="T55" fmla="*/ 17 h 220"/>
                  <a:gd name="T56" fmla="*/ 111 w 141"/>
                  <a:gd name="T57" fmla="*/ 20 h 220"/>
                  <a:gd name="T58" fmla="*/ 101 w 141"/>
                  <a:gd name="T59" fmla="*/ 19 h 220"/>
                  <a:gd name="T60" fmla="*/ 95 w 141"/>
                  <a:gd name="T61" fmla="*/ 14 h 220"/>
                  <a:gd name="T62" fmla="*/ 90 w 141"/>
                  <a:gd name="T63" fmla="*/ 13 h 220"/>
                  <a:gd name="T64" fmla="*/ 82 w 141"/>
                  <a:gd name="T65" fmla="*/ 14 h 220"/>
                  <a:gd name="T66" fmla="*/ 79 w 141"/>
                  <a:gd name="T67" fmla="*/ 9 h 220"/>
                  <a:gd name="T68" fmla="*/ 83 w 141"/>
                  <a:gd name="T69" fmla="*/ 1 h 220"/>
                  <a:gd name="T70" fmla="*/ 76 w 141"/>
                  <a:gd name="T71" fmla="*/ 1 h 220"/>
                  <a:gd name="T72" fmla="*/ 70 w 141"/>
                  <a:gd name="T73" fmla="*/ 1 h 220"/>
                  <a:gd name="T74" fmla="*/ 65 w 141"/>
                  <a:gd name="T75" fmla="*/ 3 h 220"/>
                  <a:gd name="T76" fmla="*/ 59 w 141"/>
                  <a:gd name="T77" fmla="*/ 5 h 220"/>
                  <a:gd name="T78" fmla="*/ 59 w 141"/>
                  <a:gd name="T79" fmla="*/ 16 h 220"/>
                  <a:gd name="T80" fmla="*/ 57 w 141"/>
                  <a:gd name="T81" fmla="*/ 27 h 220"/>
                  <a:gd name="T82" fmla="*/ 53 w 141"/>
                  <a:gd name="T83" fmla="*/ 51 h 220"/>
                  <a:gd name="T84" fmla="*/ 34 w 141"/>
                  <a:gd name="T85" fmla="*/ 89 h 220"/>
                  <a:gd name="T86" fmla="*/ 25 w 141"/>
                  <a:gd name="T87" fmla="*/ 102 h 220"/>
                  <a:gd name="T88" fmla="*/ 16 w 141"/>
                  <a:gd name="T89" fmla="*/ 106 h 220"/>
                  <a:gd name="T90" fmla="*/ 12 w 141"/>
                  <a:gd name="T91" fmla="*/ 116 h 220"/>
                  <a:gd name="T92" fmla="*/ 7 w 141"/>
                  <a:gd name="T93" fmla="*/ 127 h 220"/>
                  <a:gd name="T94" fmla="*/ 7 w 141"/>
                  <a:gd name="T95" fmla="*/ 136 h 220"/>
                  <a:gd name="T96" fmla="*/ 11 w 141"/>
                  <a:gd name="T97" fmla="*/ 139 h 220"/>
                  <a:gd name="T98" fmla="*/ 12 w 141"/>
                  <a:gd name="T99" fmla="*/ 148 h 220"/>
                  <a:gd name="T100" fmla="*/ 22 w 141"/>
                  <a:gd name="T101" fmla="*/ 150 h 220"/>
                  <a:gd name="T102" fmla="*/ 20 w 141"/>
                  <a:gd name="T103" fmla="*/ 165 h 220"/>
                  <a:gd name="T104" fmla="*/ 15 w 141"/>
                  <a:gd name="T105" fmla="*/ 184 h 220"/>
                  <a:gd name="T106" fmla="*/ 9 w 141"/>
                  <a:gd name="T107" fmla="*/ 199 h 220"/>
                  <a:gd name="T108" fmla="*/ 0 w 141"/>
                  <a:gd name="T109" fmla="*/ 210 h 220"/>
                  <a:gd name="T110" fmla="*/ 13 w 141"/>
                  <a:gd name="T111" fmla="*/ 210 h 220"/>
                  <a:gd name="T112" fmla="*/ 25 w 141"/>
                  <a:gd name="T113" fmla="*/ 213 h 220"/>
                  <a:gd name="T114" fmla="*/ 36 w 141"/>
                  <a:gd name="T115" fmla="*/ 220 h 220"/>
                  <a:gd name="T116" fmla="*/ 55 w 141"/>
                  <a:gd name="T117" fmla="*/ 21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1" h="220">
                    <a:moveTo>
                      <a:pt x="55" y="215"/>
                    </a:moveTo>
                    <a:cubicBezTo>
                      <a:pt x="55" y="213"/>
                      <a:pt x="55" y="213"/>
                      <a:pt x="55" y="213"/>
                    </a:cubicBezTo>
                    <a:cubicBezTo>
                      <a:pt x="55" y="212"/>
                      <a:pt x="55" y="212"/>
                      <a:pt x="55" y="212"/>
                    </a:cubicBezTo>
                    <a:cubicBezTo>
                      <a:pt x="56" y="209"/>
                      <a:pt x="56" y="209"/>
                      <a:pt x="56" y="209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2"/>
                      <a:pt x="55" y="202"/>
                    </a:cubicBezTo>
                    <a:cubicBezTo>
                      <a:pt x="55" y="201"/>
                      <a:pt x="55" y="200"/>
                      <a:pt x="56" y="199"/>
                    </a:cubicBezTo>
                    <a:cubicBezTo>
                      <a:pt x="56" y="198"/>
                      <a:pt x="56" y="198"/>
                      <a:pt x="56" y="198"/>
                    </a:cubicBezTo>
                    <a:cubicBezTo>
                      <a:pt x="56" y="198"/>
                      <a:pt x="56" y="198"/>
                      <a:pt x="56" y="198"/>
                    </a:cubicBezTo>
                    <a:cubicBezTo>
                      <a:pt x="56" y="198"/>
                      <a:pt x="57" y="198"/>
                      <a:pt x="57" y="197"/>
                    </a:cubicBezTo>
                    <a:cubicBezTo>
                      <a:pt x="57" y="197"/>
                      <a:pt x="58" y="197"/>
                      <a:pt x="58" y="197"/>
                    </a:cubicBezTo>
                    <a:cubicBezTo>
                      <a:pt x="58" y="197"/>
                      <a:pt x="58" y="196"/>
                      <a:pt x="59" y="196"/>
                    </a:cubicBezTo>
                    <a:cubicBezTo>
                      <a:pt x="59" y="195"/>
                      <a:pt x="60" y="194"/>
                      <a:pt x="60" y="194"/>
                    </a:cubicBezTo>
                    <a:cubicBezTo>
                      <a:pt x="60" y="193"/>
                      <a:pt x="60" y="192"/>
                      <a:pt x="61" y="191"/>
                    </a:cubicBezTo>
                    <a:cubicBezTo>
                      <a:pt x="61" y="191"/>
                      <a:pt x="61" y="191"/>
                      <a:pt x="61" y="191"/>
                    </a:cubicBezTo>
                    <a:cubicBezTo>
                      <a:pt x="67" y="188"/>
                      <a:pt x="67" y="188"/>
                      <a:pt x="67" y="188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69" y="182"/>
                      <a:pt x="69" y="182"/>
                      <a:pt x="69" y="182"/>
                    </a:cubicBezTo>
                    <a:cubicBezTo>
                      <a:pt x="70" y="182"/>
                      <a:pt x="70" y="182"/>
                      <a:pt x="70" y="182"/>
                    </a:cubicBezTo>
                    <a:cubicBezTo>
                      <a:pt x="71" y="182"/>
                      <a:pt x="73" y="182"/>
                      <a:pt x="73" y="182"/>
                    </a:cubicBezTo>
                    <a:cubicBezTo>
                      <a:pt x="73" y="182"/>
                      <a:pt x="74" y="182"/>
                      <a:pt x="74" y="182"/>
                    </a:cubicBezTo>
                    <a:cubicBezTo>
                      <a:pt x="74" y="182"/>
                      <a:pt x="74" y="182"/>
                      <a:pt x="74" y="182"/>
                    </a:cubicBezTo>
                    <a:cubicBezTo>
                      <a:pt x="77" y="180"/>
                      <a:pt x="77" y="180"/>
                      <a:pt x="77" y="180"/>
                    </a:cubicBezTo>
                    <a:cubicBezTo>
                      <a:pt x="79" y="181"/>
                      <a:pt x="79" y="181"/>
                      <a:pt x="79" y="181"/>
                    </a:cubicBezTo>
                    <a:cubicBezTo>
                      <a:pt x="79" y="180"/>
                      <a:pt x="79" y="180"/>
                      <a:pt x="79" y="180"/>
                    </a:cubicBezTo>
                    <a:cubicBezTo>
                      <a:pt x="80" y="180"/>
                      <a:pt x="80" y="180"/>
                      <a:pt x="80" y="180"/>
                    </a:cubicBezTo>
                    <a:cubicBezTo>
                      <a:pt x="80" y="180"/>
                      <a:pt x="79" y="180"/>
                      <a:pt x="79" y="180"/>
                    </a:cubicBezTo>
                    <a:cubicBezTo>
                      <a:pt x="78" y="179"/>
                      <a:pt x="76" y="179"/>
                      <a:pt x="76" y="176"/>
                    </a:cubicBezTo>
                    <a:cubicBezTo>
                      <a:pt x="76" y="176"/>
                      <a:pt x="76" y="176"/>
                      <a:pt x="76" y="176"/>
                    </a:cubicBezTo>
                    <a:cubicBezTo>
                      <a:pt x="75" y="175"/>
                      <a:pt x="75" y="173"/>
                      <a:pt x="74" y="172"/>
                    </a:cubicBezTo>
                    <a:cubicBezTo>
                      <a:pt x="74" y="172"/>
                      <a:pt x="74" y="171"/>
                      <a:pt x="75" y="171"/>
                    </a:cubicBezTo>
                    <a:cubicBezTo>
                      <a:pt x="75" y="171"/>
                      <a:pt x="74" y="170"/>
                      <a:pt x="74" y="170"/>
                    </a:cubicBezTo>
                    <a:cubicBezTo>
                      <a:pt x="74" y="170"/>
                      <a:pt x="74" y="170"/>
                      <a:pt x="74" y="170"/>
                    </a:cubicBezTo>
                    <a:cubicBezTo>
                      <a:pt x="73" y="169"/>
                      <a:pt x="73" y="168"/>
                      <a:pt x="73" y="168"/>
                    </a:cubicBezTo>
                    <a:cubicBezTo>
                      <a:pt x="73" y="167"/>
                      <a:pt x="73" y="167"/>
                      <a:pt x="72" y="166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3"/>
                      <a:pt x="71" y="163"/>
                      <a:pt x="71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72" y="161"/>
                      <a:pt x="72" y="161"/>
                      <a:pt x="72" y="161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4" y="157"/>
                      <a:pt x="74" y="157"/>
                      <a:pt x="74" y="157"/>
                    </a:cubicBezTo>
                    <a:cubicBezTo>
                      <a:pt x="74" y="157"/>
                      <a:pt x="75" y="157"/>
                      <a:pt x="75" y="157"/>
                    </a:cubicBezTo>
                    <a:cubicBezTo>
                      <a:pt x="75" y="156"/>
                      <a:pt x="76" y="154"/>
                      <a:pt x="76" y="154"/>
                    </a:cubicBezTo>
                    <a:cubicBezTo>
                      <a:pt x="77" y="149"/>
                      <a:pt x="77" y="149"/>
                      <a:pt x="77" y="149"/>
                    </a:cubicBezTo>
                    <a:cubicBezTo>
                      <a:pt x="80" y="149"/>
                      <a:pt x="80" y="149"/>
                      <a:pt x="80" y="149"/>
                    </a:cubicBezTo>
                    <a:cubicBezTo>
                      <a:pt x="86" y="146"/>
                      <a:pt x="86" y="146"/>
                      <a:pt x="86" y="146"/>
                    </a:cubicBezTo>
                    <a:cubicBezTo>
                      <a:pt x="86" y="145"/>
                      <a:pt x="86" y="145"/>
                      <a:pt x="86" y="145"/>
                    </a:cubicBezTo>
                    <a:cubicBezTo>
                      <a:pt x="89" y="142"/>
                      <a:pt x="89" y="142"/>
                      <a:pt x="89" y="142"/>
                    </a:cubicBezTo>
                    <a:cubicBezTo>
                      <a:pt x="90" y="141"/>
                      <a:pt x="90" y="141"/>
                      <a:pt x="90" y="141"/>
                    </a:cubicBezTo>
                    <a:cubicBezTo>
                      <a:pt x="90" y="141"/>
                      <a:pt x="90" y="141"/>
                      <a:pt x="90" y="141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90" y="140"/>
                      <a:pt x="89" y="140"/>
                      <a:pt x="89" y="139"/>
                    </a:cubicBezTo>
                    <a:cubicBezTo>
                      <a:pt x="89" y="140"/>
                      <a:pt x="89" y="140"/>
                      <a:pt x="89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6" y="139"/>
                      <a:pt x="86" y="139"/>
                    </a:cubicBezTo>
                    <a:cubicBezTo>
                      <a:pt x="85" y="139"/>
                      <a:pt x="85" y="139"/>
                      <a:pt x="85" y="139"/>
                    </a:cubicBezTo>
                    <a:cubicBezTo>
                      <a:pt x="85" y="138"/>
                      <a:pt x="85" y="138"/>
                      <a:pt x="85" y="138"/>
                    </a:cubicBezTo>
                    <a:cubicBezTo>
                      <a:pt x="84" y="137"/>
                      <a:pt x="84" y="136"/>
                      <a:pt x="85" y="135"/>
                    </a:cubicBezTo>
                    <a:cubicBezTo>
                      <a:pt x="83" y="134"/>
                      <a:pt x="83" y="134"/>
                      <a:pt x="83" y="134"/>
                    </a:cubicBezTo>
                    <a:cubicBezTo>
                      <a:pt x="82" y="131"/>
                      <a:pt x="82" y="131"/>
                      <a:pt x="82" y="131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1" y="123"/>
                      <a:pt x="81" y="123"/>
                      <a:pt x="81" y="123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1" y="121"/>
                      <a:pt x="81" y="120"/>
                      <a:pt x="80" y="118"/>
                    </a:cubicBezTo>
                    <a:cubicBezTo>
                      <a:pt x="80" y="118"/>
                      <a:pt x="80" y="118"/>
                      <a:pt x="80" y="118"/>
                    </a:cubicBezTo>
                    <a:cubicBezTo>
                      <a:pt x="80" y="118"/>
                      <a:pt x="80" y="118"/>
                      <a:pt x="80" y="118"/>
                    </a:cubicBezTo>
                    <a:cubicBezTo>
                      <a:pt x="80" y="117"/>
                      <a:pt x="80" y="117"/>
                      <a:pt x="79" y="117"/>
                    </a:cubicBezTo>
                    <a:cubicBezTo>
                      <a:pt x="79" y="116"/>
                      <a:pt x="79" y="116"/>
                      <a:pt x="78" y="114"/>
                    </a:cubicBezTo>
                    <a:cubicBezTo>
                      <a:pt x="78" y="114"/>
                      <a:pt x="78" y="113"/>
                      <a:pt x="78" y="113"/>
                    </a:cubicBezTo>
                    <a:cubicBezTo>
                      <a:pt x="78" y="112"/>
                      <a:pt x="77" y="112"/>
                      <a:pt x="77" y="111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5" y="109"/>
                      <a:pt x="85" y="109"/>
                      <a:pt x="85" y="109"/>
                    </a:cubicBezTo>
                    <a:cubicBezTo>
                      <a:pt x="85" y="109"/>
                      <a:pt x="85" y="109"/>
                      <a:pt x="85" y="109"/>
                    </a:cubicBezTo>
                    <a:cubicBezTo>
                      <a:pt x="86" y="110"/>
                      <a:pt x="86" y="110"/>
                      <a:pt x="86" y="110"/>
                    </a:cubicBezTo>
                    <a:cubicBezTo>
                      <a:pt x="88" y="109"/>
                      <a:pt x="88" y="109"/>
                      <a:pt x="88" y="109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2" y="110"/>
                      <a:pt x="92" y="110"/>
                      <a:pt x="93" y="111"/>
                    </a:cubicBezTo>
                    <a:cubicBezTo>
                      <a:pt x="93" y="111"/>
                      <a:pt x="94" y="111"/>
                      <a:pt x="94" y="111"/>
                    </a:cubicBezTo>
                    <a:cubicBezTo>
                      <a:pt x="94" y="111"/>
                      <a:pt x="95" y="111"/>
                      <a:pt x="95" y="111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97" y="109"/>
                      <a:pt x="97" y="109"/>
                      <a:pt x="97" y="109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7" y="107"/>
                      <a:pt x="98" y="106"/>
                      <a:pt x="98" y="106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101" y="102"/>
                      <a:pt x="101" y="102"/>
                      <a:pt x="101" y="102"/>
                    </a:cubicBezTo>
                    <a:cubicBezTo>
                      <a:pt x="102" y="101"/>
                      <a:pt x="102" y="100"/>
                      <a:pt x="103" y="100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102" y="99"/>
                      <a:pt x="102" y="99"/>
                      <a:pt x="102" y="99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101" y="96"/>
                      <a:pt x="101" y="96"/>
                      <a:pt x="101" y="95"/>
                    </a:cubicBezTo>
                    <a:cubicBezTo>
                      <a:pt x="100" y="95"/>
                      <a:pt x="100" y="93"/>
                      <a:pt x="100" y="92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7" y="86"/>
                      <a:pt x="107" y="86"/>
                      <a:pt x="107" y="86"/>
                    </a:cubicBezTo>
                    <a:cubicBezTo>
                      <a:pt x="108" y="85"/>
                      <a:pt x="108" y="85"/>
                      <a:pt x="108" y="85"/>
                    </a:cubicBezTo>
                    <a:cubicBezTo>
                      <a:pt x="109" y="85"/>
                      <a:pt x="109" y="85"/>
                      <a:pt x="109" y="85"/>
                    </a:cubicBezTo>
                    <a:cubicBezTo>
                      <a:pt x="108" y="83"/>
                      <a:pt x="108" y="83"/>
                      <a:pt x="108" y="83"/>
                    </a:cubicBezTo>
                    <a:cubicBezTo>
                      <a:pt x="108" y="79"/>
                      <a:pt x="108" y="79"/>
                      <a:pt x="108" y="79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10" y="73"/>
                      <a:pt x="110" y="73"/>
                      <a:pt x="110" y="73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71"/>
                      <a:pt x="112" y="71"/>
                      <a:pt x="112" y="71"/>
                    </a:cubicBezTo>
                    <a:cubicBezTo>
                      <a:pt x="112" y="70"/>
                      <a:pt x="112" y="70"/>
                      <a:pt x="112" y="69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12" y="65"/>
                      <a:pt x="112" y="65"/>
                      <a:pt x="112" y="65"/>
                    </a:cubicBezTo>
                    <a:cubicBezTo>
                      <a:pt x="112" y="65"/>
                      <a:pt x="112" y="65"/>
                      <a:pt x="112" y="65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2" y="63"/>
                      <a:pt x="112" y="63"/>
                      <a:pt x="112" y="63"/>
                    </a:cubicBezTo>
                    <a:cubicBezTo>
                      <a:pt x="112" y="63"/>
                      <a:pt x="112" y="61"/>
                      <a:pt x="112" y="60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1" y="55"/>
                      <a:pt x="111" y="55"/>
                      <a:pt x="111" y="55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6" y="54"/>
                      <a:pt x="116" y="54"/>
                    </a:cubicBezTo>
                    <a:cubicBezTo>
                      <a:pt x="116" y="54"/>
                      <a:pt x="116" y="53"/>
                      <a:pt x="117" y="53"/>
                    </a:cubicBezTo>
                    <a:cubicBezTo>
                      <a:pt x="117" y="53"/>
                      <a:pt x="118" y="53"/>
                      <a:pt x="118" y="53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22" y="49"/>
                      <a:pt x="122" y="49"/>
                      <a:pt x="122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28" y="46"/>
                      <a:pt x="128" y="46"/>
                      <a:pt x="128" y="46"/>
                    </a:cubicBezTo>
                    <a:cubicBezTo>
                      <a:pt x="129" y="46"/>
                      <a:pt x="129" y="46"/>
                      <a:pt x="129" y="46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4" y="42"/>
                      <a:pt x="134" y="42"/>
                      <a:pt x="134" y="4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6" y="42"/>
                      <a:pt x="137" y="40"/>
                      <a:pt x="137" y="40"/>
                    </a:cubicBezTo>
                    <a:cubicBezTo>
                      <a:pt x="139" y="39"/>
                      <a:pt x="139" y="39"/>
                      <a:pt x="139" y="39"/>
                    </a:cubicBezTo>
                    <a:cubicBezTo>
                      <a:pt x="141" y="37"/>
                      <a:pt x="141" y="37"/>
                      <a:pt x="141" y="3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39" y="36"/>
                      <a:pt x="138" y="35"/>
                      <a:pt x="138" y="34"/>
                    </a:cubicBezTo>
                    <a:cubicBezTo>
                      <a:pt x="138" y="34"/>
                      <a:pt x="137" y="34"/>
                      <a:pt x="137" y="33"/>
                    </a:cubicBezTo>
                    <a:cubicBezTo>
                      <a:pt x="136" y="33"/>
                      <a:pt x="136" y="33"/>
                      <a:pt x="136" y="33"/>
                    </a:cubicBezTo>
                    <a:cubicBezTo>
                      <a:pt x="136" y="33"/>
                      <a:pt x="135" y="33"/>
                      <a:pt x="135" y="34"/>
                    </a:cubicBezTo>
                    <a:cubicBezTo>
                      <a:pt x="134" y="34"/>
                      <a:pt x="134" y="34"/>
                      <a:pt x="134" y="34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1"/>
                      <a:pt x="131" y="31"/>
                      <a:pt x="131" y="31"/>
                    </a:cubicBezTo>
                    <a:cubicBezTo>
                      <a:pt x="130" y="30"/>
                      <a:pt x="130" y="29"/>
                      <a:pt x="131" y="28"/>
                    </a:cubicBezTo>
                    <a:cubicBezTo>
                      <a:pt x="130" y="27"/>
                      <a:pt x="130" y="27"/>
                      <a:pt x="130" y="27"/>
                    </a:cubicBezTo>
                    <a:cubicBezTo>
                      <a:pt x="132" y="25"/>
                      <a:pt x="132" y="25"/>
                      <a:pt x="132" y="25"/>
                    </a:cubicBezTo>
                    <a:cubicBezTo>
                      <a:pt x="132" y="25"/>
                      <a:pt x="133" y="24"/>
                      <a:pt x="133" y="24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2" y="22"/>
                      <a:pt x="132" y="22"/>
                      <a:pt x="132" y="22"/>
                    </a:cubicBezTo>
                    <a:cubicBezTo>
                      <a:pt x="132" y="22"/>
                      <a:pt x="132" y="21"/>
                      <a:pt x="132" y="21"/>
                    </a:cubicBezTo>
                    <a:cubicBezTo>
                      <a:pt x="131" y="20"/>
                      <a:pt x="130" y="20"/>
                      <a:pt x="129" y="20"/>
                    </a:cubicBezTo>
                    <a:cubicBezTo>
                      <a:pt x="129" y="20"/>
                      <a:pt x="128" y="20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3" y="19"/>
                      <a:pt x="123" y="18"/>
                      <a:pt x="122" y="18"/>
                    </a:cubicBezTo>
                    <a:cubicBezTo>
                      <a:pt x="121" y="18"/>
                      <a:pt x="121" y="17"/>
                      <a:pt x="121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8" y="16"/>
                      <a:pt x="117" y="16"/>
                      <a:pt x="117" y="15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4" y="20"/>
                      <a:pt x="114" y="20"/>
                      <a:pt x="114" y="20"/>
                    </a:cubicBezTo>
                    <a:cubicBezTo>
                      <a:pt x="114" y="20"/>
                      <a:pt x="112" y="20"/>
                      <a:pt x="111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08" y="20"/>
                      <a:pt x="108" y="20"/>
                    </a:cubicBezTo>
                    <a:cubicBezTo>
                      <a:pt x="107" y="20"/>
                      <a:pt x="106" y="20"/>
                      <a:pt x="106" y="20"/>
                    </a:cubicBezTo>
                    <a:cubicBezTo>
                      <a:pt x="105" y="20"/>
                      <a:pt x="104" y="19"/>
                      <a:pt x="103" y="18"/>
                    </a:cubicBezTo>
                    <a:cubicBezTo>
                      <a:pt x="103" y="18"/>
                      <a:pt x="102" y="19"/>
                      <a:pt x="101" y="19"/>
                    </a:cubicBezTo>
                    <a:cubicBezTo>
                      <a:pt x="100" y="19"/>
                      <a:pt x="100" y="19"/>
                      <a:pt x="100" y="19"/>
                    </a:cubicBezTo>
                    <a:cubicBezTo>
                      <a:pt x="100" y="19"/>
                      <a:pt x="100" y="19"/>
                      <a:pt x="100" y="19"/>
                    </a:cubicBezTo>
                    <a:cubicBezTo>
                      <a:pt x="99" y="18"/>
                      <a:pt x="98" y="17"/>
                      <a:pt x="98" y="15"/>
                    </a:cubicBezTo>
                    <a:cubicBezTo>
                      <a:pt x="98" y="14"/>
                      <a:pt x="97" y="14"/>
                      <a:pt x="97" y="14"/>
                    </a:cubicBezTo>
                    <a:cubicBezTo>
                      <a:pt x="97" y="14"/>
                      <a:pt x="96" y="14"/>
                      <a:pt x="96" y="14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95" y="14"/>
                      <a:pt x="94" y="14"/>
                      <a:pt x="94" y="14"/>
                    </a:cubicBezTo>
                    <a:cubicBezTo>
                      <a:pt x="94" y="14"/>
                      <a:pt x="94" y="14"/>
                      <a:pt x="94" y="14"/>
                    </a:cubicBezTo>
                    <a:cubicBezTo>
                      <a:pt x="93" y="15"/>
                      <a:pt x="92" y="15"/>
                      <a:pt x="92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0" y="14"/>
                      <a:pt x="90" y="14"/>
                      <a:pt x="90" y="13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7" y="14"/>
                      <a:pt x="87" y="14"/>
                      <a:pt x="86" y="15"/>
                    </a:cubicBezTo>
                    <a:cubicBezTo>
                      <a:pt x="85" y="15"/>
                      <a:pt x="84" y="15"/>
                      <a:pt x="84" y="15"/>
                    </a:cubicBezTo>
                    <a:cubicBezTo>
                      <a:pt x="83" y="15"/>
                      <a:pt x="82" y="14"/>
                      <a:pt x="82" y="14"/>
                    </a:cubicBezTo>
                    <a:cubicBezTo>
                      <a:pt x="80" y="13"/>
                      <a:pt x="80" y="12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79" y="8"/>
                      <a:pt x="79" y="7"/>
                      <a:pt x="80" y="6"/>
                    </a:cubicBezTo>
                    <a:cubicBezTo>
                      <a:pt x="80" y="5"/>
                      <a:pt x="81" y="5"/>
                      <a:pt x="81" y="5"/>
                    </a:cubicBezTo>
                    <a:cubicBezTo>
                      <a:pt x="81" y="5"/>
                      <a:pt x="81" y="4"/>
                      <a:pt x="81" y="4"/>
                    </a:cubicBezTo>
                    <a:cubicBezTo>
                      <a:pt x="82" y="4"/>
                      <a:pt x="83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2"/>
                      <a:pt x="83" y="2"/>
                      <a:pt x="83" y="1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1"/>
                      <a:pt x="77" y="1"/>
                      <a:pt x="76" y="1"/>
                    </a:cubicBezTo>
                    <a:cubicBezTo>
                      <a:pt x="76" y="1"/>
                      <a:pt x="75" y="1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73" y="1"/>
                      <a:pt x="73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8" y="2"/>
                      <a:pt x="67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3" y="5"/>
                      <a:pt x="62" y="5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94"/>
                      <a:pt x="28" y="97"/>
                      <a:pt x="28" y="97"/>
                    </a:cubicBezTo>
                    <a:cubicBezTo>
                      <a:pt x="28" y="98"/>
                      <a:pt x="27" y="99"/>
                      <a:pt x="27" y="99"/>
                    </a:cubicBezTo>
                    <a:cubicBezTo>
                      <a:pt x="27" y="100"/>
                      <a:pt x="26" y="100"/>
                      <a:pt x="26" y="100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5" y="101"/>
                      <a:pt x="25" y="101"/>
                      <a:pt x="25" y="10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3"/>
                      <a:pt x="22" y="104"/>
                      <a:pt x="22" y="104"/>
                    </a:cubicBezTo>
                    <a:cubicBezTo>
                      <a:pt x="22" y="104"/>
                      <a:pt x="21" y="104"/>
                      <a:pt x="21" y="104"/>
                    </a:cubicBezTo>
                    <a:cubicBezTo>
                      <a:pt x="20" y="104"/>
                      <a:pt x="19" y="105"/>
                      <a:pt x="19" y="106"/>
                    </a:cubicBezTo>
                    <a:cubicBezTo>
                      <a:pt x="18" y="106"/>
                      <a:pt x="17" y="106"/>
                      <a:pt x="17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15" y="108"/>
                      <a:pt x="15" y="108"/>
                      <a:pt x="15" y="108"/>
                    </a:cubicBezTo>
                    <a:cubicBezTo>
                      <a:pt x="15" y="109"/>
                      <a:pt x="15" y="109"/>
                      <a:pt x="15" y="109"/>
                    </a:cubicBezTo>
                    <a:cubicBezTo>
                      <a:pt x="15" y="109"/>
                      <a:pt x="15" y="112"/>
                      <a:pt x="15" y="112"/>
                    </a:cubicBezTo>
                    <a:cubicBezTo>
                      <a:pt x="15" y="112"/>
                      <a:pt x="14" y="114"/>
                      <a:pt x="14" y="114"/>
                    </a:cubicBezTo>
                    <a:cubicBezTo>
                      <a:pt x="14" y="114"/>
                      <a:pt x="12" y="116"/>
                      <a:pt x="12" y="116"/>
                    </a:cubicBezTo>
                    <a:cubicBezTo>
                      <a:pt x="12" y="116"/>
                      <a:pt x="11" y="118"/>
                      <a:pt x="11" y="118"/>
                    </a:cubicBezTo>
                    <a:cubicBezTo>
                      <a:pt x="11" y="118"/>
                      <a:pt x="10" y="119"/>
                      <a:pt x="10" y="119"/>
                    </a:cubicBezTo>
                    <a:cubicBezTo>
                      <a:pt x="10" y="120"/>
                      <a:pt x="9" y="121"/>
                      <a:pt x="9" y="121"/>
                    </a:cubicBezTo>
                    <a:cubicBezTo>
                      <a:pt x="9" y="122"/>
                      <a:pt x="9" y="123"/>
                      <a:pt x="9" y="123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6"/>
                      <a:pt x="8" y="126"/>
                      <a:pt x="7" y="127"/>
                    </a:cubicBezTo>
                    <a:cubicBezTo>
                      <a:pt x="6" y="127"/>
                      <a:pt x="6" y="128"/>
                      <a:pt x="5" y="129"/>
                    </a:cubicBezTo>
                    <a:cubicBezTo>
                      <a:pt x="5" y="129"/>
                      <a:pt x="5" y="130"/>
                      <a:pt x="4" y="131"/>
                    </a:cubicBezTo>
                    <a:cubicBezTo>
                      <a:pt x="4" y="132"/>
                      <a:pt x="4" y="132"/>
                      <a:pt x="4" y="132"/>
                    </a:cubicBezTo>
                    <a:cubicBezTo>
                      <a:pt x="4" y="133"/>
                      <a:pt x="4" y="134"/>
                      <a:pt x="4" y="134"/>
                    </a:cubicBezTo>
                    <a:cubicBezTo>
                      <a:pt x="4" y="134"/>
                      <a:pt x="6" y="135"/>
                      <a:pt x="6" y="135"/>
                    </a:cubicBezTo>
                    <a:cubicBezTo>
                      <a:pt x="7" y="136"/>
                      <a:pt x="7" y="136"/>
                      <a:pt x="7" y="136"/>
                    </a:cubicBezTo>
                    <a:cubicBezTo>
                      <a:pt x="8" y="137"/>
                      <a:pt x="8" y="137"/>
                      <a:pt x="8" y="137"/>
                    </a:cubicBezTo>
                    <a:cubicBezTo>
                      <a:pt x="8" y="137"/>
                      <a:pt x="9" y="136"/>
                      <a:pt x="9" y="136"/>
                    </a:cubicBezTo>
                    <a:cubicBezTo>
                      <a:pt x="10" y="136"/>
                      <a:pt x="11" y="136"/>
                      <a:pt x="11" y="136"/>
                    </a:cubicBezTo>
                    <a:cubicBezTo>
                      <a:pt x="12" y="137"/>
                      <a:pt x="12" y="137"/>
                      <a:pt x="12" y="137"/>
                    </a:cubicBezTo>
                    <a:cubicBezTo>
                      <a:pt x="12" y="137"/>
                      <a:pt x="11" y="137"/>
                      <a:pt x="11" y="138"/>
                    </a:cubicBezTo>
                    <a:cubicBezTo>
                      <a:pt x="10" y="138"/>
                      <a:pt x="11" y="139"/>
                      <a:pt x="11" y="139"/>
                    </a:cubicBezTo>
                    <a:cubicBezTo>
                      <a:pt x="11" y="139"/>
                      <a:pt x="12" y="142"/>
                      <a:pt x="12" y="142"/>
                    </a:cubicBezTo>
                    <a:cubicBezTo>
                      <a:pt x="12" y="142"/>
                      <a:pt x="12" y="144"/>
                      <a:pt x="12" y="145"/>
                    </a:cubicBezTo>
                    <a:cubicBezTo>
                      <a:pt x="12" y="145"/>
                      <a:pt x="12" y="145"/>
                      <a:pt x="12" y="145"/>
                    </a:cubicBezTo>
                    <a:cubicBezTo>
                      <a:pt x="12" y="145"/>
                      <a:pt x="10" y="148"/>
                      <a:pt x="9" y="148"/>
                    </a:cubicBezTo>
                    <a:cubicBezTo>
                      <a:pt x="9" y="149"/>
                      <a:pt x="10" y="149"/>
                      <a:pt x="10" y="149"/>
                    </a:cubicBezTo>
                    <a:cubicBezTo>
                      <a:pt x="11" y="149"/>
                      <a:pt x="12" y="148"/>
                      <a:pt x="12" y="148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6" y="148"/>
                      <a:pt x="16" y="148"/>
                      <a:pt x="16" y="148"/>
                    </a:cubicBezTo>
                    <a:cubicBezTo>
                      <a:pt x="16" y="148"/>
                      <a:pt x="19" y="148"/>
                      <a:pt x="19" y="148"/>
                    </a:cubicBezTo>
                    <a:cubicBezTo>
                      <a:pt x="20" y="148"/>
                      <a:pt x="20" y="148"/>
                      <a:pt x="20" y="148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2" y="150"/>
                      <a:pt x="23" y="151"/>
                      <a:pt x="23" y="151"/>
                    </a:cubicBezTo>
                    <a:cubicBezTo>
                      <a:pt x="23" y="151"/>
                      <a:pt x="23" y="152"/>
                      <a:pt x="23" y="152"/>
                    </a:cubicBezTo>
                    <a:cubicBezTo>
                      <a:pt x="23" y="152"/>
                      <a:pt x="23" y="154"/>
                      <a:pt x="23" y="155"/>
                    </a:cubicBezTo>
                    <a:cubicBezTo>
                      <a:pt x="23" y="155"/>
                      <a:pt x="23" y="157"/>
                      <a:pt x="23" y="157"/>
                    </a:cubicBezTo>
                    <a:cubicBezTo>
                      <a:pt x="22" y="161"/>
                      <a:pt x="22" y="161"/>
                      <a:pt x="22" y="161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18" y="175"/>
                      <a:pt x="18" y="175"/>
                      <a:pt x="18" y="175"/>
                    </a:cubicBezTo>
                    <a:cubicBezTo>
                      <a:pt x="18" y="175"/>
                      <a:pt x="18" y="177"/>
                      <a:pt x="17" y="178"/>
                    </a:cubicBezTo>
                    <a:cubicBezTo>
                      <a:pt x="17" y="178"/>
                      <a:pt x="16" y="180"/>
                      <a:pt x="16" y="180"/>
                    </a:cubicBezTo>
                    <a:cubicBezTo>
                      <a:pt x="16" y="180"/>
                      <a:pt x="15" y="183"/>
                      <a:pt x="15" y="184"/>
                    </a:cubicBezTo>
                    <a:cubicBezTo>
                      <a:pt x="15" y="185"/>
                      <a:pt x="14" y="187"/>
                      <a:pt x="14" y="187"/>
                    </a:cubicBezTo>
                    <a:cubicBezTo>
                      <a:pt x="14" y="187"/>
                      <a:pt x="14" y="190"/>
                      <a:pt x="14" y="190"/>
                    </a:cubicBezTo>
                    <a:cubicBezTo>
                      <a:pt x="14" y="191"/>
                      <a:pt x="13" y="192"/>
                      <a:pt x="13" y="192"/>
                    </a:cubicBezTo>
                    <a:cubicBezTo>
                      <a:pt x="13" y="193"/>
                      <a:pt x="12" y="194"/>
                      <a:pt x="12" y="195"/>
                    </a:cubicBezTo>
                    <a:cubicBezTo>
                      <a:pt x="12" y="196"/>
                      <a:pt x="11" y="196"/>
                      <a:pt x="11" y="196"/>
                    </a:cubicBezTo>
                    <a:cubicBezTo>
                      <a:pt x="9" y="199"/>
                      <a:pt x="9" y="199"/>
                      <a:pt x="9" y="199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6" y="203"/>
                      <a:pt x="6" y="203"/>
                      <a:pt x="6" y="203"/>
                    </a:cubicBezTo>
                    <a:cubicBezTo>
                      <a:pt x="6" y="206"/>
                      <a:pt x="6" y="206"/>
                      <a:pt x="6" y="206"/>
                    </a:cubicBezTo>
                    <a:cubicBezTo>
                      <a:pt x="4" y="207"/>
                      <a:pt x="4" y="207"/>
                      <a:pt x="4" y="207"/>
                    </a:cubicBezTo>
                    <a:cubicBezTo>
                      <a:pt x="2" y="209"/>
                      <a:pt x="2" y="209"/>
                      <a:pt x="2" y="209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3" y="211"/>
                      <a:pt x="3" y="211"/>
                      <a:pt x="3" y="211"/>
                    </a:cubicBezTo>
                    <a:cubicBezTo>
                      <a:pt x="4" y="210"/>
                      <a:pt x="4" y="210"/>
                      <a:pt x="4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11" y="210"/>
                      <a:pt x="11" y="210"/>
                      <a:pt x="11" y="210"/>
                    </a:cubicBezTo>
                    <a:cubicBezTo>
                      <a:pt x="13" y="210"/>
                      <a:pt x="13" y="210"/>
                      <a:pt x="13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5" y="209"/>
                      <a:pt x="15" y="209"/>
                      <a:pt x="15" y="209"/>
                    </a:cubicBezTo>
                    <a:cubicBezTo>
                      <a:pt x="18" y="211"/>
                      <a:pt x="18" y="211"/>
                      <a:pt x="18" y="211"/>
                    </a:cubicBezTo>
                    <a:cubicBezTo>
                      <a:pt x="21" y="213"/>
                      <a:pt x="21" y="213"/>
                      <a:pt x="21" y="213"/>
                    </a:cubicBezTo>
                    <a:cubicBezTo>
                      <a:pt x="23" y="212"/>
                      <a:pt x="23" y="212"/>
                      <a:pt x="23" y="212"/>
                    </a:cubicBezTo>
                    <a:cubicBezTo>
                      <a:pt x="25" y="213"/>
                      <a:pt x="25" y="213"/>
                      <a:pt x="25" y="213"/>
                    </a:cubicBezTo>
                    <a:cubicBezTo>
                      <a:pt x="26" y="214"/>
                      <a:pt x="26" y="214"/>
                      <a:pt x="26" y="214"/>
                    </a:cubicBezTo>
                    <a:cubicBezTo>
                      <a:pt x="28" y="214"/>
                      <a:pt x="28" y="214"/>
                      <a:pt x="28" y="214"/>
                    </a:cubicBezTo>
                    <a:cubicBezTo>
                      <a:pt x="30" y="215"/>
                      <a:pt x="30" y="215"/>
                      <a:pt x="30" y="215"/>
                    </a:cubicBezTo>
                    <a:cubicBezTo>
                      <a:pt x="32" y="217"/>
                      <a:pt x="32" y="217"/>
                      <a:pt x="32" y="217"/>
                    </a:cubicBezTo>
                    <a:cubicBezTo>
                      <a:pt x="35" y="219"/>
                      <a:pt x="35" y="219"/>
                      <a:pt x="35" y="219"/>
                    </a:cubicBezTo>
                    <a:cubicBezTo>
                      <a:pt x="36" y="220"/>
                      <a:pt x="36" y="220"/>
                      <a:pt x="36" y="220"/>
                    </a:cubicBezTo>
                    <a:cubicBezTo>
                      <a:pt x="39" y="220"/>
                      <a:pt x="39" y="220"/>
                      <a:pt x="39" y="220"/>
                    </a:cubicBezTo>
                    <a:cubicBezTo>
                      <a:pt x="42" y="220"/>
                      <a:pt x="42" y="220"/>
                      <a:pt x="42" y="220"/>
                    </a:cubicBezTo>
                    <a:cubicBezTo>
                      <a:pt x="47" y="219"/>
                      <a:pt x="47" y="219"/>
                      <a:pt x="47" y="219"/>
                    </a:cubicBezTo>
                    <a:cubicBezTo>
                      <a:pt x="51" y="218"/>
                      <a:pt x="51" y="218"/>
                      <a:pt x="51" y="218"/>
                    </a:cubicBezTo>
                    <a:cubicBezTo>
                      <a:pt x="53" y="217"/>
                      <a:pt x="53" y="217"/>
                      <a:pt x="53" y="217"/>
                    </a:cubicBezTo>
                    <a:cubicBezTo>
                      <a:pt x="55" y="217"/>
                      <a:pt x="55" y="217"/>
                      <a:pt x="55" y="217"/>
                    </a:cubicBezTo>
                    <a:cubicBezTo>
                      <a:pt x="56" y="217"/>
                      <a:pt x="56" y="217"/>
                      <a:pt x="56" y="217"/>
                    </a:cubicBezTo>
                    <a:lnTo>
                      <a:pt x="55" y="215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15" name="Freeform 124"/>
              <p:cNvSpPr>
                <a:spLocks/>
              </p:cNvSpPr>
              <p:nvPr/>
            </p:nvSpPr>
            <p:spPr bwMode="auto">
              <a:xfrm>
                <a:off x="2468" y="2435"/>
                <a:ext cx="264" cy="167"/>
              </a:xfrm>
              <a:custGeom>
                <a:avLst/>
                <a:gdLst>
                  <a:gd name="T0" fmla="*/ 23 w 132"/>
                  <a:gd name="T1" fmla="*/ 68 h 83"/>
                  <a:gd name="T2" fmla="*/ 24 w 132"/>
                  <a:gd name="T3" fmla="*/ 76 h 83"/>
                  <a:gd name="T4" fmla="*/ 29 w 132"/>
                  <a:gd name="T5" fmla="*/ 83 h 83"/>
                  <a:gd name="T6" fmla="*/ 37 w 132"/>
                  <a:gd name="T7" fmla="*/ 82 h 83"/>
                  <a:gd name="T8" fmla="*/ 44 w 132"/>
                  <a:gd name="T9" fmla="*/ 79 h 83"/>
                  <a:gd name="T10" fmla="*/ 49 w 132"/>
                  <a:gd name="T11" fmla="*/ 80 h 83"/>
                  <a:gd name="T12" fmla="*/ 54 w 132"/>
                  <a:gd name="T13" fmla="*/ 79 h 83"/>
                  <a:gd name="T14" fmla="*/ 57 w 132"/>
                  <a:gd name="T15" fmla="*/ 72 h 83"/>
                  <a:gd name="T16" fmla="*/ 60 w 132"/>
                  <a:gd name="T17" fmla="*/ 64 h 83"/>
                  <a:gd name="T18" fmla="*/ 69 w 132"/>
                  <a:gd name="T19" fmla="*/ 57 h 83"/>
                  <a:gd name="T20" fmla="*/ 71 w 132"/>
                  <a:gd name="T21" fmla="*/ 67 h 83"/>
                  <a:gd name="T22" fmla="*/ 75 w 132"/>
                  <a:gd name="T23" fmla="*/ 72 h 83"/>
                  <a:gd name="T24" fmla="*/ 84 w 132"/>
                  <a:gd name="T25" fmla="*/ 74 h 83"/>
                  <a:gd name="T26" fmla="*/ 86 w 132"/>
                  <a:gd name="T27" fmla="*/ 79 h 83"/>
                  <a:gd name="T28" fmla="*/ 88 w 132"/>
                  <a:gd name="T29" fmla="*/ 72 h 83"/>
                  <a:gd name="T30" fmla="*/ 91 w 132"/>
                  <a:gd name="T31" fmla="*/ 70 h 83"/>
                  <a:gd name="T32" fmla="*/ 93 w 132"/>
                  <a:gd name="T33" fmla="*/ 64 h 83"/>
                  <a:gd name="T34" fmla="*/ 94 w 132"/>
                  <a:gd name="T35" fmla="*/ 56 h 83"/>
                  <a:gd name="T36" fmla="*/ 100 w 132"/>
                  <a:gd name="T37" fmla="*/ 55 h 83"/>
                  <a:gd name="T38" fmla="*/ 104 w 132"/>
                  <a:gd name="T39" fmla="*/ 63 h 83"/>
                  <a:gd name="T40" fmla="*/ 110 w 132"/>
                  <a:gd name="T41" fmla="*/ 62 h 83"/>
                  <a:gd name="T42" fmla="*/ 117 w 132"/>
                  <a:gd name="T43" fmla="*/ 59 h 83"/>
                  <a:gd name="T44" fmla="*/ 118 w 132"/>
                  <a:gd name="T45" fmla="*/ 53 h 83"/>
                  <a:gd name="T46" fmla="*/ 124 w 132"/>
                  <a:gd name="T47" fmla="*/ 49 h 83"/>
                  <a:gd name="T48" fmla="*/ 128 w 132"/>
                  <a:gd name="T49" fmla="*/ 47 h 83"/>
                  <a:gd name="T50" fmla="*/ 130 w 132"/>
                  <a:gd name="T51" fmla="*/ 40 h 83"/>
                  <a:gd name="T52" fmla="*/ 130 w 132"/>
                  <a:gd name="T53" fmla="*/ 37 h 83"/>
                  <a:gd name="T54" fmla="*/ 125 w 132"/>
                  <a:gd name="T55" fmla="*/ 38 h 83"/>
                  <a:gd name="T56" fmla="*/ 118 w 132"/>
                  <a:gd name="T57" fmla="*/ 40 h 83"/>
                  <a:gd name="T58" fmla="*/ 112 w 132"/>
                  <a:gd name="T59" fmla="*/ 34 h 83"/>
                  <a:gd name="T60" fmla="*/ 101 w 132"/>
                  <a:gd name="T61" fmla="*/ 33 h 83"/>
                  <a:gd name="T62" fmla="*/ 101 w 132"/>
                  <a:gd name="T63" fmla="*/ 31 h 83"/>
                  <a:gd name="T64" fmla="*/ 101 w 132"/>
                  <a:gd name="T65" fmla="*/ 28 h 83"/>
                  <a:gd name="T66" fmla="*/ 104 w 132"/>
                  <a:gd name="T67" fmla="*/ 20 h 83"/>
                  <a:gd name="T68" fmla="*/ 104 w 132"/>
                  <a:gd name="T69" fmla="*/ 14 h 83"/>
                  <a:gd name="T70" fmla="*/ 96 w 132"/>
                  <a:gd name="T71" fmla="*/ 8 h 83"/>
                  <a:gd name="T72" fmla="*/ 88 w 132"/>
                  <a:gd name="T73" fmla="*/ 6 h 83"/>
                  <a:gd name="T74" fmla="*/ 80 w 132"/>
                  <a:gd name="T75" fmla="*/ 4 h 83"/>
                  <a:gd name="T76" fmla="*/ 78 w 132"/>
                  <a:gd name="T77" fmla="*/ 5 h 83"/>
                  <a:gd name="T78" fmla="*/ 76 w 132"/>
                  <a:gd name="T79" fmla="*/ 1 h 83"/>
                  <a:gd name="T80" fmla="*/ 70 w 132"/>
                  <a:gd name="T81" fmla="*/ 2 h 83"/>
                  <a:gd name="T82" fmla="*/ 73 w 132"/>
                  <a:gd name="T83" fmla="*/ 7 h 83"/>
                  <a:gd name="T84" fmla="*/ 70 w 132"/>
                  <a:gd name="T85" fmla="*/ 10 h 83"/>
                  <a:gd name="T86" fmla="*/ 60 w 132"/>
                  <a:gd name="T87" fmla="*/ 11 h 83"/>
                  <a:gd name="T88" fmla="*/ 48 w 132"/>
                  <a:gd name="T89" fmla="*/ 11 h 83"/>
                  <a:gd name="T90" fmla="*/ 44 w 132"/>
                  <a:gd name="T91" fmla="*/ 12 h 83"/>
                  <a:gd name="T92" fmla="*/ 40 w 132"/>
                  <a:gd name="T93" fmla="*/ 18 h 83"/>
                  <a:gd name="T94" fmla="*/ 34 w 132"/>
                  <a:gd name="T95" fmla="*/ 20 h 83"/>
                  <a:gd name="T96" fmla="*/ 29 w 132"/>
                  <a:gd name="T97" fmla="*/ 17 h 83"/>
                  <a:gd name="T98" fmla="*/ 27 w 132"/>
                  <a:gd name="T99" fmla="*/ 25 h 83"/>
                  <a:gd name="T100" fmla="*/ 19 w 132"/>
                  <a:gd name="T101" fmla="*/ 33 h 83"/>
                  <a:gd name="T102" fmla="*/ 13 w 132"/>
                  <a:gd name="T103" fmla="*/ 39 h 83"/>
                  <a:gd name="T104" fmla="*/ 12 w 132"/>
                  <a:gd name="T105" fmla="*/ 46 h 83"/>
                  <a:gd name="T106" fmla="*/ 2 w 132"/>
                  <a:gd name="T107" fmla="*/ 54 h 83"/>
                  <a:gd name="T108" fmla="*/ 2 w 132"/>
                  <a:gd name="T109" fmla="*/ 61 h 83"/>
                  <a:gd name="T110" fmla="*/ 17 w 132"/>
                  <a:gd name="T111" fmla="*/ 5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2" h="83">
                    <a:moveTo>
                      <a:pt x="17" y="57"/>
                    </a:moveTo>
                    <a:cubicBezTo>
                      <a:pt x="22" y="60"/>
                      <a:pt x="22" y="60"/>
                      <a:pt x="22" y="60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3"/>
                      <a:pt x="22" y="64"/>
                      <a:pt x="22" y="64"/>
                    </a:cubicBezTo>
                    <a:cubicBezTo>
                      <a:pt x="23" y="65"/>
                      <a:pt x="23" y="67"/>
                      <a:pt x="23" y="67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3" y="69"/>
                      <a:pt x="23" y="70"/>
                      <a:pt x="23" y="70"/>
                    </a:cubicBezTo>
                    <a:cubicBezTo>
                      <a:pt x="23" y="70"/>
                      <a:pt x="22" y="71"/>
                      <a:pt x="22" y="72"/>
                    </a:cubicBezTo>
                    <a:cubicBezTo>
                      <a:pt x="22" y="72"/>
                      <a:pt x="23" y="72"/>
                      <a:pt x="23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3"/>
                      <a:pt x="24" y="75"/>
                      <a:pt x="24" y="76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76"/>
                      <a:pt x="25" y="77"/>
                      <a:pt x="25" y="77"/>
                    </a:cubicBezTo>
                    <a:cubicBezTo>
                      <a:pt x="26" y="78"/>
                      <a:pt x="26" y="78"/>
                      <a:pt x="27" y="79"/>
                    </a:cubicBezTo>
                    <a:cubicBezTo>
                      <a:pt x="28" y="80"/>
                      <a:pt x="29" y="81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30" y="83"/>
                      <a:pt x="30" y="83"/>
                      <a:pt x="31" y="82"/>
                    </a:cubicBezTo>
                    <a:cubicBezTo>
                      <a:pt x="31" y="82"/>
                      <a:pt x="32" y="81"/>
                      <a:pt x="33" y="81"/>
                    </a:cubicBezTo>
                    <a:cubicBezTo>
                      <a:pt x="34" y="81"/>
                      <a:pt x="34" y="81"/>
                      <a:pt x="35" y="82"/>
                    </a:cubicBezTo>
                    <a:cubicBezTo>
                      <a:pt x="35" y="82"/>
                      <a:pt x="35" y="82"/>
                      <a:pt x="36" y="82"/>
                    </a:cubicBezTo>
                    <a:cubicBezTo>
                      <a:pt x="36" y="82"/>
                      <a:pt x="36" y="82"/>
                      <a:pt x="37" y="82"/>
                    </a:cubicBezTo>
                    <a:cubicBezTo>
                      <a:pt x="37" y="81"/>
                      <a:pt x="38" y="80"/>
                      <a:pt x="39" y="80"/>
                    </a:cubicBezTo>
                    <a:cubicBezTo>
                      <a:pt x="39" y="80"/>
                      <a:pt x="39" y="79"/>
                      <a:pt x="39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79"/>
                      <a:pt x="43" y="79"/>
                      <a:pt x="44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6" y="79"/>
                      <a:pt x="47" y="80"/>
                      <a:pt x="47" y="80"/>
                    </a:cubicBezTo>
                    <a:cubicBezTo>
                      <a:pt x="47" y="81"/>
                      <a:pt x="48" y="81"/>
                      <a:pt x="48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1"/>
                      <a:pt x="48" y="81"/>
                      <a:pt x="49" y="81"/>
                    </a:cubicBezTo>
                    <a:cubicBezTo>
                      <a:pt x="49" y="81"/>
                      <a:pt x="49" y="81"/>
                      <a:pt x="49" y="80"/>
                    </a:cubicBezTo>
                    <a:cubicBezTo>
                      <a:pt x="50" y="79"/>
                      <a:pt x="51" y="79"/>
                      <a:pt x="52" y="79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54" y="78"/>
                      <a:pt x="54" y="77"/>
                      <a:pt x="54" y="77"/>
                    </a:cubicBezTo>
                    <a:cubicBezTo>
                      <a:pt x="54" y="76"/>
                      <a:pt x="54" y="76"/>
                      <a:pt x="54" y="76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6" y="74"/>
                      <a:pt x="57" y="73"/>
                      <a:pt x="57" y="73"/>
                    </a:cubicBezTo>
                    <a:cubicBezTo>
                      <a:pt x="57" y="73"/>
                      <a:pt x="57" y="72"/>
                      <a:pt x="57" y="72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65"/>
                      <a:pt x="58" y="65"/>
                      <a:pt x="60" y="64"/>
                    </a:cubicBezTo>
                    <a:cubicBezTo>
                      <a:pt x="61" y="64"/>
                      <a:pt x="62" y="63"/>
                      <a:pt x="62" y="63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1"/>
                      <a:pt x="63" y="60"/>
                      <a:pt x="64" y="59"/>
                    </a:cubicBezTo>
                    <a:cubicBezTo>
                      <a:pt x="65" y="59"/>
                      <a:pt x="68" y="58"/>
                      <a:pt x="68" y="58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1" y="59"/>
                      <a:pt x="71" y="60"/>
                      <a:pt x="71" y="62"/>
                    </a:cubicBezTo>
                    <a:cubicBezTo>
                      <a:pt x="71" y="62"/>
                      <a:pt x="71" y="62"/>
                      <a:pt x="71" y="63"/>
                    </a:cubicBezTo>
                    <a:cubicBezTo>
                      <a:pt x="71" y="63"/>
                      <a:pt x="71" y="65"/>
                      <a:pt x="71" y="65"/>
                    </a:cubicBezTo>
                    <a:cubicBezTo>
                      <a:pt x="71" y="65"/>
                      <a:pt x="71" y="65"/>
                      <a:pt x="71" y="66"/>
                    </a:cubicBezTo>
                    <a:cubicBezTo>
                      <a:pt x="71" y="66"/>
                      <a:pt x="71" y="67"/>
                      <a:pt x="71" y="67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2" y="68"/>
                      <a:pt x="72" y="68"/>
                      <a:pt x="72" y="69"/>
                    </a:cubicBezTo>
                    <a:cubicBezTo>
                      <a:pt x="72" y="69"/>
                      <a:pt x="73" y="69"/>
                      <a:pt x="73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4" y="71"/>
                      <a:pt x="75" y="71"/>
                      <a:pt x="75" y="72"/>
                    </a:cubicBezTo>
                    <a:cubicBezTo>
                      <a:pt x="75" y="72"/>
                      <a:pt x="75" y="72"/>
                      <a:pt x="75" y="72"/>
                    </a:cubicBezTo>
                    <a:cubicBezTo>
                      <a:pt x="75" y="72"/>
                      <a:pt x="76" y="72"/>
                      <a:pt x="76" y="72"/>
                    </a:cubicBezTo>
                    <a:cubicBezTo>
                      <a:pt x="77" y="72"/>
                      <a:pt x="78" y="72"/>
                      <a:pt x="7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79" y="73"/>
                      <a:pt x="80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5" y="76"/>
                      <a:pt x="85" y="77"/>
                      <a:pt x="85" y="78"/>
                    </a:cubicBezTo>
                    <a:cubicBezTo>
                      <a:pt x="84" y="78"/>
                      <a:pt x="84" y="78"/>
                      <a:pt x="84" y="79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4" y="80"/>
                      <a:pt x="85" y="80"/>
                      <a:pt x="85" y="80"/>
                    </a:cubicBezTo>
                    <a:cubicBezTo>
                      <a:pt x="85" y="80"/>
                      <a:pt x="85" y="80"/>
                      <a:pt x="86" y="79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86" y="79"/>
                      <a:pt x="86" y="79"/>
                      <a:pt x="86" y="78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7" y="74"/>
                      <a:pt x="87" y="73"/>
                      <a:pt x="88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2"/>
                      <a:pt x="89" y="72"/>
                      <a:pt x="89" y="71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70"/>
                      <a:pt x="91" y="70"/>
                      <a:pt x="91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2" y="68"/>
                      <a:pt x="92" y="68"/>
                      <a:pt x="92" y="68"/>
                    </a:cubicBezTo>
                    <a:cubicBezTo>
                      <a:pt x="92" y="68"/>
                      <a:pt x="92" y="67"/>
                      <a:pt x="93" y="66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4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93" y="63"/>
                      <a:pt x="93" y="63"/>
                      <a:pt x="93" y="63"/>
                    </a:cubicBezTo>
                    <a:cubicBezTo>
                      <a:pt x="93" y="63"/>
                      <a:pt x="93" y="63"/>
                      <a:pt x="93" y="63"/>
                    </a:cubicBezTo>
                    <a:cubicBezTo>
                      <a:pt x="93" y="62"/>
                      <a:pt x="93" y="62"/>
                      <a:pt x="93" y="6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5" y="55"/>
                      <a:pt x="96" y="55"/>
                      <a:pt x="97" y="55"/>
                    </a:cubicBezTo>
                    <a:cubicBezTo>
                      <a:pt x="97" y="55"/>
                      <a:pt x="98" y="55"/>
                      <a:pt x="99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5"/>
                      <a:pt x="99" y="55"/>
                      <a:pt x="99" y="55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2" y="55"/>
                      <a:pt x="103" y="56"/>
                      <a:pt x="103" y="57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3" y="60"/>
                      <a:pt x="103" y="60"/>
                      <a:pt x="103" y="60"/>
                    </a:cubicBezTo>
                    <a:cubicBezTo>
                      <a:pt x="103" y="60"/>
                      <a:pt x="104" y="61"/>
                      <a:pt x="104" y="61"/>
                    </a:cubicBezTo>
                    <a:cubicBezTo>
                      <a:pt x="104" y="62"/>
                      <a:pt x="104" y="62"/>
                      <a:pt x="104" y="63"/>
                    </a:cubicBezTo>
                    <a:cubicBezTo>
                      <a:pt x="104" y="63"/>
                      <a:pt x="104" y="63"/>
                      <a:pt x="104" y="63"/>
                    </a:cubicBezTo>
                    <a:cubicBezTo>
                      <a:pt x="104" y="63"/>
                      <a:pt x="104" y="63"/>
                      <a:pt x="104" y="63"/>
                    </a:cubicBezTo>
                    <a:cubicBezTo>
                      <a:pt x="104" y="64"/>
                      <a:pt x="105" y="64"/>
                      <a:pt x="105" y="64"/>
                    </a:cubicBezTo>
                    <a:cubicBezTo>
                      <a:pt x="106" y="64"/>
                      <a:pt x="106" y="64"/>
                      <a:pt x="106" y="64"/>
                    </a:cubicBezTo>
                    <a:cubicBezTo>
                      <a:pt x="106" y="64"/>
                      <a:pt x="106" y="63"/>
                      <a:pt x="107" y="63"/>
                    </a:cubicBezTo>
                    <a:cubicBezTo>
                      <a:pt x="107" y="62"/>
                      <a:pt x="107" y="62"/>
                      <a:pt x="107" y="6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2" y="61"/>
                      <a:pt x="112" y="61"/>
                      <a:pt x="112" y="61"/>
                    </a:cubicBezTo>
                    <a:cubicBezTo>
                      <a:pt x="113" y="60"/>
                      <a:pt x="114" y="60"/>
                      <a:pt x="114" y="60"/>
                    </a:cubicBezTo>
                    <a:cubicBezTo>
                      <a:pt x="117" y="60"/>
                      <a:pt x="117" y="60"/>
                      <a:pt x="117" y="60"/>
                    </a:cubicBezTo>
                    <a:cubicBezTo>
                      <a:pt x="117" y="60"/>
                      <a:pt x="117" y="60"/>
                      <a:pt x="117" y="59"/>
                    </a:cubicBezTo>
                    <a:cubicBezTo>
                      <a:pt x="117" y="59"/>
                      <a:pt x="117" y="59"/>
                      <a:pt x="117" y="59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17" y="55"/>
                      <a:pt x="117" y="54"/>
                      <a:pt x="118" y="53"/>
                    </a:cubicBezTo>
                    <a:cubicBezTo>
                      <a:pt x="118" y="52"/>
                      <a:pt x="118" y="52"/>
                      <a:pt x="119" y="52"/>
                    </a:cubicBezTo>
                    <a:cubicBezTo>
                      <a:pt x="119" y="51"/>
                      <a:pt x="120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2" y="50"/>
                      <a:pt x="122" y="50"/>
                    </a:cubicBezTo>
                    <a:cubicBezTo>
                      <a:pt x="123" y="49"/>
                      <a:pt x="123" y="49"/>
                      <a:pt x="123" y="49"/>
                    </a:cubicBezTo>
                    <a:cubicBezTo>
                      <a:pt x="123" y="49"/>
                      <a:pt x="124" y="49"/>
                      <a:pt x="124" y="49"/>
                    </a:cubicBezTo>
                    <a:cubicBezTo>
                      <a:pt x="125" y="49"/>
                      <a:pt x="126" y="50"/>
                      <a:pt x="126" y="50"/>
                    </a:cubicBezTo>
                    <a:cubicBezTo>
                      <a:pt x="127" y="50"/>
                      <a:pt x="127" y="50"/>
                      <a:pt x="127" y="50"/>
                    </a:cubicBezTo>
                    <a:cubicBezTo>
                      <a:pt x="126" y="50"/>
                      <a:pt x="126" y="49"/>
                      <a:pt x="126" y="49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27" y="47"/>
                      <a:pt x="127" y="47"/>
                      <a:pt x="128" y="47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27" y="44"/>
                      <a:pt x="127" y="44"/>
                      <a:pt x="127" y="44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29" y="41"/>
                      <a:pt x="129" y="40"/>
                      <a:pt x="130" y="40"/>
                    </a:cubicBezTo>
                    <a:cubicBezTo>
                      <a:pt x="130" y="40"/>
                      <a:pt x="130" y="40"/>
                      <a:pt x="130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40"/>
                      <a:pt x="131" y="39"/>
                      <a:pt x="131" y="39"/>
                    </a:cubicBezTo>
                    <a:cubicBezTo>
                      <a:pt x="131" y="39"/>
                      <a:pt x="131" y="38"/>
                      <a:pt x="131" y="38"/>
                    </a:cubicBezTo>
                    <a:cubicBezTo>
                      <a:pt x="132" y="38"/>
                      <a:pt x="130" y="37"/>
                      <a:pt x="130" y="37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30" y="36"/>
                      <a:pt x="129" y="35"/>
                      <a:pt x="129" y="35"/>
                    </a:cubicBezTo>
                    <a:cubicBezTo>
                      <a:pt x="128" y="35"/>
                      <a:pt x="127" y="35"/>
                      <a:pt x="127" y="35"/>
                    </a:cubicBezTo>
                    <a:cubicBezTo>
                      <a:pt x="127" y="35"/>
                      <a:pt x="127" y="37"/>
                      <a:pt x="127" y="37"/>
                    </a:cubicBezTo>
                    <a:cubicBezTo>
                      <a:pt x="127" y="37"/>
                      <a:pt x="126" y="38"/>
                      <a:pt x="126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3" y="40"/>
                      <a:pt x="122" y="41"/>
                      <a:pt x="121" y="41"/>
                    </a:cubicBezTo>
                    <a:cubicBezTo>
                      <a:pt x="120" y="41"/>
                      <a:pt x="119" y="41"/>
                      <a:pt x="119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4" y="38"/>
                      <a:pt x="114" y="38"/>
                      <a:pt x="114" y="3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3" y="36"/>
                      <a:pt x="113" y="36"/>
                      <a:pt x="113" y="36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04" y="33"/>
                      <a:pt x="104" y="33"/>
                      <a:pt x="104" y="33"/>
                    </a:cubicBezTo>
                    <a:cubicBezTo>
                      <a:pt x="104" y="33"/>
                      <a:pt x="102" y="33"/>
                      <a:pt x="101" y="33"/>
                    </a:cubicBezTo>
                    <a:cubicBezTo>
                      <a:pt x="101" y="33"/>
                      <a:pt x="101" y="33"/>
                      <a:pt x="101" y="32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3"/>
                      <a:pt x="101" y="33"/>
                      <a:pt x="101" y="32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0" y="32"/>
                      <a:pt x="100" y="32"/>
                      <a:pt x="100" y="32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1" y="31"/>
                      <a:pt x="101" y="31"/>
                      <a:pt x="101" y="30"/>
                    </a:cubicBezTo>
                    <a:cubicBezTo>
                      <a:pt x="101" y="30"/>
                      <a:pt x="101" y="30"/>
                      <a:pt x="101" y="29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101" y="29"/>
                      <a:pt x="101" y="28"/>
                      <a:pt x="101" y="28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3" y="23"/>
                      <a:pt x="103" y="22"/>
                      <a:pt x="104" y="21"/>
                    </a:cubicBezTo>
                    <a:cubicBezTo>
                      <a:pt x="104" y="21"/>
                      <a:pt x="104" y="20"/>
                      <a:pt x="104" y="20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6" y="19"/>
                      <a:pt x="106" y="18"/>
                      <a:pt x="106" y="18"/>
                    </a:cubicBezTo>
                    <a:cubicBezTo>
                      <a:pt x="106" y="18"/>
                      <a:pt x="105" y="17"/>
                      <a:pt x="105" y="17"/>
                    </a:cubicBezTo>
                    <a:cubicBezTo>
                      <a:pt x="105" y="16"/>
                      <a:pt x="106" y="15"/>
                      <a:pt x="106" y="15"/>
                    </a:cubicBezTo>
                    <a:cubicBezTo>
                      <a:pt x="106" y="15"/>
                      <a:pt x="105" y="14"/>
                      <a:pt x="105" y="14"/>
                    </a:cubicBezTo>
                    <a:cubicBezTo>
                      <a:pt x="105" y="14"/>
                      <a:pt x="104" y="14"/>
                      <a:pt x="104" y="14"/>
                    </a:cubicBezTo>
                    <a:cubicBezTo>
                      <a:pt x="104" y="13"/>
                      <a:pt x="103" y="12"/>
                      <a:pt x="103" y="12"/>
                    </a:cubicBezTo>
                    <a:cubicBezTo>
                      <a:pt x="103" y="12"/>
                      <a:pt x="103" y="11"/>
                      <a:pt x="103" y="11"/>
                    </a:cubicBezTo>
                    <a:cubicBezTo>
                      <a:pt x="102" y="11"/>
                      <a:pt x="102" y="11"/>
                      <a:pt x="101" y="10"/>
                    </a:cubicBezTo>
                    <a:cubicBezTo>
                      <a:pt x="100" y="10"/>
                      <a:pt x="99" y="9"/>
                      <a:pt x="99" y="9"/>
                    </a:cubicBezTo>
                    <a:cubicBezTo>
                      <a:pt x="99" y="9"/>
                      <a:pt x="97" y="8"/>
                      <a:pt x="97" y="8"/>
                    </a:cubicBezTo>
                    <a:cubicBezTo>
                      <a:pt x="97" y="8"/>
                      <a:pt x="96" y="8"/>
                      <a:pt x="96" y="8"/>
                    </a:cubicBezTo>
                    <a:cubicBezTo>
                      <a:pt x="96" y="8"/>
                      <a:pt x="95" y="7"/>
                      <a:pt x="95" y="7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4" y="7"/>
                      <a:pt x="94" y="7"/>
                      <a:pt x="93" y="6"/>
                    </a:cubicBezTo>
                    <a:cubicBezTo>
                      <a:pt x="91" y="6"/>
                      <a:pt x="92" y="6"/>
                      <a:pt x="91" y="6"/>
                    </a:cubicBezTo>
                    <a:cubicBezTo>
                      <a:pt x="89" y="6"/>
                      <a:pt x="88" y="6"/>
                      <a:pt x="88" y="6"/>
                    </a:cubicBezTo>
                    <a:cubicBezTo>
                      <a:pt x="88" y="6"/>
                      <a:pt x="88" y="6"/>
                      <a:pt x="86" y="6"/>
                    </a:cubicBezTo>
                    <a:cubicBezTo>
                      <a:pt x="85" y="6"/>
                      <a:pt x="84" y="7"/>
                      <a:pt x="83" y="7"/>
                    </a:cubicBezTo>
                    <a:cubicBezTo>
                      <a:pt x="83" y="7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5"/>
                    </a:cubicBezTo>
                    <a:cubicBezTo>
                      <a:pt x="82" y="5"/>
                      <a:pt x="81" y="4"/>
                      <a:pt x="81" y="4"/>
                    </a:cubicBezTo>
                    <a:cubicBezTo>
                      <a:pt x="81" y="4"/>
                      <a:pt x="80" y="4"/>
                      <a:pt x="80" y="4"/>
                    </a:cubicBezTo>
                    <a:cubicBezTo>
                      <a:pt x="80" y="4"/>
                      <a:pt x="79" y="4"/>
                      <a:pt x="80" y="4"/>
                    </a:cubicBezTo>
                    <a:cubicBezTo>
                      <a:pt x="80" y="5"/>
                      <a:pt x="81" y="6"/>
                      <a:pt x="80" y="5"/>
                    </a:cubicBezTo>
                    <a:cubicBezTo>
                      <a:pt x="79" y="5"/>
                      <a:pt x="78" y="5"/>
                      <a:pt x="78" y="5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8" y="5"/>
                      <a:pt x="78" y="5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7" y="3"/>
                      <a:pt x="78" y="3"/>
                    </a:cubicBezTo>
                    <a:cubicBezTo>
                      <a:pt x="78" y="3"/>
                      <a:pt x="79" y="3"/>
                      <a:pt x="78" y="2"/>
                    </a:cubicBezTo>
                    <a:cubicBezTo>
                      <a:pt x="78" y="2"/>
                      <a:pt x="77" y="2"/>
                      <a:pt x="77" y="2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7" y="1"/>
                      <a:pt x="76" y="0"/>
                      <a:pt x="76" y="1"/>
                    </a:cubicBezTo>
                    <a:cubicBezTo>
                      <a:pt x="76" y="1"/>
                      <a:pt x="76" y="2"/>
                      <a:pt x="75" y="2"/>
                    </a:cubicBezTo>
                    <a:cubicBezTo>
                      <a:pt x="75" y="2"/>
                      <a:pt x="75" y="2"/>
                      <a:pt x="75" y="1"/>
                    </a:cubicBezTo>
                    <a:cubicBezTo>
                      <a:pt x="75" y="1"/>
                      <a:pt x="75" y="1"/>
                      <a:pt x="75" y="0"/>
                    </a:cubicBezTo>
                    <a:cubicBezTo>
                      <a:pt x="74" y="0"/>
                      <a:pt x="73" y="0"/>
                      <a:pt x="73" y="0"/>
                    </a:cubicBezTo>
                    <a:cubicBezTo>
                      <a:pt x="73" y="0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9" y="4"/>
                      <a:pt x="68" y="5"/>
                      <a:pt x="68" y="5"/>
                    </a:cubicBezTo>
                    <a:cubicBezTo>
                      <a:pt x="68" y="6"/>
                      <a:pt x="68" y="6"/>
                      <a:pt x="69" y="6"/>
                    </a:cubicBezTo>
                    <a:cubicBezTo>
                      <a:pt x="70" y="6"/>
                      <a:pt x="70" y="7"/>
                      <a:pt x="71" y="7"/>
                    </a:cubicBezTo>
                    <a:cubicBezTo>
                      <a:pt x="72" y="7"/>
                      <a:pt x="72" y="6"/>
                      <a:pt x="72" y="6"/>
                    </a:cubicBezTo>
                    <a:cubicBezTo>
                      <a:pt x="72" y="6"/>
                      <a:pt x="72" y="6"/>
                      <a:pt x="73" y="7"/>
                    </a:cubicBezTo>
                    <a:cubicBezTo>
                      <a:pt x="74" y="7"/>
                      <a:pt x="74" y="6"/>
                      <a:pt x="74" y="7"/>
                    </a:cubicBezTo>
                    <a:cubicBezTo>
                      <a:pt x="74" y="8"/>
                      <a:pt x="75" y="9"/>
                      <a:pt x="74" y="9"/>
                    </a:cubicBezTo>
                    <a:cubicBezTo>
                      <a:pt x="74" y="9"/>
                      <a:pt x="73" y="9"/>
                      <a:pt x="73" y="9"/>
                    </a:cubicBezTo>
                    <a:cubicBezTo>
                      <a:pt x="73" y="9"/>
                      <a:pt x="73" y="8"/>
                      <a:pt x="72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69" y="10"/>
                    </a:cubicBezTo>
                    <a:cubicBezTo>
                      <a:pt x="68" y="10"/>
                      <a:pt x="69" y="10"/>
                      <a:pt x="68" y="10"/>
                    </a:cubicBezTo>
                    <a:cubicBezTo>
                      <a:pt x="66" y="10"/>
                      <a:pt x="66" y="9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4" y="9"/>
                      <a:pt x="63" y="8"/>
                      <a:pt x="62" y="9"/>
                    </a:cubicBezTo>
                    <a:cubicBezTo>
                      <a:pt x="61" y="10"/>
                      <a:pt x="60" y="11"/>
                      <a:pt x="60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8" y="11"/>
                      <a:pt x="57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4" y="12"/>
                      <a:pt x="53" y="10"/>
                      <a:pt x="53" y="10"/>
                    </a:cubicBezTo>
                    <a:cubicBezTo>
                      <a:pt x="53" y="10"/>
                      <a:pt x="54" y="8"/>
                      <a:pt x="52" y="9"/>
                    </a:cubicBezTo>
                    <a:cubicBezTo>
                      <a:pt x="49" y="11"/>
                      <a:pt x="49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3" y="15"/>
                      <a:pt x="43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0" y="18"/>
                      <a:pt x="38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9"/>
                      <a:pt x="31" y="18"/>
                      <a:pt x="30" y="18"/>
                    </a:cubicBezTo>
                    <a:cubicBezTo>
                      <a:pt x="30" y="17"/>
                      <a:pt x="30" y="17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8" y="24"/>
                      <a:pt x="28" y="24"/>
                    </a:cubicBezTo>
                    <a:cubicBezTo>
                      <a:pt x="28" y="24"/>
                      <a:pt x="27" y="25"/>
                      <a:pt x="27" y="25"/>
                    </a:cubicBezTo>
                    <a:cubicBezTo>
                      <a:pt x="27" y="26"/>
                      <a:pt x="26" y="27"/>
                      <a:pt x="25" y="28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39"/>
                      <a:pt x="14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4"/>
                      <a:pt x="11" y="44"/>
                      <a:pt x="11" y="44"/>
                    </a:cubicBezTo>
                    <a:cubicBezTo>
                      <a:pt x="12" y="45"/>
                      <a:pt x="12" y="46"/>
                      <a:pt x="12" y="46"/>
                    </a:cubicBezTo>
                    <a:cubicBezTo>
                      <a:pt x="11" y="48"/>
                      <a:pt x="11" y="48"/>
                      <a:pt x="10" y="49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50"/>
                      <a:pt x="8" y="50"/>
                      <a:pt x="7" y="50"/>
                    </a:cubicBezTo>
                    <a:cubicBezTo>
                      <a:pt x="7" y="50"/>
                      <a:pt x="6" y="51"/>
                      <a:pt x="6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6"/>
                      <a:pt x="1" y="57"/>
                    </a:cubicBezTo>
                    <a:cubicBezTo>
                      <a:pt x="1" y="58"/>
                      <a:pt x="1" y="59"/>
                      <a:pt x="0" y="59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1" y="57"/>
                      <a:pt x="13" y="57"/>
                      <a:pt x="13" y="57"/>
                    </a:cubicBezTo>
                    <a:lnTo>
                      <a:pt x="17" y="57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16" name="Freeform 125"/>
              <p:cNvSpPr>
                <a:spLocks/>
              </p:cNvSpPr>
              <p:nvPr/>
            </p:nvSpPr>
            <p:spPr bwMode="auto">
              <a:xfrm>
                <a:off x="2670" y="25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17" name="Freeform 126"/>
              <p:cNvSpPr>
                <a:spLocks/>
              </p:cNvSpPr>
              <p:nvPr/>
            </p:nvSpPr>
            <p:spPr bwMode="auto">
              <a:xfrm>
                <a:off x="2668" y="249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1 h 1"/>
                  <a:gd name="T16" fmla="*/ 1 w 1"/>
                  <a:gd name="T17" fmla="*/ 1 h 1"/>
                  <a:gd name="T18" fmla="*/ 0 w 1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18" name="Rectangle 127"/>
              <p:cNvSpPr>
                <a:spLocks noChangeArrowheads="1"/>
              </p:cNvSpPr>
              <p:nvPr/>
            </p:nvSpPr>
            <p:spPr bwMode="auto">
              <a:xfrm>
                <a:off x="2676" y="2463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19" name="Freeform 128"/>
              <p:cNvSpPr>
                <a:spLocks/>
              </p:cNvSpPr>
              <p:nvPr/>
            </p:nvSpPr>
            <p:spPr bwMode="auto">
              <a:xfrm>
                <a:off x="2913" y="2498"/>
                <a:ext cx="183" cy="140"/>
              </a:xfrm>
              <a:custGeom>
                <a:avLst/>
                <a:gdLst>
                  <a:gd name="T0" fmla="*/ 85 w 91"/>
                  <a:gd name="T1" fmla="*/ 6 h 70"/>
                  <a:gd name="T2" fmla="*/ 84 w 91"/>
                  <a:gd name="T3" fmla="*/ 3 h 70"/>
                  <a:gd name="T4" fmla="*/ 83 w 91"/>
                  <a:gd name="T5" fmla="*/ 2 h 70"/>
                  <a:gd name="T6" fmla="*/ 81 w 91"/>
                  <a:gd name="T7" fmla="*/ 0 h 70"/>
                  <a:gd name="T8" fmla="*/ 75 w 91"/>
                  <a:gd name="T9" fmla="*/ 6 h 70"/>
                  <a:gd name="T10" fmla="*/ 66 w 91"/>
                  <a:gd name="T11" fmla="*/ 11 h 70"/>
                  <a:gd name="T12" fmla="*/ 53 w 91"/>
                  <a:gd name="T13" fmla="*/ 14 h 70"/>
                  <a:gd name="T14" fmla="*/ 40 w 91"/>
                  <a:gd name="T15" fmla="*/ 21 h 70"/>
                  <a:gd name="T16" fmla="*/ 32 w 91"/>
                  <a:gd name="T17" fmla="*/ 27 h 70"/>
                  <a:gd name="T18" fmla="*/ 14 w 91"/>
                  <a:gd name="T19" fmla="*/ 25 h 70"/>
                  <a:gd name="T20" fmla="*/ 5 w 91"/>
                  <a:gd name="T21" fmla="*/ 28 h 70"/>
                  <a:gd name="T22" fmla="*/ 3 w 91"/>
                  <a:gd name="T23" fmla="*/ 30 h 70"/>
                  <a:gd name="T24" fmla="*/ 0 w 91"/>
                  <a:gd name="T25" fmla="*/ 32 h 70"/>
                  <a:gd name="T26" fmla="*/ 3 w 91"/>
                  <a:gd name="T27" fmla="*/ 35 h 70"/>
                  <a:gd name="T28" fmla="*/ 8 w 91"/>
                  <a:gd name="T29" fmla="*/ 37 h 70"/>
                  <a:gd name="T30" fmla="*/ 4 w 91"/>
                  <a:gd name="T31" fmla="*/ 44 h 70"/>
                  <a:gd name="T32" fmla="*/ 7 w 91"/>
                  <a:gd name="T33" fmla="*/ 45 h 70"/>
                  <a:gd name="T34" fmla="*/ 7 w 91"/>
                  <a:gd name="T35" fmla="*/ 51 h 70"/>
                  <a:gd name="T36" fmla="*/ 7 w 91"/>
                  <a:gd name="T37" fmla="*/ 56 h 70"/>
                  <a:gd name="T38" fmla="*/ 14 w 91"/>
                  <a:gd name="T39" fmla="*/ 62 h 70"/>
                  <a:gd name="T40" fmla="*/ 11 w 91"/>
                  <a:gd name="T41" fmla="*/ 63 h 70"/>
                  <a:gd name="T42" fmla="*/ 11 w 91"/>
                  <a:gd name="T43" fmla="*/ 65 h 70"/>
                  <a:gd name="T44" fmla="*/ 7 w 91"/>
                  <a:gd name="T45" fmla="*/ 66 h 70"/>
                  <a:gd name="T46" fmla="*/ 6 w 91"/>
                  <a:gd name="T47" fmla="*/ 68 h 70"/>
                  <a:gd name="T48" fmla="*/ 10 w 91"/>
                  <a:gd name="T49" fmla="*/ 69 h 70"/>
                  <a:gd name="T50" fmla="*/ 15 w 91"/>
                  <a:gd name="T51" fmla="*/ 70 h 70"/>
                  <a:gd name="T52" fmla="*/ 17 w 91"/>
                  <a:gd name="T53" fmla="*/ 69 h 70"/>
                  <a:gd name="T54" fmla="*/ 18 w 91"/>
                  <a:gd name="T55" fmla="*/ 67 h 70"/>
                  <a:gd name="T56" fmla="*/ 20 w 91"/>
                  <a:gd name="T57" fmla="*/ 66 h 70"/>
                  <a:gd name="T58" fmla="*/ 24 w 91"/>
                  <a:gd name="T59" fmla="*/ 67 h 70"/>
                  <a:gd name="T60" fmla="*/ 30 w 91"/>
                  <a:gd name="T61" fmla="*/ 66 h 70"/>
                  <a:gd name="T62" fmla="*/ 34 w 91"/>
                  <a:gd name="T63" fmla="*/ 63 h 70"/>
                  <a:gd name="T64" fmla="*/ 35 w 91"/>
                  <a:gd name="T65" fmla="*/ 59 h 70"/>
                  <a:gd name="T66" fmla="*/ 37 w 91"/>
                  <a:gd name="T67" fmla="*/ 59 h 70"/>
                  <a:gd name="T68" fmla="*/ 39 w 91"/>
                  <a:gd name="T69" fmla="*/ 62 h 70"/>
                  <a:gd name="T70" fmla="*/ 42 w 91"/>
                  <a:gd name="T71" fmla="*/ 65 h 70"/>
                  <a:gd name="T72" fmla="*/ 47 w 91"/>
                  <a:gd name="T73" fmla="*/ 64 h 70"/>
                  <a:gd name="T74" fmla="*/ 50 w 91"/>
                  <a:gd name="T75" fmla="*/ 64 h 70"/>
                  <a:gd name="T76" fmla="*/ 54 w 91"/>
                  <a:gd name="T77" fmla="*/ 66 h 70"/>
                  <a:gd name="T78" fmla="*/ 57 w 91"/>
                  <a:gd name="T79" fmla="*/ 65 h 70"/>
                  <a:gd name="T80" fmla="*/ 61 w 91"/>
                  <a:gd name="T81" fmla="*/ 63 h 70"/>
                  <a:gd name="T82" fmla="*/ 58 w 91"/>
                  <a:gd name="T83" fmla="*/ 59 h 70"/>
                  <a:gd name="T84" fmla="*/ 60 w 91"/>
                  <a:gd name="T85" fmla="*/ 57 h 70"/>
                  <a:gd name="T86" fmla="*/ 59 w 91"/>
                  <a:gd name="T87" fmla="*/ 53 h 70"/>
                  <a:gd name="T88" fmla="*/ 57 w 91"/>
                  <a:gd name="T89" fmla="*/ 53 h 70"/>
                  <a:gd name="T90" fmla="*/ 62 w 91"/>
                  <a:gd name="T91" fmla="*/ 50 h 70"/>
                  <a:gd name="T92" fmla="*/ 65 w 91"/>
                  <a:gd name="T93" fmla="*/ 48 h 70"/>
                  <a:gd name="T94" fmla="*/ 69 w 91"/>
                  <a:gd name="T95" fmla="*/ 47 h 70"/>
                  <a:gd name="T96" fmla="*/ 69 w 91"/>
                  <a:gd name="T97" fmla="*/ 43 h 70"/>
                  <a:gd name="T98" fmla="*/ 69 w 91"/>
                  <a:gd name="T99" fmla="*/ 38 h 70"/>
                  <a:gd name="T100" fmla="*/ 65 w 91"/>
                  <a:gd name="T101" fmla="*/ 35 h 70"/>
                  <a:gd name="T102" fmla="*/ 66 w 91"/>
                  <a:gd name="T103" fmla="*/ 30 h 70"/>
                  <a:gd name="T104" fmla="*/ 70 w 91"/>
                  <a:gd name="T105" fmla="*/ 29 h 70"/>
                  <a:gd name="T106" fmla="*/ 75 w 91"/>
                  <a:gd name="T107" fmla="*/ 26 h 70"/>
                  <a:gd name="T108" fmla="*/ 79 w 91"/>
                  <a:gd name="T109" fmla="*/ 24 h 70"/>
                  <a:gd name="T110" fmla="*/ 80 w 91"/>
                  <a:gd name="T111" fmla="*/ 21 h 70"/>
                  <a:gd name="T112" fmla="*/ 84 w 91"/>
                  <a:gd name="T113" fmla="*/ 18 h 70"/>
                  <a:gd name="T114" fmla="*/ 85 w 91"/>
                  <a:gd name="T115" fmla="*/ 16 h 70"/>
                  <a:gd name="T116" fmla="*/ 91 w 91"/>
                  <a:gd name="T117" fmla="*/ 1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1" h="70">
                    <a:moveTo>
                      <a:pt x="86" y="7"/>
                    </a:moveTo>
                    <a:cubicBezTo>
                      <a:pt x="85" y="6"/>
                      <a:pt x="85" y="6"/>
                      <a:pt x="85" y="6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6"/>
                      <a:pt x="85" y="5"/>
                      <a:pt x="85" y="5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3"/>
                      <a:pt x="83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6"/>
                      <a:pt x="7" y="27"/>
                      <a:pt x="7" y="27"/>
                    </a:cubicBezTo>
                    <a:cubicBezTo>
                      <a:pt x="7" y="28"/>
                      <a:pt x="6" y="28"/>
                      <a:pt x="5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2" y="31"/>
                      <a:pt x="1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1"/>
                      <a:pt x="4" y="43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5" y="44"/>
                    </a:cubicBezTo>
                    <a:cubicBezTo>
                      <a:pt x="5" y="44"/>
                      <a:pt x="6" y="44"/>
                      <a:pt x="7" y="45"/>
                    </a:cubicBezTo>
                    <a:cubicBezTo>
                      <a:pt x="7" y="45"/>
                      <a:pt x="8" y="46"/>
                      <a:pt x="8" y="46"/>
                    </a:cubicBezTo>
                    <a:cubicBezTo>
                      <a:pt x="8" y="47"/>
                      <a:pt x="8" y="48"/>
                      <a:pt x="8" y="49"/>
                    </a:cubicBezTo>
                    <a:cubicBezTo>
                      <a:pt x="8" y="50"/>
                      <a:pt x="8" y="50"/>
                      <a:pt x="7" y="51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7" y="52"/>
                      <a:pt x="10" y="54"/>
                      <a:pt x="10" y="54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9"/>
                      <a:pt x="9" y="59"/>
                      <a:pt x="11" y="61"/>
                    </a:cubicBezTo>
                    <a:cubicBezTo>
                      <a:pt x="12" y="62"/>
                      <a:pt x="15" y="62"/>
                      <a:pt x="14" y="62"/>
                    </a:cubicBezTo>
                    <a:cubicBezTo>
                      <a:pt x="14" y="63"/>
                      <a:pt x="14" y="63"/>
                      <a:pt x="13" y="63"/>
                    </a:cubicBezTo>
                    <a:cubicBezTo>
                      <a:pt x="13" y="63"/>
                      <a:pt x="13" y="63"/>
                      <a:pt x="12" y="63"/>
                    </a:cubicBezTo>
                    <a:cubicBezTo>
                      <a:pt x="12" y="63"/>
                      <a:pt x="11" y="63"/>
                      <a:pt x="11" y="63"/>
                    </a:cubicBezTo>
                    <a:cubicBezTo>
                      <a:pt x="10" y="63"/>
                      <a:pt x="10" y="64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1" y="64"/>
                      <a:pt x="10" y="64"/>
                      <a:pt x="11" y="65"/>
                    </a:cubicBezTo>
                    <a:cubicBezTo>
                      <a:pt x="11" y="66"/>
                      <a:pt x="10" y="65"/>
                      <a:pt x="10" y="65"/>
                    </a:cubicBezTo>
                    <a:cubicBezTo>
                      <a:pt x="9" y="65"/>
                      <a:pt x="9" y="65"/>
                      <a:pt x="9" y="66"/>
                    </a:cubicBezTo>
                    <a:cubicBezTo>
                      <a:pt x="9" y="66"/>
                      <a:pt x="8" y="66"/>
                      <a:pt x="7" y="66"/>
                    </a:cubicBezTo>
                    <a:cubicBezTo>
                      <a:pt x="7" y="66"/>
                      <a:pt x="6" y="66"/>
                      <a:pt x="5" y="66"/>
                    </a:cubicBezTo>
                    <a:cubicBezTo>
                      <a:pt x="5" y="66"/>
                      <a:pt x="6" y="67"/>
                      <a:pt x="6" y="67"/>
                    </a:cubicBezTo>
                    <a:cubicBezTo>
                      <a:pt x="6" y="67"/>
                      <a:pt x="6" y="68"/>
                      <a:pt x="6" y="68"/>
                    </a:cubicBezTo>
                    <a:cubicBezTo>
                      <a:pt x="6" y="69"/>
                      <a:pt x="7" y="69"/>
                      <a:pt x="7" y="69"/>
                    </a:cubicBezTo>
                    <a:cubicBezTo>
                      <a:pt x="7" y="69"/>
                      <a:pt x="8" y="69"/>
                      <a:pt x="9" y="69"/>
                    </a:cubicBezTo>
                    <a:cubicBezTo>
                      <a:pt x="9" y="69"/>
                      <a:pt x="10" y="69"/>
                      <a:pt x="10" y="69"/>
                    </a:cubicBezTo>
                    <a:cubicBezTo>
                      <a:pt x="10" y="69"/>
                      <a:pt x="12" y="69"/>
                      <a:pt x="12" y="69"/>
                    </a:cubicBezTo>
                    <a:cubicBezTo>
                      <a:pt x="13" y="69"/>
                      <a:pt x="14" y="70"/>
                      <a:pt x="14" y="70"/>
                    </a:cubicBezTo>
                    <a:cubicBezTo>
                      <a:pt x="14" y="70"/>
                      <a:pt x="15" y="70"/>
                      <a:pt x="15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69"/>
                      <a:pt x="16" y="69"/>
                    </a:cubicBezTo>
                    <a:cubicBezTo>
                      <a:pt x="16" y="69"/>
                      <a:pt x="17" y="69"/>
                      <a:pt x="17" y="69"/>
                    </a:cubicBezTo>
                    <a:cubicBezTo>
                      <a:pt x="18" y="69"/>
                      <a:pt x="18" y="68"/>
                      <a:pt x="18" y="68"/>
                    </a:cubicBezTo>
                    <a:cubicBezTo>
                      <a:pt x="19" y="68"/>
                      <a:pt x="19" y="68"/>
                      <a:pt x="19" y="67"/>
                    </a:cubicBezTo>
                    <a:cubicBezTo>
                      <a:pt x="19" y="67"/>
                      <a:pt x="18" y="67"/>
                      <a:pt x="18" y="67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6"/>
                    </a:cubicBezTo>
                    <a:cubicBezTo>
                      <a:pt x="19" y="66"/>
                      <a:pt x="20" y="66"/>
                      <a:pt x="20" y="66"/>
                    </a:cubicBezTo>
                    <a:cubicBezTo>
                      <a:pt x="21" y="66"/>
                      <a:pt x="21" y="67"/>
                      <a:pt x="22" y="67"/>
                    </a:cubicBezTo>
                    <a:cubicBezTo>
                      <a:pt x="22" y="67"/>
                      <a:pt x="23" y="67"/>
                      <a:pt x="23" y="67"/>
                    </a:cubicBezTo>
                    <a:cubicBezTo>
                      <a:pt x="23" y="67"/>
                      <a:pt x="24" y="67"/>
                      <a:pt x="24" y="67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66"/>
                      <a:pt x="31" y="65"/>
                      <a:pt x="32" y="65"/>
                    </a:cubicBezTo>
                    <a:cubicBezTo>
                      <a:pt x="32" y="64"/>
                      <a:pt x="32" y="64"/>
                      <a:pt x="33" y="64"/>
                    </a:cubicBezTo>
                    <a:cubicBezTo>
                      <a:pt x="33" y="64"/>
                      <a:pt x="34" y="63"/>
                      <a:pt x="34" y="63"/>
                    </a:cubicBezTo>
                    <a:cubicBezTo>
                      <a:pt x="34" y="62"/>
                      <a:pt x="34" y="62"/>
                      <a:pt x="33" y="62"/>
                    </a:cubicBezTo>
                    <a:cubicBezTo>
                      <a:pt x="33" y="61"/>
                      <a:pt x="34" y="61"/>
                      <a:pt x="34" y="60"/>
                    </a:cubicBezTo>
                    <a:cubicBezTo>
                      <a:pt x="34" y="60"/>
                      <a:pt x="35" y="59"/>
                      <a:pt x="35" y="59"/>
                    </a:cubicBezTo>
                    <a:cubicBezTo>
                      <a:pt x="35" y="59"/>
                      <a:pt x="35" y="58"/>
                      <a:pt x="36" y="58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60"/>
                      <a:pt x="38" y="60"/>
                    </a:cubicBezTo>
                    <a:cubicBezTo>
                      <a:pt x="38" y="61"/>
                      <a:pt x="39" y="61"/>
                      <a:pt x="39" y="61"/>
                    </a:cubicBezTo>
                    <a:cubicBezTo>
                      <a:pt x="40" y="61"/>
                      <a:pt x="39" y="61"/>
                      <a:pt x="39" y="62"/>
                    </a:cubicBezTo>
                    <a:cubicBezTo>
                      <a:pt x="39" y="63"/>
                      <a:pt x="39" y="63"/>
                      <a:pt x="40" y="63"/>
                    </a:cubicBezTo>
                    <a:cubicBezTo>
                      <a:pt x="40" y="63"/>
                      <a:pt x="40" y="63"/>
                      <a:pt x="41" y="63"/>
                    </a:cubicBezTo>
                    <a:cubicBezTo>
                      <a:pt x="41" y="63"/>
                      <a:pt x="42" y="64"/>
                      <a:pt x="42" y="65"/>
                    </a:cubicBezTo>
                    <a:cubicBezTo>
                      <a:pt x="43" y="65"/>
                      <a:pt x="44" y="66"/>
                      <a:pt x="45" y="66"/>
                    </a:cubicBezTo>
                    <a:cubicBezTo>
                      <a:pt x="46" y="66"/>
                      <a:pt x="45" y="66"/>
                      <a:pt x="46" y="65"/>
                    </a:cubicBezTo>
                    <a:cubicBezTo>
                      <a:pt x="47" y="65"/>
                      <a:pt x="47" y="64"/>
                      <a:pt x="47" y="64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1" y="64"/>
                      <a:pt x="51" y="64"/>
                    </a:cubicBezTo>
                    <a:cubicBezTo>
                      <a:pt x="51" y="64"/>
                      <a:pt x="52" y="65"/>
                      <a:pt x="52" y="65"/>
                    </a:cubicBezTo>
                    <a:cubicBezTo>
                      <a:pt x="52" y="65"/>
                      <a:pt x="53" y="65"/>
                      <a:pt x="54" y="66"/>
                    </a:cubicBezTo>
                    <a:cubicBezTo>
                      <a:pt x="56" y="66"/>
                      <a:pt x="55" y="66"/>
                      <a:pt x="55" y="66"/>
                    </a:cubicBezTo>
                    <a:cubicBezTo>
                      <a:pt x="55" y="66"/>
                      <a:pt x="56" y="66"/>
                      <a:pt x="56" y="66"/>
                    </a:cubicBezTo>
                    <a:cubicBezTo>
                      <a:pt x="56" y="66"/>
                      <a:pt x="57" y="65"/>
                      <a:pt x="57" y="65"/>
                    </a:cubicBezTo>
                    <a:cubicBezTo>
                      <a:pt x="57" y="64"/>
                      <a:pt x="59" y="65"/>
                      <a:pt x="59" y="65"/>
                    </a:cubicBezTo>
                    <a:cubicBezTo>
                      <a:pt x="59" y="65"/>
                      <a:pt x="61" y="64"/>
                      <a:pt x="61" y="64"/>
                    </a:cubicBezTo>
                    <a:cubicBezTo>
                      <a:pt x="61" y="64"/>
                      <a:pt x="61" y="63"/>
                      <a:pt x="61" y="63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62"/>
                      <a:pt x="58" y="61"/>
                      <a:pt x="58" y="61"/>
                    </a:cubicBezTo>
                    <a:cubicBezTo>
                      <a:pt x="58" y="60"/>
                      <a:pt x="58" y="59"/>
                      <a:pt x="58" y="59"/>
                    </a:cubicBezTo>
                    <a:cubicBezTo>
                      <a:pt x="58" y="59"/>
                      <a:pt x="58" y="58"/>
                      <a:pt x="58" y="58"/>
                    </a:cubicBezTo>
                    <a:cubicBezTo>
                      <a:pt x="58" y="58"/>
                      <a:pt x="58" y="58"/>
                      <a:pt x="59" y="57"/>
                    </a:cubicBezTo>
                    <a:cubicBezTo>
                      <a:pt x="59" y="57"/>
                      <a:pt x="59" y="57"/>
                      <a:pt x="60" y="57"/>
                    </a:cubicBezTo>
                    <a:cubicBezTo>
                      <a:pt x="60" y="56"/>
                      <a:pt x="61" y="56"/>
                      <a:pt x="61" y="56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54"/>
                      <a:pt x="59" y="54"/>
                      <a:pt x="59" y="53"/>
                    </a:cubicBezTo>
                    <a:cubicBezTo>
                      <a:pt x="59" y="53"/>
                      <a:pt x="59" y="54"/>
                      <a:pt x="59" y="54"/>
                    </a:cubicBezTo>
                    <a:cubicBezTo>
                      <a:pt x="59" y="54"/>
                      <a:pt x="58" y="54"/>
                      <a:pt x="58" y="54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8"/>
                      <a:pt x="66" y="48"/>
                      <a:pt x="66" y="48"/>
                    </a:cubicBezTo>
                    <a:cubicBezTo>
                      <a:pt x="66" y="48"/>
                      <a:pt x="67" y="48"/>
                      <a:pt x="68" y="48"/>
                    </a:cubicBezTo>
                    <a:cubicBezTo>
                      <a:pt x="68" y="48"/>
                      <a:pt x="69" y="47"/>
                      <a:pt x="69" y="47"/>
                    </a:cubicBezTo>
                    <a:cubicBezTo>
                      <a:pt x="70" y="46"/>
                      <a:pt x="69" y="46"/>
                      <a:pt x="69" y="46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8" y="41"/>
                      <a:pt x="69" y="39"/>
                      <a:pt x="69" y="39"/>
                    </a:cubicBezTo>
                    <a:cubicBezTo>
                      <a:pt x="69" y="39"/>
                      <a:pt x="69" y="38"/>
                      <a:pt x="69" y="38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37"/>
                      <a:pt x="67" y="37"/>
                      <a:pt x="67" y="36"/>
                    </a:cubicBezTo>
                    <a:cubicBezTo>
                      <a:pt x="67" y="36"/>
                      <a:pt x="65" y="35"/>
                      <a:pt x="65" y="35"/>
                    </a:cubicBezTo>
                    <a:cubicBezTo>
                      <a:pt x="65" y="35"/>
                      <a:pt x="65" y="33"/>
                      <a:pt x="65" y="33"/>
                    </a:cubicBezTo>
                    <a:cubicBezTo>
                      <a:pt x="65" y="33"/>
                      <a:pt x="66" y="32"/>
                      <a:pt x="66" y="32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6" y="30"/>
                      <a:pt x="68" y="30"/>
                      <a:pt x="68" y="30"/>
                    </a:cubicBezTo>
                    <a:cubicBezTo>
                      <a:pt x="68" y="30"/>
                      <a:pt x="70" y="30"/>
                      <a:pt x="70" y="30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2"/>
                      <a:pt x="79" y="22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6" y="22"/>
                      <a:pt x="86" y="22"/>
                      <a:pt x="84" y="1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7"/>
                      <a:pt x="85" y="16"/>
                      <a:pt x="85" y="16"/>
                    </a:cubicBezTo>
                    <a:cubicBezTo>
                      <a:pt x="86" y="15"/>
                      <a:pt x="87" y="15"/>
                      <a:pt x="87" y="15"/>
                    </a:cubicBezTo>
                    <a:cubicBezTo>
                      <a:pt x="87" y="15"/>
                      <a:pt x="89" y="15"/>
                      <a:pt x="89" y="15"/>
                    </a:cubicBezTo>
                    <a:cubicBezTo>
                      <a:pt x="89" y="15"/>
                      <a:pt x="90" y="15"/>
                      <a:pt x="91" y="15"/>
                    </a:cubicBezTo>
                    <a:cubicBezTo>
                      <a:pt x="86" y="9"/>
                      <a:pt x="86" y="9"/>
                      <a:pt x="86" y="9"/>
                    </a:cubicBezTo>
                    <a:lnTo>
                      <a:pt x="86" y="7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20" name="Freeform 129"/>
              <p:cNvSpPr>
                <a:spLocks/>
              </p:cNvSpPr>
              <p:nvPr/>
            </p:nvSpPr>
            <p:spPr bwMode="auto">
              <a:xfrm>
                <a:off x="2674" y="2317"/>
                <a:ext cx="444" cy="229"/>
              </a:xfrm>
              <a:custGeom>
                <a:avLst/>
                <a:gdLst>
                  <a:gd name="T0" fmla="*/ 219 w 221"/>
                  <a:gd name="T1" fmla="*/ 34 h 114"/>
                  <a:gd name="T2" fmla="*/ 214 w 221"/>
                  <a:gd name="T3" fmla="*/ 29 h 114"/>
                  <a:gd name="T4" fmla="*/ 211 w 221"/>
                  <a:gd name="T5" fmla="*/ 22 h 114"/>
                  <a:gd name="T6" fmla="*/ 213 w 221"/>
                  <a:gd name="T7" fmla="*/ 14 h 114"/>
                  <a:gd name="T8" fmla="*/ 201 w 221"/>
                  <a:gd name="T9" fmla="*/ 6 h 114"/>
                  <a:gd name="T10" fmla="*/ 178 w 221"/>
                  <a:gd name="T11" fmla="*/ 5 h 114"/>
                  <a:gd name="T12" fmla="*/ 162 w 221"/>
                  <a:gd name="T13" fmla="*/ 3 h 114"/>
                  <a:gd name="T14" fmla="*/ 153 w 221"/>
                  <a:gd name="T15" fmla="*/ 11 h 114"/>
                  <a:gd name="T16" fmla="*/ 140 w 221"/>
                  <a:gd name="T17" fmla="*/ 18 h 114"/>
                  <a:gd name="T18" fmla="*/ 125 w 221"/>
                  <a:gd name="T19" fmla="*/ 16 h 114"/>
                  <a:gd name="T20" fmla="*/ 123 w 221"/>
                  <a:gd name="T21" fmla="*/ 23 h 114"/>
                  <a:gd name="T22" fmla="*/ 115 w 221"/>
                  <a:gd name="T23" fmla="*/ 25 h 114"/>
                  <a:gd name="T24" fmla="*/ 108 w 221"/>
                  <a:gd name="T25" fmla="*/ 36 h 114"/>
                  <a:gd name="T26" fmla="*/ 102 w 221"/>
                  <a:gd name="T27" fmla="*/ 39 h 114"/>
                  <a:gd name="T28" fmla="*/ 94 w 221"/>
                  <a:gd name="T29" fmla="*/ 44 h 114"/>
                  <a:gd name="T30" fmla="*/ 99 w 221"/>
                  <a:gd name="T31" fmla="*/ 59 h 114"/>
                  <a:gd name="T32" fmla="*/ 105 w 221"/>
                  <a:gd name="T33" fmla="*/ 61 h 114"/>
                  <a:gd name="T34" fmla="*/ 102 w 221"/>
                  <a:gd name="T35" fmla="*/ 74 h 114"/>
                  <a:gd name="T36" fmla="*/ 93 w 221"/>
                  <a:gd name="T37" fmla="*/ 65 h 114"/>
                  <a:gd name="T38" fmla="*/ 87 w 221"/>
                  <a:gd name="T39" fmla="*/ 67 h 114"/>
                  <a:gd name="T40" fmla="*/ 79 w 221"/>
                  <a:gd name="T41" fmla="*/ 64 h 114"/>
                  <a:gd name="T42" fmla="*/ 76 w 221"/>
                  <a:gd name="T43" fmla="*/ 69 h 114"/>
                  <a:gd name="T44" fmla="*/ 65 w 221"/>
                  <a:gd name="T45" fmla="*/ 71 h 114"/>
                  <a:gd name="T46" fmla="*/ 55 w 221"/>
                  <a:gd name="T47" fmla="*/ 74 h 114"/>
                  <a:gd name="T48" fmla="*/ 47 w 221"/>
                  <a:gd name="T49" fmla="*/ 77 h 114"/>
                  <a:gd name="T50" fmla="*/ 41 w 221"/>
                  <a:gd name="T51" fmla="*/ 79 h 114"/>
                  <a:gd name="T52" fmla="*/ 34 w 221"/>
                  <a:gd name="T53" fmla="*/ 73 h 114"/>
                  <a:gd name="T54" fmla="*/ 27 w 221"/>
                  <a:gd name="T55" fmla="*/ 73 h 114"/>
                  <a:gd name="T56" fmla="*/ 27 w 221"/>
                  <a:gd name="T57" fmla="*/ 77 h 114"/>
                  <a:gd name="T58" fmla="*/ 24 w 221"/>
                  <a:gd name="T59" fmla="*/ 83 h 114"/>
                  <a:gd name="T60" fmla="*/ 15 w 221"/>
                  <a:gd name="T61" fmla="*/ 81 h 114"/>
                  <a:gd name="T62" fmla="*/ 9 w 221"/>
                  <a:gd name="T63" fmla="*/ 73 h 114"/>
                  <a:gd name="T64" fmla="*/ 5 w 221"/>
                  <a:gd name="T65" fmla="*/ 75 h 114"/>
                  <a:gd name="T66" fmla="*/ 2 w 221"/>
                  <a:gd name="T67" fmla="*/ 82 h 114"/>
                  <a:gd name="T68" fmla="*/ 0 w 221"/>
                  <a:gd name="T69" fmla="*/ 87 h 114"/>
                  <a:gd name="T70" fmla="*/ 1 w 221"/>
                  <a:gd name="T71" fmla="*/ 90 h 114"/>
                  <a:gd name="T72" fmla="*/ 12 w 221"/>
                  <a:gd name="T73" fmla="*/ 96 h 114"/>
                  <a:gd name="T74" fmla="*/ 17 w 221"/>
                  <a:gd name="T75" fmla="*/ 98 h 114"/>
                  <a:gd name="T76" fmla="*/ 22 w 221"/>
                  <a:gd name="T77" fmla="*/ 95 h 114"/>
                  <a:gd name="T78" fmla="*/ 23 w 221"/>
                  <a:gd name="T79" fmla="*/ 93 h 114"/>
                  <a:gd name="T80" fmla="*/ 29 w 221"/>
                  <a:gd name="T81" fmla="*/ 94 h 114"/>
                  <a:gd name="T82" fmla="*/ 32 w 221"/>
                  <a:gd name="T83" fmla="*/ 100 h 114"/>
                  <a:gd name="T84" fmla="*/ 43 w 221"/>
                  <a:gd name="T85" fmla="*/ 96 h 114"/>
                  <a:gd name="T86" fmla="*/ 65 w 221"/>
                  <a:gd name="T87" fmla="*/ 90 h 114"/>
                  <a:gd name="T88" fmla="*/ 80 w 221"/>
                  <a:gd name="T89" fmla="*/ 93 h 114"/>
                  <a:gd name="T90" fmla="*/ 86 w 221"/>
                  <a:gd name="T91" fmla="*/ 104 h 114"/>
                  <a:gd name="T92" fmla="*/ 121 w 221"/>
                  <a:gd name="T93" fmla="*/ 109 h 114"/>
                  <a:gd name="T94" fmla="*/ 149 w 221"/>
                  <a:gd name="T95" fmla="*/ 114 h 114"/>
                  <a:gd name="T96" fmla="*/ 158 w 221"/>
                  <a:gd name="T97" fmla="*/ 108 h 114"/>
                  <a:gd name="T98" fmla="*/ 177 w 221"/>
                  <a:gd name="T99" fmla="*/ 103 h 114"/>
                  <a:gd name="T100" fmla="*/ 192 w 221"/>
                  <a:gd name="T101" fmla="*/ 96 h 114"/>
                  <a:gd name="T102" fmla="*/ 204 w 221"/>
                  <a:gd name="T103" fmla="*/ 80 h 114"/>
                  <a:gd name="T104" fmla="*/ 206 w 221"/>
                  <a:gd name="T105" fmla="*/ 66 h 114"/>
                  <a:gd name="T106" fmla="*/ 204 w 221"/>
                  <a:gd name="T107" fmla="*/ 53 h 114"/>
                  <a:gd name="T108" fmla="*/ 219 w 221"/>
                  <a:gd name="T109" fmla="*/ 5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114">
                    <a:moveTo>
                      <a:pt x="219" y="49"/>
                    </a:moveTo>
                    <a:cubicBezTo>
                      <a:pt x="219" y="47"/>
                      <a:pt x="219" y="45"/>
                      <a:pt x="219" y="45"/>
                    </a:cubicBezTo>
                    <a:cubicBezTo>
                      <a:pt x="219" y="41"/>
                      <a:pt x="219" y="41"/>
                      <a:pt x="219" y="41"/>
                    </a:cubicBezTo>
                    <a:cubicBezTo>
                      <a:pt x="219" y="41"/>
                      <a:pt x="219" y="35"/>
                      <a:pt x="219" y="35"/>
                    </a:cubicBezTo>
                    <a:cubicBezTo>
                      <a:pt x="219" y="35"/>
                      <a:pt x="219" y="35"/>
                      <a:pt x="219" y="34"/>
                    </a:cubicBezTo>
                    <a:cubicBezTo>
                      <a:pt x="218" y="34"/>
                      <a:pt x="217" y="34"/>
                      <a:pt x="217" y="34"/>
                    </a:cubicBezTo>
                    <a:cubicBezTo>
                      <a:pt x="217" y="34"/>
                      <a:pt x="215" y="33"/>
                      <a:pt x="215" y="33"/>
                    </a:cubicBezTo>
                    <a:cubicBezTo>
                      <a:pt x="215" y="33"/>
                      <a:pt x="215" y="32"/>
                      <a:pt x="215" y="31"/>
                    </a:cubicBezTo>
                    <a:cubicBezTo>
                      <a:pt x="214" y="30"/>
                      <a:pt x="214" y="29"/>
                      <a:pt x="214" y="29"/>
                    </a:cubicBezTo>
                    <a:cubicBezTo>
                      <a:pt x="214" y="29"/>
                      <a:pt x="214" y="29"/>
                      <a:pt x="214" y="29"/>
                    </a:cubicBezTo>
                    <a:cubicBezTo>
                      <a:pt x="213" y="29"/>
                      <a:pt x="212" y="28"/>
                      <a:pt x="212" y="28"/>
                    </a:cubicBezTo>
                    <a:cubicBezTo>
                      <a:pt x="212" y="28"/>
                      <a:pt x="213" y="26"/>
                      <a:pt x="212" y="26"/>
                    </a:cubicBezTo>
                    <a:cubicBezTo>
                      <a:pt x="212" y="26"/>
                      <a:pt x="211" y="26"/>
                      <a:pt x="211" y="26"/>
                    </a:cubicBezTo>
                    <a:cubicBezTo>
                      <a:pt x="211" y="26"/>
                      <a:pt x="211" y="23"/>
                      <a:pt x="211" y="23"/>
                    </a:cubicBezTo>
                    <a:cubicBezTo>
                      <a:pt x="211" y="22"/>
                      <a:pt x="211" y="22"/>
                      <a:pt x="211" y="22"/>
                    </a:cubicBezTo>
                    <a:cubicBezTo>
                      <a:pt x="212" y="20"/>
                      <a:pt x="212" y="20"/>
                      <a:pt x="212" y="20"/>
                    </a:cubicBezTo>
                    <a:cubicBezTo>
                      <a:pt x="212" y="20"/>
                      <a:pt x="212" y="19"/>
                      <a:pt x="212" y="19"/>
                    </a:cubicBezTo>
                    <a:cubicBezTo>
                      <a:pt x="212" y="18"/>
                      <a:pt x="213" y="17"/>
                      <a:pt x="213" y="17"/>
                    </a:cubicBezTo>
                    <a:cubicBezTo>
                      <a:pt x="212" y="16"/>
                      <a:pt x="212" y="16"/>
                      <a:pt x="212" y="16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2" y="13"/>
                      <a:pt x="212" y="13"/>
                      <a:pt x="212" y="13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10" y="8"/>
                      <a:pt x="207" y="9"/>
                      <a:pt x="205" y="9"/>
                    </a:cubicBezTo>
                    <a:cubicBezTo>
                      <a:pt x="203" y="8"/>
                      <a:pt x="201" y="6"/>
                      <a:pt x="201" y="6"/>
                    </a:cubicBezTo>
                    <a:cubicBezTo>
                      <a:pt x="200" y="6"/>
                      <a:pt x="197" y="6"/>
                      <a:pt x="197" y="6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4" y="7"/>
                      <a:pt x="184" y="7"/>
                      <a:pt x="184" y="7"/>
                    </a:cubicBezTo>
                    <a:cubicBezTo>
                      <a:pt x="178" y="5"/>
                      <a:pt x="178" y="5"/>
                      <a:pt x="178" y="5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77" y="4"/>
                      <a:pt x="174" y="4"/>
                      <a:pt x="173" y="4"/>
                    </a:cubicBezTo>
                    <a:cubicBezTo>
                      <a:pt x="172" y="4"/>
                      <a:pt x="169" y="4"/>
                      <a:pt x="169" y="4"/>
                    </a:cubicBezTo>
                    <a:cubicBezTo>
                      <a:pt x="169" y="4"/>
                      <a:pt x="166" y="2"/>
                      <a:pt x="165" y="2"/>
                    </a:cubicBezTo>
                    <a:cubicBezTo>
                      <a:pt x="164" y="2"/>
                      <a:pt x="162" y="3"/>
                      <a:pt x="162" y="3"/>
                    </a:cubicBezTo>
                    <a:cubicBezTo>
                      <a:pt x="159" y="2"/>
                      <a:pt x="159" y="2"/>
                      <a:pt x="159" y="2"/>
                    </a:cubicBezTo>
                    <a:cubicBezTo>
                      <a:pt x="159" y="2"/>
                      <a:pt x="156" y="0"/>
                      <a:pt x="155" y="1"/>
                    </a:cubicBezTo>
                    <a:cubicBezTo>
                      <a:pt x="153" y="1"/>
                      <a:pt x="154" y="3"/>
                      <a:pt x="154" y="3"/>
                    </a:cubicBezTo>
                    <a:cubicBezTo>
                      <a:pt x="154" y="3"/>
                      <a:pt x="154" y="7"/>
                      <a:pt x="154" y="8"/>
                    </a:cubicBezTo>
                    <a:cubicBezTo>
                      <a:pt x="154" y="9"/>
                      <a:pt x="153" y="11"/>
                      <a:pt x="153" y="11"/>
                    </a:cubicBezTo>
                    <a:cubicBezTo>
                      <a:pt x="150" y="12"/>
                      <a:pt x="150" y="12"/>
                      <a:pt x="150" y="12"/>
                    </a:cubicBezTo>
                    <a:cubicBezTo>
                      <a:pt x="150" y="12"/>
                      <a:pt x="149" y="15"/>
                      <a:pt x="148" y="15"/>
                    </a:cubicBezTo>
                    <a:cubicBezTo>
                      <a:pt x="147" y="15"/>
                      <a:pt x="147" y="19"/>
                      <a:pt x="147" y="19"/>
                    </a:cubicBezTo>
                    <a:cubicBezTo>
                      <a:pt x="144" y="20"/>
                      <a:pt x="144" y="20"/>
                      <a:pt x="144" y="20"/>
                    </a:cubicBezTo>
                    <a:cubicBezTo>
                      <a:pt x="140" y="18"/>
                      <a:pt x="140" y="18"/>
                      <a:pt x="140" y="18"/>
                    </a:cubicBezTo>
                    <a:cubicBezTo>
                      <a:pt x="138" y="19"/>
                      <a:pt x="138" y="19"/>
                      <a:pt x="138" y="19"/>
                    </a:cubicBezTo>
                    <a:cubicBezTo>
                      <a:pt x="138" y="21"/>
                      <a:pt x="138" y="21"/>
                      <a:pt x="138" y="21"/>
                    </a:cubicBezTo>
                    <a:cubicBezTo>
                      <a:pt x="138" y="21"/>
                      <a:pt x="133" y="21"/>
                      <a:pt x="133" y="21"/>
                    </a:cubicBezTo>
                    <a:cubicBezTo>
                      <a:pt x="133" y="21"/>
                      <a:pt x="129" y="19"/>
                      <a:pt x="129" y="19"/>
                    </a:cubicBezTo>
                    <a:cubicBezTo>
                      <a:pt x="129" y="19"/>
                      <a:pt x="126" y="17"/>
                      <a:pt x="125" y="16"/>
                    </a:cubicBezTo>
                    <a:cubicBezTo>
                      <a:pt x="125" y="16"/>
                      <a:pt x="123" y="15"/>
                      <a:pt x="122" y="14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3" y="22"/>
                      <a:pt x="123" y="22"/>
                      <a:pt x="123" y="22"/>
                    </a:cubicBezTo>
                    <a:cubicBezTo>
                      <a:pt x="123" y="23"/>
                      <a:pt x="123" y="23"/>
                      <a:pt x="123" y="23"/>
                    </a:cubicBezTo>
                    <a:cubicBezTo>
                      <a:pt x="122" y="24"/>
                      <a:pt x="121" y="25"/>
                      <a:pt x="121" y="25"/>
                    </a:cubicBezTo>
                    <a:cubicBezTo>
                      <a:pt x="120" y="25"/>
                      <a:pt x="119" y="26"/>
                      <a:pt x="118" y="26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6" y="26"/>
                      <a:pt x="115" y="25"/>
                      <a:pt x="115" y="25"/>
                    </a:cubicBezTo>
                    <a:cubicBezTo>
                      <a:pt x="113" y="25"/>
                      <a:pt x="113" y="25"/>
                      <a:pt x="113" y="25"/>
                    </a:cubicBezTo>
                    <a:cubicBezTo>
                      <a:pt x="113" y="25"/>
                      <a:pt x="113" y="26"/>
                      <a:pt x="113" y="26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5" y="37"/>
                      <a:pt x="105" y="37"/>
                    </a:cubicBezTo>
                    <a:cubicBezTo>
                      <a:pt x="105" y="37"/>
                      <a:pt x="103" y="38"/>
                      <a:pt x="102" y="39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99" y="41"/>
                      <a:pt x="98" y="42"/>
                      <a:pt x="95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1" y="57"/>
                      <a:pt x="101" y="57"/>
                      <a:pt x="101" y="57"/>
                    </a:cubicBezTo>
                    <a:cubicBezTo>
                      <a:pt x="101" y="57"/>
                      <a:pt x="99" y="58"/>
                      <a:pt x="99" y="59"/>
                    </a:cubicBezTo>
                    <a:cubicBezTo>
                      <a:pt x="100" y="59"/>
                      <a:pt x="100" y="59"/>
                      <a:pt x="101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4" y="60"/>
                      <a:pt x="104" y="61"/>
                      <a:pt x="104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65"/>
                      <a:pt x="104" y="67"/>
                      <a:pt x="104" y="69"/>
                    </a:cubicBezTo>
                    <a:cubicBezTo>
                      <a:pt x="105" y="71"/>
                      <a:pt x="104" y="72"/>
                      <a:pt x="104" y="73"/>
                    </a:cubicBezTo>
                    <a:cubicBezTo>
                      <a:pt x="103" y="74"/>
                      <a:pt x="103" y="74"/>
                      <a:pt x="103" y="74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1" y="74"/>
                      <a:pt x="101" y="74"/>
                      <a:pt x="100" y="73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5" y="71"/>
                      <a:pt x="94" y="70"/>
                      <a:pt x="94" y="70"/>
                    </a:cubicBezTo>
                    <a:cubicBezTo>
                      <a:pt x="93" y="69"/>
                      <a:pt x="92" y="67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2" y="65"/>
                      <a:pt x="92" y="65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1" y="65"/>
                      <a:pt x="91" y="65"/>
                      <a:pt x="90" y="65"/>
                    </a:cubicBezTo>
                    <a:cubicBezTo>
                      <a:pt x="90" y="65"/>
                      <a:pt x="89" y="66"/>
                      <a:pt x="89" y="66"/>
                    </a:cubicBezTo>
                    <a:cubicBezTo>
                      <a:pt x="89" y="67"/>
                      <a:pt x="88" y="67"/>
                      <a:pt x="87" y="67"/>
                    </a:cubicBezTo>
                    <a:cubicBezTo>
                      <a:pt x="86" y="67"/>
                      <a:pt x="86" y="67"/>
                      <a:pt x="85" y="67"/>
                    </a:cubicBezTo>
                    <a:cubicBezTo>
                      <a:pt x="84" y="66"/>
                      <a:pt x="83" y="66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81" y="64"/>
                      <a:pt x="80" y="64"/>
                      <a:pt x="80" y="64"/>
                    </a:cubicBezTo>
                    <a:cubicBezTo>
                      <a:pt x="80" y="64"/>
                      <a:pt x="79" y="64"/>
                      <a:pt x="79" y="64"/>
                    </a:cubicBezTo>
                    <a:cubicBezTo>
                      <a:pt x="79" y="64"/>
                      <a:pt x="79" y="65"/>
                      <a:pt x="79" y="65"/>
                    </a:cubicBezTo>
                    <a:cubicBezTo>
                      <a:pt x="79" y="65"/>
                      <a:pt x="80" y="67"/>
                      <a:pt x="79" y="68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7" y="69"/>
                      <a:pt x="77" y="69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2" y="69"/>
                      <a:pt x="70" y="69"/>
                      <a:pt x="70" y="69"/>
                    </a:cubicBezTo>
                    <a:cubicBezTo>
                      <a:pt x="69" y="71"/>
                      <a:pt x="67" y="71"/>
                      <a:pt x="65" y="71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1"/>
                      <a:pt x="61" y="72"/>
                      <a:pt x="61" y="72"/>
                    </a:cubicBezTo>
                    <a:cubicBezTo>
                      <a:pt x="60" y="73"/>
                      <a:pt x="58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4" y="75"/>
                      <a:pt x="54" y="75"/>
                      <a:pt x="53" y="76"/>
                    </a:cubicBezTo>
                    <a:cubicBezTo>
                      <a:pt x="52" y="77"/>
                      <a:pt x="51" y="78"/>
                      <a:pt x="50" y="78"/>
                    </a:cubicBezTo>
                    <a:cubicBezTo>
                      <a:pt x="50" y="78"/>
                      <a:pt x="49" y="78"/>
                      <a:pt x="49" y="78"/>
                    </a:cubicBezTo>
                    <a:cubicBezTo>
                      <a:pt x="49" y="78"/>
                      <a:pt x="48" y="78"/>
                      <a:pt x="47" y="78"/>
                    </a:cubicBezTo>
                    <a:cubicBezTo>
                      <a:pt x="47" y="78"/>
                      <a:pt x="47" y="77"/>
                      <a:pt x="47" y="77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5" y="79"/>
                      <a:pt x="44" y="80"/>
                      <a:pt x="43" y="80"/>
                    </a:cubicBezTo>
                    <a:cubicBezTo>
                      <a:pt x="43" y="80"/>
                      <a:pt x="42" y="79"/>
                      <a:pt x="42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39" y="79"/>
                      <a:pt x="38" y="77"/>
                      <a:pt x="38" y="75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36" y="74"/>
                      <a:pt x="35" y="73"/>
                      <a:pt x="34" y="73"/>
                    </a:cubicBezTo>
                    <a:cubicBezTo>
                      <a:pt x="34" y="73"/>
                      <a:pt x="33" y="73"/>
                      <a:pt x="33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29" y="73"/>
                      <a:pt x="29" y="73"/>
                      <a:pt x="28" y="73"/>
                    </a:cubicBezTo>
                    <a:cubicBezTo>
                      <a:pt x="28" y="73"/>
                      <a:pt x="27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6"/>
                      <a:pt x="27" y="76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8"/>
                      <a:pt x="27" y="79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5" y="81"/>
                      <a:pt x="25" y="81"/>
                      <a:pt x="25" y="82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4"/>
                      <a:pt x="23" y="86"/>
                      <a:pt x="21" y="86"/>
                    </a:cubicBezTo>
                    <a:cubicBezTo>
                      <a:pt x="20" y="86"/>
                      <a:pt x="19" y="85"/>
                      <a:pt x="19" y="85"/>
                    </a:cubicBezTo>
                    <a:cubicBezTo>
                      <a:pt x="18" y="85"/>
                      <a:pt x="18" y="85"/>
                      <a:pt x="18" y="85"/>
                    </a:cubicBezTo>
                    <a:cubicBezTo>
                      <a:pt x="17" y="84"/>
                      <a:pt x="16" y="84"/>
                      <a:pt x="15" y="83"/>
                    </a:cubicBezTo>
                    <a:cubicBezTo>
                      <a:pt x="15" y="82"/>
                      <a:pt x="15" y="82"/>
                      <a:pt x="15" y="81"/>
                    </a:cubicBezTo>
                    <a:cubicBezTo>
                      <a:pt x="15" y="81"/>
                      <a:pt x="14" y="81"/>
                      <a:pt x="13" y="80"/>
                    </a:cubicBezTo>
                    <a:cubicBezTo>
                      <a:pt x="12" y="79"/>
                      <a:pt x="12" y="77"/>
                      <a:pt x="13" y="76"/>
                    </a:cubicBezTo>
                    <a:cubicBezTo>
                      <a:pt x="13" y="75"/>
                      <a:pt x="12" y="75"/>
                      <a:pt x="12" y="75"/>
                    </a:cubicBezTo>
                    <a:cubicBezTo>
                      <a:pt x="11" y="75"/>
                      <a:pt x="10" y="74"/>
                      <a:pt x="10" y="74"/>
                    </a:cubicBezTo>
                    <a:cubicBezTo>
                      <a:pt x="9" y="74"/>
                      <a:pt x="9" y="73"/>
                      <a:pt x="9" y="73"/>
                    </a:cubicBezTo>
                    <a:cubicBezTo>
                      <a:pt x="8" y="72"/>
                      <a:pt x="7" y="72"/>
                      <a:pt x="7" y="71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6" y="72"/>
                      <a:pt x="6" y="72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5" y="74"/>
                      <a:pt x="5" y="75"/>
                      <a:pt x="5" y="75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77"/>
                      <a:pt x="5" y="78"/>
                      <a:pt x="4" y="79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3" y="81"/>
                      <a:pt x="3" y="81"/>
                      <a:pt x="2" y="82"/>
                    </a:cubicBezTo>
                    <a:cubicBezTo>
                      <a:pt x="2" y="82"/>
                      <a:pt x="2" y="83"/>
                      <a:pt x="2" y="83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8" y="98"/>
                      <a:pt x="18" y="98"/>
                      <a:pt x="18" y="98"/>
                    </a:cubicBezTo>
                    <a:cubicBezTo>
                      <a:pt x="18" y="98"/>
                      <a:pt x="19" y="98"/>
                      <a:pt x="19" y="98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22" y="94"/>
                      <a:pt x="22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24" y="92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2"/>
                      <a:pt x="27" y="92"/>
                      <a:pt x="28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1" y="96"/>
                      <a:pt x="30" y="98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30" y="98"/>
                      <a:pt x="30" y="99"/>
                      <a:pt x="30" y="99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6" y="89"/>
                      <a:pt x="72" y="88"/>
                      <a:pt x="72" y="88"/>
                    </a:cubicBezTo>
                    <a:cubicBezTo>
                      <a:pt x="73" y="88"/>
                      <a:pt x="75" y="87"/>
                      <a:pt x="77" y="87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83" y="99"/>
                      <a:pt x="83" y="99"/>
                      <a:pt x="83" y="99"/>
                    </a:cubicBezTo>
                    <a:cubicBezTo>
                      <a:pt x="83" y="100"/>
                      <a:pt x="83" y="100"/>
                      <a:pt x="83" y="100"/>
                    </a:cubicBezTo>
                    <a:cubicBezTo>
                      <a:pt x="84" y="101"/>
                      <a:pt x="85" y="102"/>
                      <a:pt x="85" y="102"/>
                    </a:cubicBezTo>
                    <a:cubicBezTo>
                      <a:pt x="85" y="103"/>
                      <a:pt x="86" y="103"/>
                      <a:pt x="86" y="104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105" y="107"/>
                      <a:pt x="105" y="107"/>
                      <a:pt x="105" y="107"/>
                    </a:cubicBezTo>
                    <a:cubicBezTo>
                      <a:pt x="106" y="108"/>
                      <a:pt x="111" y="109"/>
                      <a:pt x="113" y="109"/>
                    </a:cubicBezTo>
                    <a:cubicBezTo>
                      <a:pt x="113" y="109"/>
                      <a:pt x="115" y="109"/>
                      <a:pt x="115" y="109"/>
                    </a:cubicBezTo>
                    <a:cubicBezTo>
                      <a:pt x="117" y="109"/>
                      <a:pt x="120" y="109"/>
                      <a:pt x="121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7" y="111"/>
                      <a:pt x="127" y="111"/>
                      <a:pt x="127" y="111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9" y="114"/>
                      <a:pt x="149" y="114"/>
                      <a:pt x="149" y="114"/>
                    </a:cubicBezTo>
                    <a:cubicBezTo>
                      <a:pt x="150" y="114"/>
                      <a:pt x="150" y="114"/>
                      <a:pt x="150" y="114"/>
                    </a:cubicBezTo>
                    <a:cubicBezTo>
                      <a:pt x="153" y="113"/>
                      <a:pt x="153" y="113"/>
                      <a:pt x="153" y="113"/>
                    </a:cubicBezTo>
                    <a:cubicBezTo>
                      <a:pt x="155" y="110"/>
                      <a:pt x="155" y="110"/>
                      <a:pt x="155" y="110"/>
                    </a:cubicBezTo>
                    <a:cubicBezTo>
                      <a:pt x="157" y="110"/>
                      <a:pt x="157" y="110"/>
                      <a:pt x="157" y="110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60" y="105"/>
                      <a:pt x="160" y="105"/>
                      <a:pt x="160" y="105"/>
                    </a:cubicBezTo>
                    <a:cubicBezTo>
                      <a:pt x="163" y="103"/>
                      <a:pt x="163" y="103"/>
                      <a:pt x="163" y="103"/>
                    </a:cubicBezTo>
                    <a:cubicBezTo>
                      <a:pt x="167" y="103"/>
                      <a:pt x="167" y="103"/>
                      <a:pt x="167" y="103"/>
                    </a:cubicBezTo>
                    <a:cubicBezTo>
                      <a:pt x="173" y="102"/>
                      <a:pt x="173" y="102"/>
                      <a:pt x="173" y="102"/>
                    </a:cubicBezTo>
                    <a:cubicBezTo>
                      <a:pt x="177" y="103"/>
                      <a:pt x="177" y="103"/>
                      <a:pt x="177" y="103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4" y="99"/>
                      <a:pt x="184" y="99"/>
                      <a:pt x="184" y="99"/>
                    </a:cubicBezTo>
                    <a:cubicBezTo>
                      <a:pt x="188" y="98"/>
                      <a:pt x="188" y="98"/>
                      <a:pt x="188" y="98"/>
                    </a:cubicBezTo>
                    <a:cubicBezTo>
                      <a:pt x="193" y="101"/>
                      <a:pt x="193" y="101"/>
                      <a:pt x="193" y="101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7" y="90"/>
                      <a:pt x="197" y="90"/>
                      <a:pt x="197" y="90"/>
                    </a:cubicBezTo>
                    <a:cubicBezTo>
                      <a:pt x="199" y="84"/>
                      <a:pt x="199" y="84"/>
                      <a:pt x="199" y="84"/>
                    </a:cubicBezTo>
                    <a:cubicBezTo>
                      <a:pt x="202" y="84"/>
                      <a:pt x="202" y="84"/>
                      <a:pt x="202" y="84"/>
                    </a:cubicBezTo>
                    <a:cubicBezTo>
                      <a:pt x="204" y="80"/>
                      <a:pt x="204" y="80"/>
                      <a:pt x="204" y="80"/>
                    </a:cubicBezTo>
                    <a:cubicBezTo>
                      <a:pt x="204" y="75"/>
                      <a:pt x="204" y="75"/>
                      <a:pt x="204" y="75"/>
                    </a:cubicBezTo>
                    <a:cubicBezTo>
                      <a:pt x="203" y="73"/>
                      <a:pt x="203" y="73"/>
                      <a:pt x="203" y="73"/>
                    </a:cubicBezTo>
                    <a:cubicBezTo>
                      <a:pt x="201" y="69"/>
                      <a:pt x="201" y="69"/>
                      <a:pt x="201" y="69"/>
                    </a:cubicBezTo>
                    <a:cubicBezTo>
                      <a:pt x="201" y="69"/>
                      <a:pt x="202" y="68"/>
                      <a:pt x="203" y="68"/>
                    </a:cubicBezTo>
                    <a:cubicBezTo>
                      <a:pt x="204" y="68"/>
                      <a:pt x="206" y="66"/>
                      <a:pt x="206" y="66"/>
                    </a:cubicBezTo>
                    <a:cubicBezTo>
                      <a:pt x="211" y="63"/>
                      <a:pt x="211" y="63"/>
                      <a:pt x="211" y="63"/>
                    </a:cubicBezTo>
                    <a:cubicBezTo>
                      <a:pt x="207" y="56"/>
                      <a:pt x="207" y="56"/>
                      <a:pt x="207" y="56"/>
                    </a:cubicBezTo>
                    <a:cubicBezTo>
                      <a:pt x="205" y="57"/>
                      <a:pt x="205" y="57"/>
                      <a:pt x="205" y="57"/>
                    </a:cubicBezTo>
                    <a:cubicBezTo>
                      <a:pt x="200" y="55"/>
                      <a:pt x="200" y="55"/>
                      <a:pt x="200" y="55"/>
                    </a:cubicBezTo>
                    <a:cubicBezTo>
                      <a:pt x="204" y="53"/>
                      <a:pt x="204" y="53"/>
                      <a:pt x="204" y="53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11" y="53"/>
                      <a:pt x="211" y="53"/>
                      <a:pt x="211" y="53"/>
                    </a:cubicBezTo>
                    <a:cubicBezTo>
                      <a:pt x="211" y="53"/>
                      <a:pt x="214" y="54"/>
                      <a:pt x="213" y="53"/>
                    </a:cubicBezTo>
                    <a:cubicBezTo>
                      <a:pt x="213" y="51"/>
                      <a:pt x="214" y="52"/>
                      <a:pt x="214" y="53"/>
                    </a:cubicBezTo>
                    <a:cubicBezTo>
                      <a:pt x="215" y="54"/>
                      <a:pt x="217" y="52"/>
                      <a:pt x="219" y="52"/>
                    </a:cubicBezTo>
                    <a:cubicBezTo>
                      <a:pt x="221" y="52"/>
                      <a:pt x="219" y="50"/>
                      <a:pt x="219" y="4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21" name="Freeform 130"/>
              <p:cNvSpPr>
                <a:spLocks/>
              </p:cNvSpPr>
              <p:nvPr/>
            </p:nvSpPr>
            <p:spPr bwMode="auto">
              <a:xfrm>
                <a:off x="2480" y="1819"/>
                <a:ext cx="495" cy="667"/>
              </a:xfrm>
              <a:custGeom>
                <a:avLst/>
                <a:gdLst>
                  <a:gd name="T0" fmla="*/ 233 w 247"/>
                  <a:gd name="T1" fmla="*/ 133 h 332"/>
                  <a:gd name="T2" fmla="*/ 230 w 247"/>
                  <a:gd name="T3" fmla="*/ 100 h 332"/>
                  <a:gd name="T4" fmla="*/ 219 w 247"/>
                  <a:gd name="T5" fmla="*/ 59 h 332"/>
                  <a:gd name="T6" fmla="*/ 211 w 247"/>
                  <a:gd name="T7" fmla="*/ 41 h 332"/>
                  <a:gd name="T8" fmla="*/ 190 w 247"/>
                  <a:gd name="T9" fmla="*/ 29 h 332"/>
                  <a:gd name="T10" fmla="*/ 195 w 247"/>
                  <a:gd name="T11" fmla="*/ 17 h 332"/>
                  <a:gd name="T12" fmla="*/ 189 w 247"/>
                  <a:gd name="T13" fmla="*/ 13 h 332"/>
                  <a:gd name="T14" fmla="*/ 184 w 247"/>
                  <a:gd name="T15" fmla="*/ 15 h 332"/>
                  <a:gd name="T16" fmla="*/ 170 w 247"/>
                  <a:gd name="T17" fmla="*/ 23 h 332"/>
                  <a:gd name="T18" fmla="*/ 166 w 247"/>
                  <a:gd name="T19" fmla="*/ 24 h 332"/>
                  <a:gd name="T20" fmla="*/ 143 w 247"/>
                  <a:gd name="T21" fmla="*/ 40 h 332"/>
                  <a:gd name="T22" fmla="*/ 126 w 247"/>
                  <a:gd name="T23" fmla="*/ 40 h 332"/>
                  <a:gd name="T24" fmla="*/ 134 w 247"/>
                  <a:gd name="T25" fmla="*/ 25 h 332"/>
                  <a:gd name="T26" fmla="*/ 133 w 247"/>
                  <a:gd name="T27" fmla="*/ 24 h 332"/>
                  <a:gd name="T28" fmla="*/ 114 w 247"/>
                  <a:gd name="T29" fmla="*/ 23 h 332"/>
                  <a:gd name="T30" fmla="*/ 106 w 247"/>
                  <a:gd name="T31" fmla="*/ 8 h 332"/>
                  <a:gd name="T32" fmla="*/ 86 w 247"/>
                  <a:gd name="T33" fmla="*/ 4 h 332"/>
                  <a:gd name="T34" fmla="*/ 75 w 247"/>
                  <a:gd name="T35" fmla="*/ 12 h 332"/>
                  <a:gd name="T36" fmla="*/ 81 w 247"/>
                  <a:gd name="T37" fmla="*/ 19 h 332"/>
                  <a:gd name="T38" fmla="*/ 78 w 247"/>
                  <a:gd name="T39" fmla="*/ 33 h 332"/>
                  <a:gd name="T40" fmla="*/ 85 w 247"/>
                  <a:gd name="T41" fmla="*/ 44 h 332"/>
                  <a:gd name="T42" fmla="*/ 69 w 247"/>
                  <a:gd name="T43" fmla="*/ 52 h 332"/>
                  <a:gd name="T44" fmla="*/ 62 w 247"/>
                  <a:gd name="T45" fmla="*/ 63 h 332"/>
                  <a:gd name="T46" fmla="*/ 52 w 247"/>
                  <a:gd name="T47" fmla="*/ 49 h 332"/>
                  <a:gd name="T48" fmla="*/ 33 w 247"/>
                  <a:gd name="T49" fmla="*/ 54 h 332"/>
                  <a:gd name="T50" fmla="*/ 33 w 247"/>
                  <a:gd name="T51" fmla="*/ 70 h 332"/>
                  <a:gd name="T52" fmla="*/ 36 w 247"/>
                  <a:gd name="T53" fmla="*/ 86 h 332"/>
                  <a:gd name="T54" fmla="*/ 23 w 247"/>
                  <a:gd name="T55" fmla="*/ 104 h 332"/>
                  <a:gd name="T56" fmla="*/ 31 w 247"/>
                  <a:gd name="T57" fmla="*/ 119 h 332"/>
                  <a:gd name="T58" fmla="*/ 25 w 247"/>
                  <a:gd name="T59" fmla="*/ 126 h 332"/>
                  <a:gd name="T60" fmla="*/ 6 w 247"/>
                  <a:gd name="T61" fmla="*/ 133 h 332"/>
                  <a:gd name="T62" fmla="*/ 7 w 247"/>
                  <a:gd name="T63" fmla="*/ 143 h 332"/>
                  <a:gd name="T64" fmla="*/ 4 w 247"/>
                  <a:gd name="T65" fmla="*/ 158 h 332"/>
                  <a:gd name="T66" fmla="*/ 2 w 247"/>
                  <a:gd name="T67" fmla="*/ 169 h 332"/>
                  <a:gd name="T68" fmla="*/ 3 w 247"/>
                  <a:gd name="T69" fmla="*/ 178 h 332"/>
                  <a:gd name="T70" fmla="*/ 10 w 247"/>
                  <a:gd name="T71" fmla="*/ 189 h 332"/>
                  <a:gd name="T72" fmla="*/ 4 w 247"/>
                  <a:gd name="T73" fmla="*/ 201 h 332"/>
                  <a:gd name="T74" fmla="*/ 11 w 247"/>
                  <a:gd name="T75" fmla="*/ 217 h 332"/>
                  <a:gd name="T76" fmla="*/ 15 w 247"/>
                  <a:gd name="T77" fmla="*/ 241 h 332"/>
                  <a:gd name="T78" fmla="*/ 43 w 247"/>
                  <a:gd name="T79" fmla="*/ 252 h 332"/>
                  <a:gd name="T80" fmla="*/ 45 w 247"/>
                  <a:gd name="T81" fmla="*/ 277 h 332"/>
                  <a:gd name="T82" fmla="*/ 38 w 247"/>
                  <a:gd name="T83" fmla="*/ 311 h 332"/>
                  <a:gd name="T84" fmla="*/ 51 w 247"/>
                  <a:gd name="T85" fmla="*/ 316 h 332"/>
                  <a:gd name="T86" fmla="*/ 60 w 247"/>
                  <a:gd name="T87" fmla="*/ 313 h 332"/>
                  <a:gd name="T88" fmla="*/ 74 w 247"/>
                  <a:gd name="T89" fmla="*/ 307 h 332"/>
                  <a:gd name="T90" fmla="*/ 87 w 247"/>
                  <a:gd name="T91" fmla="*/ 311 h 332"/>
                  <a:gd name="T92" fmla="*/ 99 w 247"/>
                  <a:gd name="T93" fmla="*/ 318 h 332"/>
                  <a:gd name="T94" fmla="*/ 113 w 247"/>
                  <a:gd name="T95" fmla="*/ 327 h 332"/>
                  <a:gd name="T96" fmla="*/ 122 w 247"/>
                  <a:gd name="T97" fmla="*/ 321 h 332"/>
                  <a:gd name="T98" fmla="*/ 141 w 247"/>
                  <a:gd name="T99" fmla="*/ 325 h 332"/>
                  <a:gd name="T100" fmla="*/ 165 w 247"/>
                  <a:gd name="T101" fmla="*/ 316 h 332"/>
                  <a:gd name="T102" fmla="*/ 185 w 247"/>
                  <a:gd name="T103" fmla="*/ 313 h 332"/>
                  <a:gd name="T104" fmla="*/ 199 w 247"/>
                  <a:gd name="T105" fmla="*/ 313 h 332"/>
                  <a:gd name="T106" fmla="*/ 190 w 247"/>
                  <a:gd name="T107" fmla="*/ 296 h 332"/>
                  <a:gd name="T108" fmla="*/ 203 w 247"/>
                  <a:gd name="T109" fmla="*/ 283 h 332"/>
                  <a:gd name="T110" fmla="*/ 218 w 247"/>
                  <a:gd name="T111" fmla="*/ 270 h 332"/>
                  <a:gd name="T112" fmla="*/ 206 w 247"/>
                  <a:gd name="T113" fmla="*/ 254 h 332"/>
                  <a:gd name="T114" fmla="*/ 183 w 247"/>
                  <a:gd name="T115" fmla="*/ 234 h 332"/>
                  <a:gd name="T116" fmla="*/ 167 w 247"/>
                  <a:gd name="T117" fmla="*/ 200 h 332"/>
                  <a:gd name="T118" fmla="*/ 190 w 247"/>
                  <a:gd name="T119" fmla="*/ 193 h 332"/>
                  <a:gd name="T120" fmla="*/ 216 w 247"/>
                  <a:gd name="T121" fmla="*/ 172 h 332"/>
                  <a:gd name="T122" fmla="*/ 236 w 247"/>
                  <a:gd name="T123" fmla="*/ 171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7" h="332">
                    <a:moveTo>
                      <a:pt x="247" y="154"/>
                    </a:moveTo>
                    <a:cubicBezTo>
                      <a:pt x="247" y="154"/>
                      <a:pt x="245" y="151"/>
                      <a:pt x="244" y="151"/>
                    </a:cubicBezTo>
                    <a:cubicBezTo>
                      <a:pt x="244" y="151"/>
                      <a:pt x="242" y="148"/>
                      <a:pt x="242" y="147"/>
                    </a:cubicBezTo>
                    <a:cubicBezTo>
                      <a:pt x="242" y="147"/>
                      <a:pt x="242" y="145"/>
                      <a:pt x="242" y="145"/>
                    </a:cubicBezTo>
                    <a:cubicBezTo>
                      <a:pt x="242" y="145"/>
                      <a:pt x="240" y="144"/>
                      <a:pt x="239" y="144"/>
                    </a:cubicBezTo>
                    <a:cubicBezTo>
                      <a:pt x="239" y="143"/>
                      <a:pt x="236" y="143"/>
                      <a:pt x="236" y="143"/>
                    </a:cubicBezTo>
                    <a:cubicBezTo>
                      <a:pt x="236" y="140"/>
                      <a:pt x="236" y="140"/>
                      <a:pt x="236" y="140"/>
                    </a:cubicBezTo>
                    <a:cubicBezTo>
                      <a:pt x="237" y="136"/>
                      <a:pt x="237" y="136"/>
                      <a:pt x="237" y="136"/>
                    </a:cubicBezTo>
                    <a:cubicBezTo>
                      <a:pt x="233" y="133"/>
                      <a:pt x="233" y="133"/>
                      <a:pt x="233" y="133"/>
                    </a:cubicBezTo>
                    <a:cubicBezTo>
                      <a:pt x="232" y="130"/>
                      <a:pt x="232" y="130"/>
                      <a:pt x="232" y="130"/>
                    </a:cubicBezTo>
                    <a:cubicBezTo>
                      <a:pt x="232" y="130"/>
                      <a:pt x="233" y="128"/>
                      <a:pt x="233" y="127"/>
                    </a:cubicBezTo>
                    <a:cubicBezTo>
                      <a:pt x="234" y="126"/>
                      <a:pt x="235" y="123"/>
                      <a:pt x="235" y="123"/>
                    </a:cubicBezTo>
                    <a:cubicBezTo>
                      <a:pt x="233" y="120"/>
                      <a:pt x="233" y="120"/>
                      <a:pt x="233" y="120"/>
                    </a:cubicBezTo>
                    <a:cubicBezTo>
                      <a:pt x="233" y="120"/>
                      <a:pt x="232" y="119"/>
                      <a:pt x="233" y="118"/>
                    </a:cubicBezTo>
                    <a:cubicBezTo>
                      <a:pt x="233" y="118"/>
                      <a:pt x="232" y="113"/>
                      <a:pt x="232" y="113"/>
                    </a:cubicBezTo>
                    <a:cubicBezTo>
                      <a:pt x="232" y="113"/>
                      <a:pt x="232" y="109"/>
                      <a:pt x="230" y="109"/>
                    </a:cubicBezTo>
                    <a:cubicBezTo>
                      <a:pt x="229" y="109"/>
                      <a:pt x="228" y="106"/>
                      <a:pt x="228" y="106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30" y="100"/>
                      <a:pt x="231" y="96"/>
                      <a:pt x="228" y="95"/>
                    </a:cubicBezTo>
                    <a:cubicBezTo>
                      <a:pt x="225" y="94"/>
                      <a:pt x="221" y="92"/>
                      <a:pt x="220" y="91"/>
                    </a:cubicBezTo>
                    <a:cubicBezTo>
                      <a:pt x="220" y="90"/>
                      <a:pt x="218" y="88"/>
                      <a:pt x="217" y="87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217" y="80"/>
                      <a:pt x="217" y="80"/>
                      <a:pt x="217" y="80"/>
                    </a:cubicBezTo>
                    <a:cubicBezTo>
                      <a:pt x="221" y="77"/>
                      <a:pt x="221" y="77"/>
                      <a:pt x="221" y="77"/>
                    </a:cubicBezTo>
                    <a:cubicBezTo>
                      <a:pt x="221" y="70"/>
                      <a:pt x="221" y="70"/>
                      <a:pt x="221" y="70"/>
                    </a:cubicBezTo>
                    <a:cubicBezTo>
                      <a:pt x="221" y="63"/>
                      <a:pt x="221" y="63"/>
                      <a:pt x="221" y="63"/>
                    </a:cubicBezTo>
                    <a:cubicBezTo>
                      <a:pt x="221" y="63"/>
                      <a:pt x="222" y="61"/>
                      <a:pt x="219" y="59"/>
                    </a:cubicBezTo>
                    <a:cubicBezTo>
                      <a:pt x="217" y="56"/>
                      <a:pt x="217" y="53"/>
                      <a:pt x="217" y="52"/>
                    </a:cubicBezTo>
                    <a:cubicBezTo>
                      <a:pt x="217" y="52"/>
                      <a:pt x="216" y="49"/>
                      <a:pt x="216" y="48"/>
                    </a:cubicBezTo>
                    <a:cubicBezTo>
                      <a:pt x="216" y="47"/>
                      <a:pt x="215" y="47"/>
                      <a:pt x="215" y="46"/>
                    </a:cubicBezTo>
                    <a:cubicBezTo>
                      <a:pt x="212" y="46"/>
                      <a:pt x="208" y="47"/>
                      <a:pt x="208" y="47"/>
                    </a:cubicBezTo>
                    <a:cubicBezTo>
                      <a:pt x="208" y="47"/>
                      <a:pt x="207" y="46"/>
                      <a:pt x="206" y="46"/>
                    </a:cubicBezTo>
                    <a:cubicBezTo>
                      <a:pt x="206" y="46"/>
                      <a:pt x="204" y="44"/>
                      <a:pt x="204" y="44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209" y="43"/>
                      <a:pt x="209" y="43"/>
                      <a:pt x="209" y="43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2" y="40"/>
                      <a:pt x="212" y="40"/>
                      <a:pt x="212" y="40"/>
                    </a:cubicBezTo>
                    <a:cubicBezTo>
                      <a:pt x="211" y="36"/>
                      <a:pt x="211" y="36"/>
                      <a:pt x="211" y="36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210" y="36"/>
                      <a:pt x="206" y="34"/>
                      <a:pt x="206" y="33"/>
                    </a:cubicBezTo>
                    <a:cubicBezTo>
                      <a:pt x="206" y="33"/>
                      <a:pt x="205" y="31"/>
                      <a:pt x="205" y="31"/>
                    </a:cubicBezTo>
                    <a:cubicBezTo>
                      <a:pt x="203" y="31"/>
                      <a:pt x="203" y="31"/>
                      <a:pt x="203" y="31"/>
                    </a:cubicBezTo>
                    <a:cubicBezTo>
                      <a:pt x="203" y="31"/>
                      <a:pt x="197" y="31"/>
                      <a:pt x="197" y="31"/>
                    </a:cubicBezTo>
                    <a:cubicBezTo>
                      <a:pt x="197" y="32"/>
                      <a:pt x="193" y="31"/>
                      <a:pt x="193" y="31"/>
                    </a:cubicBezTo>
                    <a:cubicBezTo>
                      <a:pt x="193" y="31"/>
                      <a:pt x="191" y="30"/>
                      <a:pt x="190" y="29"/>
                    </a:cubicBezTo>
                    <a:cubicBezTo>
                      <a:pt x="190" y="28"/>
                      <a:pt x="190" y="27"/>
                      <a:pt x="190" y="26"/>
                    </a:cubicBezTo>
                    <a:cubicBezTo>
                      <a:pt x="190" y="25"/>
                      <a:pt x="190" y="26"/>
                      <a:pt x="192" y="25"/>
                    </a:cubicBezTo>
                    <a:cubicBezTo>
                      <a:pt x="193" y="24"/>
                      <a:pt x="194" y="24"/>
                      <a:pt x="195" y="24"/>
                    </a:cubicBezTo>
                    <a:cubicBezTo>
                      <a:pt x="195" y="23"/>
                      <a:pt x="195" y="23"/>
                      <a:pt x="195" y="23"/>
                    </a:cubicBezTo>
                    <a:cubicBezTo>
                      <a:pt x="195" y="23"/>
                      <a:pt x="199" y="23"/>
                      <a:pt x="199" y="23"/>
                    </a:cubicBezTo>
                    <a:cubicBezTo>
                      <a:pt x="199" y="23"/>
                      <a:pt x="199" y="21"/>
                      <a:pt x="199" y="21"/>
                    </a:cubicBezTo>
                    <a:cubicBezTo>
                      <a:pt x="197" y="20"/>
                      <a:pt x="197" y="20"/>
                      <a:pt x="197" y="20"/>
                    </a:cubicBezTo>
                    <a:cubicBezTo>
                      <a:pt x="197" y="20"/>
                      <a:pt x="195" y="18"/>
                      <a:pt x="195" y="18"/>
                    </a:cubicBezTo>
                    <a:cubicBezTo>
                      <a:pt x="195" y="17"/>
                      <a:pt x="195" y="17"/>
                      <a:pt x="195" y="17"/>
                    </a:cubicBezTo>
                    <a:cubicBezTo>
                      <a:pt x="195" y="17"/>
                      <a:pt x="197" y="15"/>
                      <a:pt x="197" y="15"/>
                    </a:cubicBezTo>
                    <a:cubicBezTo>
                      <a:pt x="198" y="14"/>
                      <a:pt x="197" y="13"/>
                      <a:pt x="197" y="13"/>
                    </a:cubicBezTo>
                    <a:cubicBezTo>
                      <a:pt x="197" y="13"/>
                      <a:pt x="196" y="12"/>
                      <a:pt x="195" y="12"/>
                    </a:cubicBezTo>
                    <a:cubicBezTo>
                      <a:pt x="195" y="12"/>
                      <a:pt x="194" y="14"/>
                      <a:pt x="194" y="14"/>
                    </a:cubicBezTo>
                    <a:cubicBezTo>
                      <a:pt x="193" y="14"/>
                      <a:pt x="193" y="16"/>
                      <a:pt x="193" y="16"/>
                    </a:cubicBezTo>
                    <a:cubicBezTo>
                      <a:pt x="193" y="16"/>
                      <a:pt x="191" y="17"/>
                      <a:pt x="191" y="17"/>
                    </a:cubicBezTo>
                    <a:cubicBezTo>
                      <a:pt x="190" y="16"/>
                      <a:pt x="191" y="16"/>
                      <a:pt x="191" y="15"/>
                    </a:cubicBezTo>
                    <a:cubicBezTo>
                      <a:pt x="191" y="15"/>
                      <a:pt x="190" y="14"/>
                      <a:pt x="190" y="14"/>
                    </a:cubicBezTo>
                    <a:cubicBezTo>
                      <a:pt x="190" y="14"/>
                      <a:pt x="189" y="13"/>
                      <a:pt x="189" y="13"/>
                    </a:cubicBezTo>
                    <a:cubicBezTo>
                      <a:pt x="189" y="12"/>
                      <a:pt x="190" y="12"/>
                      <a:pt x="191" y="12"/>
                    </a:cubicBezTo>
                    <a:cubicBezTo>
                      <a:pt x="191" y="11"/>
                      <a:pt x="191" y="10"/>
                      <a:pt x="191" y="10"/>
                    </a:cubicBezTo>
                    <a:cubicBezTo>
                      <a:pt x="191" y="10"/>
                      <a:pt x="191" y="9"/>
                      <a:pt x="190" y="9"/>
                    </a:cubicBezTo>
                    <a:cubicBezTo>
                      <a:pt x="190" y="8"/>
                      <a:pt x="189" y="9"/>
                      <a:pt x="189" y="9"/>
                    </a:cubicBezTo>
                    <a:cubicBezTo>
                      <a:pt x="189" y="9"/>
                      <a:pt x="187" y="11"/>
                      <a:pt x="187" y="11"/>
                    </a:cubicBezTo>
                    <a:cubicBezTo>
                      <a:pt x="187" y="11"/>
                      <a:pt x="186" y="12"/>
                      <a:pt x="186" y="12"/>
                    </a:cubicBezTo>
                    <a:cubicBezTo>
                      <a:pt x="186" y="12"/>
                      <a:pt x="186" y="14"/>
                      <a:pt x="186" y="14"/>
                    </a:cubicBezTo>
                    <a:cubicBezTo>
                      <a:pt x="186" y="14"/>
                      <a:pt x="184" y="15"/>
                      <a:pt x="184" y="15"/>
                    </a:cubicBezTo>
                    <a:cubicBezTo>
                      <a:pt x="184" y="15"/>
                      <a:pt x="184" y="15"/>
                      <a:pt x="184" y="15"/>
                    </a:cubicBezTo>
                    <a:cubicBezTo>
                      <a:pt x="184" y="15"/>
                      <a:pt x="183" y="17"/>
                      <a:pt x="183" y="17"/>
                    </a:cubicBezTo>
                    <a:cubicBezTo>
                      <a:pt x="183" y="17"/>
                      <a:pt x="183" y="19"/>
                      <a:pt x="183" y="19"/>
                    </a:cubicBezTo>
                    <a:cubicBezTo>
                      <a:pt x="183" y="19"/>
                      <a:pt x="182" y="20"/>
                      <a:pt x="181" y="21"/>
                    </a:cubicBezTo>
                    <a:cubicBezTo>
                      <a:pt x="180" y="21"/>
                      <a:pt x="180" y="22"/>
                      <a:pt x="180" y="22"/>
                    </a:cubicBezTo>
                    <a:cubicBezTo>
                      <a:pt x="180" y="23"/>
                      <a:pt x="180" y="23"/>
                      <a:pt x="180" y="23"/>
                    </a:cubicBezTo>
                    <a:cubicBezTo>
                      <a:pt x="177" y="24"/>
                      <a:pt x="177" y="24"/>
                      <a:pt x="177" y="24"/>
                    </a:cubicBezTo>
                    <a:cubicBezTo>
                      <a:pt x="177" y="24"/>
                      <a:pt x="175" y="23"/>
                      <a:pt x="175" y="23"/>
                    </a:cubicBezTo>
                    <a:cubicBezTo>
                      <a:pt x="175" y="23"/>
                      <a:pt x="173" y="23"/>
                      <a:pt x="173" y="23"/>
                    </a:cubicBezTo>
                    <a:cubicBezTo>
                      <a:pt x="173" y="23"/>
                      <a:pt x="170" y="23"/>
                      <a:pt x="170" y="23"/>
                    </a:cubicBezTo>
                    <a:cubicBezTo>
                      <a:pt x="170" y="23"/>
                      <a:pt x="169" y="24"/>
                      <a:pt x="169" y="24"/>
                    </a:cubicBezTo>
                    <a:cubicBezTo>
                      <a:pt x="168" y="26"/>
                      <a:pt x="168" y="26"/>
                      <a:pt x="168" y="26"/>
                    </a:cubicBezTo>
                    <a:cubicBezTo>
                      <a:pt x="168" y="26"/>
                      <a:pt x="168" y="24"/>
                      <a:pt x="168" y="24"/>
                    </a:cubicBezTo>
                    <a:cubicBezTo>
                      <a:pt x="169" y="23"/>
                      <a:pt x="170" y="22"/>
                      <a:pt x="170" y="22"/>
                    </a:cubicBezTo>
                    <a:cubicBezTo>
                      <a:pt x="171" y="22"/>
                      <a:pt x="171" y="21"/>
                      <a:pt x="171" y="20"/>
                    </a:cubicBezTo>
                    <a:cubicBezTo>
                      <a:pt x="171" y="20"/>
                      <a:pt x="170" y="19"/>
                      <a:pt x="170" y="19"/>
                    </a:cubicBezTo>
                    <a:cubicBezTo>
                      <a:pt x="168" y="20"/>
                      <a:pt x="168" y="20"/>
                      <a:pt x="168" y="20"/>
                    </a:cubicBezTo>
                    <a:cubicBezTo>
                      <a:pt x="168" y="20"/>
                      <a:pt x="167" y="22"/>
                      <a:pt x="167" y="23"/>
                    </a:cubicBezTo>
                    <a:cubicBezTo>
                      <a:pt x="167" y="24"/>
                      <a:pt x="166" y="24"/>
                      <a:pt x="166" y="24"/>
                    </a:cubicBezTo>
                    <a:cubicBezTo>
                      <a:pt x="164" y="26"/>
                      <a:pt x="164" y="26"/>
                      <a:pt x="164" y="26"/>
                    </a:cubicBezTo>
                    <a:cubicBezTo>
                      <a:pt x="163" y="28"/>
                      <a:pt x="163" y="28"/>
                      <a:pt x="163" y="28"/>
                    </a:cubicBezTo>
                    <a:cubicBezTo>
                      <a:pt x="163" y="28"/>
                      <a:pt x="160" y="31"/>
                      <a:pt x="159" y="31"/>
                    </a:cubicBezTo>
                    <a:cubicBezTo>
                      <a:pt x="159" y="32"/>
                      <a:pt x="156" y="33"/>
                      <a:pt x="156" y="33"/>
                    </a:cubicBezTo>
                    <a:cubicBezTo>
                      <a:pt x="156" y="33"/>
                      <a:pt x="151" y="33"/>
                      <a:pt x="150" y="33"/>
                    </a:cubicBezTo>
                    <a:cubicBezTo>
                      <a:pt x="149" y="33"/>
                      <a:pt x="148" y="35"/>
                      <a:pt x="148" y="35"/>
                    </a:cubicBezTo>
                    <a:cubicBezTo>
                      <a:pt x="148" y="35"/>
                      <a:pt x="147" y="36"/>
                      <a:pt x="147" y="37"/>
                    </a:cubicBezTo>
                    <a:cubicBezTo>
                      <a:pt x="146" y="37"/>
                      <a:pt x="145" y="38"/>
                      <a:pt x="145" y="38"/>
                    </a:cubicBezTo>
                    <a:cubicBezTo>
                      <a:pt x="144" y="39"/>
                      <a:pt x="143" y="40"/>
                      <a:pt x="143" y="40"/>
                    </a:cubicBezTo>
                    <a:cubicBezTo>
                      <a:pt x="143" y="40"/>
                      <a:pt x="142" y="42"/>
                      <a:pt x="142" y="42"/>
                    </a:cubicBezTo>
                    <a:cubicBezTo>
                      <a:pt x="142" y="43"/>
                      <a:pt x="139" y="42"/>
                      <a:pt x="139" y="42"/>
                    </a:cubicBezTo>
                    <a:cubicBezTo>
                      <a:pt x="138" y="41"/>
                      <a:pt x="138" y="41"/>
                      <a:pt x="138" y="41"/>
                    </a:cubicBezTo>
                    <a:cubicBezTo>
                      <a:pt x="135" y="40"/>
                      <a:pt x="135" y="40"/>
                      <a:pt x="135" y="40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37"/>
                      <a:pt x="126" y="37"/>
                      <a:pt x="126" y="37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1" y="34"/>
                      <a:pt x="133" y="33"/>
                      <a:pt x="133" y="33"/>
                    </a:cubicBezTo>
                    <a:cubicBezTo>
                      <a:pt x="134" y="33"/>
                      <a:pt x="134" y="31"/>
                      <a:pt x="134" y="31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8" y="22"/>
                      <a:pt x="138" y="22"/>
                      <a:pt x="138" y="22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7" y="17"/>
                      <a:pt x="133" y="17"/>
                      <a:pt x="133" y="17"/>
                    </a:cubicBezTo>
                    <a:cubicBezTo>
                      <a:pt x="132" y="17"/>
                      <a:pt x="131" y="18"/>
                      <a:pt x="131" y="18"/>
                    </a:cubicBezTo>
                    <a:cubicBezTo>
                      <a:pt x="131" y="21"/>
                      <a:pt x="131" y="21"/>
                      <a:pt x="131" y="21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3" y="24"/>
                      <a:pt x="133" y="24"/>
                      <a:pt x="133" y="24"/>
                    </a:cubicBezTo>
                    <a:cubicBezTo>
                      <a:pt x="131" y="25"/>
                      <a:pt x="131" y="25"/>
                      <a:pt x="131" y="25"/>
                    </a:cubicBezTo>
                    <a:cubicBezTo>
                      <a:pt x="129" y="24"/>
                      <a:pt x="129" y="24"/>
                      <a:pt x="129" y="24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3" y="27"/>
                      <a:pt x="123" y="27"/>
                      <a:pt x="123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15" y="23"/>
                      <a:pt x="115" y="23"/>
                      <a:pt x="115" y="23"/>
                    </a:cubicBezTo>
                    <a:cubicBezTo>
                      <a:pt x="114" y="23"/>
                      <a:pt x="114" y="23"/>
                      <a:pt x="114" y="23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110" y="22"/>
                      <a:pt x="110" y="22"/>
                      <a:pt x="110" y="22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05" y="18"/>
                      <a:pt x="105" y="18"/>
                      <a:pt x="105" y="18"/>
                    </a:cubicBezTo>
                    <a:cubicBezTo>
                      <a:pt x="105" y="18"/>
                      <a:pt x="106" y="15"/>
                      <a:pt x="106" y="14"/>
                    </a:cubicBezTo>
                    <a:cubicBezTo>
                      <a:pt x="107" y="14"/>
                      <a:pt x="107" y="12"/>
                      <a:pt x="107" y="12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2"/>
                      <a:pt x="96" y="2"/>
                      <a:pt x="96" y="2"/>
                    </a:cubicBezTo>
                    <a:cubicBezTo>
                      <a:pt x="96" y="2"/>
                      <a:pt x="95" y="1"/>
                      <a:pt x="95" y="2"/>
                    </a:cubicBezTo>
                    <a:cubicBezTo>
                      <a:pt x="94" y="2"/>
                      <a:pt x="91" y="4"/>
                      <a:pt x="91" y="4"/>
                    </a:cubicBezTo>
                    <a:cubicBezTo>
                      <a:pt x="91" y="4"/>
                      <a:pt x="90" y="4"/>
                      <a:pt x="89" y="4"/>
                    </a:cubicBezTo>
                    <a:cubicBezTo>
                      <a:pt x="89" y="4"/>
                      <a:pt x="88" y="5"/>
                      <a:pt x="88" y="5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1" y="2"/>
                      <a:pt x="80" y="2"/>
                    </a:cubicBezTo>
                    <a:cubicBezTo>
                      <a:pt x="79" y="2"/>
                      <a:pt x="76" y="0"/>
                      <a:pt x="76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1"/>
                      <a:pt x="78" y="21"/>
                    </a:cubicBezTo>
                    <a:cubicBezTo>
                      <a:pt x="79" y="21"/>
                      <a:pt x="80" y="20"/>
                      <a:pt x="80" y="20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9"/>
                      <a:pt x="78" y="30"/>
                      <a:pt x="77" y="31"/>
                    </a:cubicBezTo>
                    <a:cubicBezTo>
                      <a:pt x="77" y="33"/>
                      <a:pt x="78" y="33"/>
                      <a:pt x="78" y="33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80" y="33"/>
                      <a:pt x="80" y="34"/>
                      <a:pt x="79" y="35"/>
                    </a:cubicBezTo>
                    <a:cubicBezTo>
                      <a:pt x="78" y="35"/>
                      <a:pt x="78" y="38"/>
                      <a:pt x="78" y="38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1"/>
                      <a:pt x="80" y="41"/>
                      <a:pt x="80" y="41"/>
                    </a:cubicBezTo>
                    <a:cubicBezTo>
                      <a:pt x="79" y="43"/>
                      <a:pt x="79" y="43"/>
                      <a:pt x="79" y="43"/>
                    </a:cubicBezTo>
                    <a:cubicBezTo>
                      <a:pt x="79" y="43"/>
                      <a:pt x="81" y="45"/>
                      <a:pt x="81" y="46"/>
                    </a:cubicBezTo>
                    <a:cubicBezTo>
                      <a:pt x="81" y="46"/>
                      <a:pt x="84" y="46"/>
                      <a:pt x="84" y="46"/>
                    </a:cubicBezTo>
                    <a:cubicBezTo>
                      <a:pt x="84" y="46"/>
                      <a:pt x="85" y="44"/>
                      <a:pt x="85" y="44"/>
                    </a:cubicBezTo>
                    <a:cubicBezTo>
                      <a:pt x="85" y="44"/>
                      <a:pt x="87" y="45"/>
                      <a:pt x="87" y="45"/>
                    </a:cubicBezTo>
                    <a:cubicBezTo>
                      <a:pt x="88" y="45"/>
                      <a:pt x="89" y="47"/>
                      <a:pt x="89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8" y="56"/>
                      <a:pt x="70" y="60"/>
                      <a:pt x="71" y="60"/>
                    </a:cubicBezTo>
                    <a:cubicBezTo>
                      <a:pt x="71" y="60"/>
                      <a:pt x="68" y="61"/>
                      <a:pt x="68" y="61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6" y="60"/>
                      <a:pt x="64" y="58"/>
                      <a:pt x="63" y="58"/>
                    </a:cubicBezTo>
                    <a:cubicBezTo>
                      <a:pt x="62" y="57"/>
                      <a:pt x="61" y="58"/>
                      <a:pt x="61" y="58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60" y="66"/>
                      <a:pt x="59" y="65"/>
                      <a:pt x="59" y="64"/>
                    </a:cubicBezTo>
                    <a:cubicBezTo>
                      <a:pt x="59" y="64"/>
                      <a:pt x="58" y="61"/>
                      <a:pt x="58" y="61"/>
                    </a:cubicBezTo>
                    <a:cubicBezTo>
                      <a:pt x="58" y="60"/>
                      <a:pt x="58" y="58"/>
                      <a:pt x="58" y="58"/>
                    </a:cubicBezTo>
                    <a:cubicBezTo>
                      <a:pt x="58" y="58"/>
                      <a:pt x="57" y="56"/>
                      <a:pt x="57" y="56"/>
                    </a:cubicBezTo>
                    <a:cubicBezTo>
                      <a:pt x="58" y="55"/>
                      <a:pt x="56" y="54"/>
                      <a:pt x="56" y="53"/>
                    </a:cubicBezTo>
                    <a:cubicBezTo>
                      <a:pt x="56" y="53"/>
                      <a:pt x="54" y="51"/>
                      <a:pt x="54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6" y="54"/>
                      <a:pt x="36" y="54"/>
                    </a:cubicBezTo>
                    <a:cubicBezTo>
                      <a:pt x="35" y="54"/>
                      <a:pt x="35" y="54"/>
                      <a:pt x="34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0" y="64"/>
                      <a:pt x="29" y="64"/>
                    </a:cubicBezTo>
                    <a:cubicBezTo>
                      <a:pt x="29" y="64"/>
                      <a:pt x="29" y="65"/>
                      <a:pt x="28" y="67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2"/>
                      <a:pt x="33" y="72"/>
                    </a:cubicBezTo>
                    <a:cubicBezTo>
                      <a:pt x="34" y="72"/>
                      <a:pt x="36" y="73"/>
                      <a:pt x="36" y="73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7"/>
                    </a:cubicBezTo>
                    <a:cubicBezTo>
                      <a:pt x="36" y="77"/>
                      <a:pt x="36" y="79"/>
                      <a:pt x="36" y="79"/>
                    </a:cubicBezTo>
                    <a:cubicBezTo>
                      <a:pt x="36" y="80"/>
                      <a:pt x="36" y="85"/>
                      <a:pt x="36" y="85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6" y="86"/>
                      <a:pt x="34" y="89"/>
                      <a:pt x="33" y="91"/>
                    </a:cubicBezTo>
                    <a:cubicBezTo>
                      <a:pt x="33" y="92"/>
                      <a:pt x="33" y="92"/>
                      <a:pt x="33" y="93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9"/>
                      <a:pt x="31" y="103"/>
                      <a:pt x="29" y="103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8" y="103"/>
                      <a:pt x="27" y="103"/>
                      <a:pt x="27" y="102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5"/>
                      <a:pt x="23" y="105"/>
                      <a:pt x="23" y="105"/>
                    </a:cubicBezTo>
                    <a:cubicBezTo>
                      <a:pt x="23" y="105"/>
                      <a:pt x="24" y="105"/>
                      <a:pt x="24" y="105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8" y="106"/>
                      <a:pt x="28" y="106"/>
                      <a:pt x="28" y="106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1" y="114"/>
                      <a:pt x="31" y="115"/>
                      <a:pt x="31" y="116"/>
                    </a:cubicBezTo>
                    <a:cubicBezTo>
                      <a:pt x="32" y="117"/>
                      <a:pt x="32" y="118"/>
                      <a:pt x="31" y="119"/>
                    </a:cubicBezTo>
                    <a:cubicBezTo>
                      <a:pt x="31" y="119"/>
                      <a:pt x="31" y="119"/>
                      <a:pt x="31" y="119"/>
                    </a:cubicBezTo>
                    <a:cubicBezTo>
                      <a:pt x="30" y="119"/>
                      <a:pt x="30" y="119"/>
                      <a:pt x="30" y="119"/>
                    </a:cubicBezTo>
                    <a:cubicBezTo>
                      <a:pt x="29" y="119"/>
                      <a:pt x="29" y="120"/>
                      <a:pt x="29" y="120"/>
                    </a:cubicBezTo>
                    <a:cubicBezTo>
                      <a:pt x="29" y="120"/>
                      <a:pt x="29" y="120"/>
                      <a:pt x="29" y="120"/>
                    </a:cubicBezTo>
                    <a:cubicBezTo>
                      <a:pt x="28" y="121"/>
                      <a:pt x="28" y="121"/>
                      <a:pt x="28" y="121"/>
                    </a:cubicBezTo>
                    <a:cubicBezTo>
                      <a:pt x="28" y="121"/>
                      <a:pt x="27" y="122"/>
                      <a:pt x="25" y="123"/>
                    </a:cubicBezTo>
                    <a:cubicBezTo>
                      <a:pt x="25" y="123"/>
                      <a:pt x="24" y="124"/>
                      <a:pt x="22" y="124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25" y="126"/>
                      <a:pt x="25" y="126"/>
                      <a:pt x="25" y="126"/>
                    </a:cubicBezTo>
                    <a:cubicBezTo>
                      <a:pt x="24" y="130"/>
                      <a:pt x="24" y="130"/>
                      <a:pt x="24" y="130"/>
                    </a:cubicBezTo>
                    <a:cubicBezTo>
                      <a:pt x="21" y="131"/>
                      <a:pt x="21" y="131"/>
                      <a:pt x="21" y="131"/>
                    </a:cubicBezTo>
                    <a:cubicBezTo>
                      <a:pt x="20" y="133"/>
                      <a:pt x="20" y="133"/>
                      <a:pt x="20" y="133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2" y="137"/>
                      <a:pt x="12" y="137"/>
                      <a:pt x="12" y="137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4" y="134"/>
                      <a:pt x="4" y="134"/>
                      <a:pt x="4" y="134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3" y="135"/>
                      <a:pt x="4" y="135"/>
                      <a:pt x="4" y="135"/>
                    </a:cubicBezTo>
                    <a:cubicBezTo>
                      <a:pt x="5" y="136"/>
                      <a:pt x="5" y="136"/>
                      <a:pt x="5" y="136"/>
                    </a:cubicBezTo>
                    <a:cubicBezTo>
                      <a:pt x="4" y="138"/>
                      <a:pt x="4" y="138"/>
                      <a:pt x="4" y="138"/>
                    </a:cubicBezTo>
                    <a:cubicBezTo>
                      <a:pt x="6" y="140"/>
                      <a:pt x="6" y="140"/>
                      <a:pt x="6" y="140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7" y="143"/>
                      <a:pt x="7" y="143"/>
                      <a:pt x="7" y="14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8" y="152"/>
                      <a:pt x="8" y="153"/>
                      <a:pt x="8" y="154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7" y="154"/>
                      <a:pt x="7" y="154"/>
                      <a:pt x="7" y="154"/>
                    </a:cubicBezTo>
                    <a:cubicBezTo>
                      <a:pt x="7" y="155"/>
                      <a:pt x="6" y="156"/>
                      <a:pt x="6" y="156"/>
                    </a:cubicBezTo>
                    <a:cubicBezTo>
                      <a:pt x="4" y="158"/>
                      <a:pt x="4" y="158"/>
                      <a:pt x="4" y="158"/>
                    </a:cubicBezTo>
                    <a:cubicBezTo>
                      <a:pt x="4" y="158"/>
                      <a:pt x="4" y="158"/>
                      <a:pt x="4" y="158"/>
                    </a:cubicBezTo>
                    <a:cubicBezTo>
                      <a:pt x="6" y="159"/>
                      <a:pt x="8" y="160"/>
                      <a:pt x="7" y="162"/>
                    </a:cubicBezTo>
                    <a:cubicBezTo>
                      <a:pt x="7" y="163"/>
                      <a:pt x="7" y="163"/>
                      <a:pt x="7" y="163"/>
                    </a:cubicBezTo>
                    <a:cubicBezTo>
                      <a:pt x="7" y="163"/>
                      <a:pt x="7" y="163"/>
                      <a:pt x="7" y="163"/>
                    </a:cubicBezTo>
                    <a:cubicBezTo>
                      <a:pt x="5" y="164"/>
                      <a:pt x="4" y="164"/>
                      <a:pt x="2" y="164"/>
                    </a:cubicBezTo>
                    <a:cubicBezTo>
                      <a:pt x="1" y="164"/>
                      <a:pt x="1" y="164"/>
                      <a:pt x="1" y="164"/>
                    </a:cubicBezTo>
                    <a:cubicBezTo>
                      <a:pt x="1" y="165"/>
                      <a:pt x="1" y="165"/>
                      <a:pt x="1" y="165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6"/>
                      <a:pt x="2" y="167"/>
                      <a:pt x="2" y="167"/>
                    </a:cubicBezTo>
                    <a:cubicBezTo>
                      <a:pt x="2" y="167"/>
                      <a:pt x="2" y="169"/>
                      <a:pt x="2" y="169"/>
                    </a:cubicBezTo>
                    <a:cubicBezTo>
                      <a:pt x="3" y="169"/>
                      <a:pt x="3" y="170"/>
                      <a:pt x="3" y="170"/>
                    </a:cubicBezTo>
                    <a:cubicBezTo>
                      <a:pt x="4" y="170"/>
                      <a:pt x="4" y="170"/>
                      <a:pt x="4" y="170"/>
                    </a:cubicBezTo>
                    <a:cubicBezTo>
                      <a:pt x="4" y="171"/>
                      <a:pt x="4" y="171"/>
                      <a:pt x="4" y="171"/>
                    </a:cubicBezTo>
                    <a:cubicBezTo>
                      <a:pt x="4" y="171"/>
                      <a:pt x="4" y="173"/>
                      <a:pt x="3" y="174"/>
                    </a:cubicBezTo>
                    <a:cubicBezTo>
                      <a:pt x="3" y="175"/>
                      <a:pt x="3" y="176"/>
                      <a:pt x="1" y="177"/>
                    </a:cubicBezTo>
                    <a:cubicBezTo>
                      <a:pt x="1" y="177"/>
                      <a:pt x="1" y="177"/>
                      <a:pt x="1" y="177"/>
                    </a:cubicBezTo>
                    <a:cubicBezTo>
                      <a:pt x="1" y="177"/>
                      <a:pt x="1" y="177"/>
                      <a:pt x="1" y="177"/>
                    </a:cubicBezTo>
                    <a:cubicBezTo>
                      <a:pt x="2" y="177"/>
                      <a:pt x="2" y="178"/>
                      <a:pt x="3" y="178"/>
                    </a:cubicBezTo>
                    <a:cubicBezTo>
                      <a:pt x="3" y="178"/>
                      <a:pt x="3" y="178"/>
                      <a:pt x="3" y="178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6" y="181"/>
                      <a:pt x="6" y="181"/>
                    </a:cubicBezTo>
                    <a:cubicBezTo>
                      <a:pt x="7" y="182"/>
                      <a:pt x="7" y="182"/>
                      <a:pt x="7" y="182"/>
                    </a:cubicBezTo>
                    <a:cubicBezTo>
                      <a:pt x="7" y="183"/>
                      <a:pt x="7" y="183"/>
                      <a:pt x="7" y="183"/>
                    </a:cubicBezTo>
                    <a:cubicBezTo>
                      <a:pt x="7" y="183"/>
                      <a:pt x="7" y="185"/>
                      <a:pt x="6" y="186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7" y="187"/>
                      <a:pt x="8" y="187"/>
                      <a:pt x="10" y="188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0" y="189"/>
                      <a:pt x="11" y="191"/>
                      <a:pt x="11" y="192"/>
                    </a:cubicBezTo>
                    <a:cubicBezTo>
                      <a:pt x="11" y="193"/>
                      <a:pt x="10" y="194"/>
                      <a:pt x="10" y="195"/>
                    </a:cubicBezTo>
                    <a:cubicBezTo>
                      <a:pt x="10" y="196"/>
                      <a:pt x="10" y="196"/>
                      <a:pt x="10" y="196"/>
                    </a:cubicBezTo>
                    <a:cubicBezTo>
                      <a:pt x="10" y="197"/>
                      <a:pt x="10" y="198"/>
                      <a:pt x="8" y="199"/>
                    </a:cubicBezTo>
                    <a:cubicBezTo>
                      <a:pt x="8" y="199"/>
                      <a:pt x="7" y="200"/>
                      <a:pt x="7" y="200"/>
                    </a:cubicBezTo>
                    <a:cubicBezTo>
                      <a:pt x="7" y="201"/>
                      <a:pt x="6" y="201"/>
                      <a:pt x="5" y="201"/>
                    </a:cubicBezTo>
                    <a:cubicBezTo>
                      <a:pt x="5" y="201"/>
                      <a:pt x="5" y="201"/>
                      <a:pt x="5" y="201"/>
                    </a:cubicBezTo>
                    <a:cubicBezTo>
                      <a:pt x="5" y="201"/>
                      <a:pt x="5" y="201"/>
                      <a:pt x="4" y="201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7"/>
                      <a:pt x="2" y="207"/>
                      <a:pt x="2" y="207"/>
                    </a:cubicBezTo>
                    <a:cubicBezTo>
                      <a:pt x="3" y="210"/>
                      <a:pt x="3" y="210"/>
                      <a:pt x="3" y="210"/>
                    </a:cubicBezTo>
                    <a:cubicBezTo>
                      <a:pt x="5" y="215"/>
                      <a:pt x="5" y="215"/>
                      <a:pt x="5" y="215"/>
                    </a:cubicBezTo>
                    <a:cubicBezTo>
                      <a:pt x="5" y="215"/>
                      <a:pt x="6" y="215"/>
                      <a:pt x="6" y="216"/>
                    </a:cubicBezTo>
                    <a:cubicBezTo>
                      <a:pt x="7" y="216"/>
                      <a:pt x="7" y="216"/>
                      <a:pt x="8" y="217"/>
                    </a:cubicBezTo>
                    <a:cubicBezTo>
                      <a:pt x="8" y="217"/>
                      <a:pt x="9" y="217"/>
                      <a:pt x="11" y="217"/>
                    </a:cubicBezTo>
                    <a:cubicBezTo>
                      <a:pt x="12" y="218"/>
                      <a:pt x="12" y="218"/>
                      <a:pt x="12" y="218"/>
                    </a:cubicBezTo>
                    <a:cubicBezTo>
                      <a:pt x="13" y="222"/>
                      <a:pt x="13" y="222"/>
                      <a:pt x="13" y="222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0" y="228"/>
                      <a:pt x="10" y="228"/>
                      <a:pt x="10" y="228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9" y="232"/>
                      <a:pt x="9" y="232"/>
                      <a:pt x="9" y="232"/>
                    </a:cubicBezTo>
                    <a:cubicBezTo>
                      <a:pt x="9" y="232"/>
                      <a:pt x="9" y="232"/>
                      <a:pt x="9" y="232"/>
                    </a:cubicBezTo>
                    <a:cubicBezTo>
                      <a:pt x="14" y="237"/>
                      <a:pt x="14" y="237"/>
                      <a:pt x="14" y="237"/>
                    </a:cubicBezTo>
                    <a:cubicBezTo>
                      <a:pt x="15" y="241"/>
                      <a:pt x="15" y="241"/>
                      <a:pt x="15" y="241"/>
                    </a:cubicBezTo>
                    <a:cubicBezTo>
                      <a:pt x="17" y="244"/>
                      <a:pt x="17" y="244"/>
                      <a:pt x="17" y="244"/>
                    </a:cubicBezTo>
                    <a:cubicBezTo>
                      <a:pt x="18" y="245"/>
                      <a:pt x="18" y="245"/>
                      <a:pt x="18" y="245"/>
                    </a:cubicBezTo>
                    <a:cubicBezTo>
                      <a:pt x="21" y="243"/>
                      <a:pt x="21" y="243"/>
                      <a:pt x="21" y="243"/>
                    </a:cubicBezTo>
                    <a:cubicBezTo>
                      <a:pt x="27" y="247"/>
                      <a:pt x="27" y="247"/>
                      <a:pt x="27" y="247"/>
                    </a:cubicBezTo>
                    <a:cubicBezTo>
                      <a:pt x="30" y="248"/>
                      <a:pt x="30" y="248"/>
                      <a:pt x="30" y="248"/>
                    </a:cubicBezTo>
                    <a:cubicBezTo>
                      <a:pt x="32" y="247"/>
                      <a:pt x="32" y="247"/>
                      <a:pt x="32" y="247"/>
                    </a:cubicBezTo>
                    <a:cubicBezTo>
                      <a:pt x="37" y="245"/>
                      <a:pt x="37" y="245"/>
                      <a:pt x="37" y="245"/>
                    </a:cubicBezTo>
                    <a:cubicBezTo>
                      <a:pt x="40" y="250"/>
                      <a:pt x="40" y="250"/>
                      <a:pt x="40" y="250"/>
                    </a:cubicBezTo>
                    <a:cubicBezTo>
                      <a:pt x="43" y="252"/>
                      <a:pt x="43" y="252"/>
                      <a:pt x="43" y="252"/>
                    </a:cubicBezTo>
                    <a:cubicBezTo>
                      <a:pt x="49" y="252"/>
                      <a:pt x="49" y="252"/>
                      <a:pt x="49" y="252"/>
                    </a:cubicBezTo>
                    <a:cubicBezTo>
                      <a:pt x="62" y="256"/>
                      <a:pt x="62" y="256"/>
                      <a:pt x="62" y="256"/>
                    </a:cubicBezTo>
                    <a:cubicBezTo>
                      <a:pt x="54" y="265"/>
                      <a:pt x="54" y="265"/>
                      <a:pt x="54" y="265"/>
                    </a:cubicBezTo>
                    <a:cubicBezTo>
                      <a:pt x="54" y="265"/>
                      <a:pt x="48" y="273"/>
                      <a:pt x="45" y="275"/>
                    </a:cubicBezTo>
                    <a:cubicBezTo>
                      <a:pt x="44" y="275"/>
                      <a:pt x="44" y="275"/>
                      <a:pt x="44" y="275"/>
                    </a:cubicBezTo>
                    <a:cubicBezTo>
                      <a:pt x="44" y="275"/>
                      <a:pt x="44" y="275"/>
                      <a:pt x="44" y="275"/>
                    </a:cubicBezTo>
                    <a:cubicBezTo>
                      <a:pt x="44" y="275"/>
                      <a:pt x="44" y="275"/>
                      <a:pt x="44" y="276"/>
                    </a:cubicBezTo>
                    <a:cubicBezTo>
                      <a:pt x="45" y="276"/>
                      <a:pt x="45" y="276"/>
                      <a:pt x="45" y="276"/>
                    </a:cubicBezTo>
                    <a:cubicBezTo>
                      <a:pt x="45" y="277"/>
                      <a:pt x="45" y="277"/>
                      <a:pt x="45" y="277"/>
                    </a:cubicBezTo>
                    <a:cubicBezTo>
                      <a:pt x="45" y="286"/>
                      <a:pt x="45" y="286"/>
                      <a:pt x="45" y="286"/>
                    </a:cubicBezTo>
                    <a:cubicBezTo>
                      <a:pt x="44" y="286"/>
                      <a:pt x="44" y="286"/>
                      <a:pt x="44" y="286"/>
                    </a:cubicBezTo>
                    <a:cubicBezTo>
                      <a:pt x="44" y="286"/>
                      <a:pt x="42" y="291"/>
                      <a:pt x="40" y="294"/>
                    </a:cubicBezTo>
                    <a:cubicBezTo>
                      <a:pt x="40" y="294"/>
                      <a:pt x="40" y="294"/>
                      <a:pt x="39" y="294"/>
                    </a:cubicBezTo>
                    <a:cubicBezTo>
                      <a:pt x="40" y="294"/>
                      <a:pt x="40" y="294"/>
                      <a:pt x="40" y="294"/>
                    </a:cubicBezTo>
                    <a:cubicBezTo>
                      <a:pt x="41" y="295"/>
                      <a:pt x="41" y="301"/>
                      <a:pt x="41" y="301"/>
                    </a:cubicBezTo>
                    <a:cubicBezTo>
                      <a:pt x="41" y="303"/>
                      <a:pt x="40" y="308"/>
                      <a:pt x="40" y="309"/>
                    </a:cubicBezTo>
                    <a:cubicBezTo>
                      <a:pt x="40" y="309"/>
                      <a:pt x="40" y="309"/>
                      <a:pt x="40" y="309"/>
                    </a:cubicBezTo>
                    <a:cubicBezTo>
                      <a:pt x="38" y="311"/>
                      <a:pt x="38" y="311"/>
                      <a:pt x="38" y="311"/>
                    </a:cubicBezTo>
                    <a:cubicBezTo>
                      <a:pt x="39" y="312"/>
                      <a:pt x="41" y="313"/>
                      <a:pt x="42" y="315"/>
                    </a:cubicBezTo>
                    <a:cubicBezTo>
                      <a:pt x="42" y="315"/>
                      <a:pt x="42" y="315"/>
                      <a:pt x="42" y="315"/>
                    </a:cubicBezTo>
                    <a:cubicBezTo>
                      <a:pt x="42" y="316"/>
                      <a:pt x="42" y="316"/>
                      <a:pt x="42" y="316"/>
                    </a:cubicBezTo>
                    <a:cubicBezTo>
                      <a:pt x="43" y="315"/>
                      <a:pt x="43" y="315"/>
                      <a:pt x="44" y="315"/>
                    </a:cubicBezTo>
                    <a:cubicBezTo>
                      <a:pt x="45" y="314"/>
                      <a:pt x="46" y="313"/>
                      <a:pt x="47" y="313"/>
                    </a:cubicBezTo>
                    <a:cubicBezTo>
                      <a:pt x="48" y="313"/>
                      <a:pt x="48" y="313"/>
                      <a:pt x="48" y="313"/>
                    </a:cubicBezTo>
                    <a:cubicBezTo>
                      <a:pt x="48" y="314"/>
                      <a:pt x="48" y="314"/>
                      <a:pt x="48" y="314"/>
                    </a:cubicBezTo>
                    <a:cubicBezTo>
                      <a:pt x="49" y="314"/>
                      <a:pt x="49" y="315"/>
                      <a:pt x="50" y="316"/>
                    </a:cubicBezTo>
                    <a:cubicBezTo>
                      <a:pt x="51" y="316"/>
                      <a:pt x="51" y="316"/>
                      <a:pt x="51" y="316"/>
                    </a:cubicBezTo>
                    <a:cubicBezTo>
                      <a:pt x="52" y="316"/>
                      <a:pt x="52" y="316"/>
                      <a:pt x="52" y="316"/>
                    </a:cubicBezTo>
                    <a:cubicBezTo>
                      <a:pt x="53" y="316"/>
                      <a:pt x="53" y="316"/>
                      <a:pt x="53" y="316"/>
                    </a:cubicBezTo>
                    <a:cubicBezTo>
                      <a:pt x="54" y="315"/>
                      <a:pt x="54" y="315"/>
                      <a:pt x="55" y="314"/>
                    </a:cubicBezTo>
                    <a:cubicBezTo>
                      <a:pt x="55" y="314"/>
                      <a:pt x="56" y="313"/>
                      <a:pt x="57" y="313"/>
                    </a:cubicBezTo>
                    <a:cubicBezTo>
                      <a:pt x="58" y="313"/>
                      <a:pt x="59" y="314"/>
                      <a:pt x="59" y="314"/>
                    </a:cubicBezTo>
                    <a:cubicBezTo>
                      <a:pt x="60" y="314"/>
                      <a:pt x="60" y="314"/>
                      <a:pt x="60" y="314"/>
                    </a:cubicBezTo>
                    <a:cubicBezTo>
                      <a:pt x="60" y="314"/>
                      <a:pt x="60" y="314"/>
                      <a:pt x="60" y="314"/>
                    </a:cubicBezTo>
                    <a:cubicBezTo>
                      <a:pt x="61" y="315"/>
                      <a:pt x="61" y="315"/>
                      <a:pt x="61" y="315"/>
                    </a:cubicBezTo>
                    <a:cubicBezTo>
                      <a:pt x="61" y="314"/>
                      <a:pt x="60" y="314"/>
                      <a:pt x="60" y="313"/>
                    </a:cubicBezTo>
                    <a:cubicBezTo>
                      <a:pt x="60" y="312"/>
                      <a:pt x="59" y="311"/>
                      <a:pt x="61" y="310"/>
                    </a:cubicBezTo>
                    <a:cubicBezTo>
                      <a:pt x="61" y="310"/>
                      <a:pt x="61" y="310"/>
                      <a:pt x="61" y="310"/>
                    </a:cubicBezTo>
                    <a:cubicBezTo>
                      <a:pt x="61" y="309"/>
                      <a:pt x="62" y="308"/>
                      <a:pt x="63" y="307"/>
                    </a:cubicBezTo>
                    <a:cubicBezTo>
                      <a:pt x="63" y="307"/>
                      <a:pt x="64" y="307"/>
                      <a:pt x="64" y="307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70" y="305"/>
                      <a:pt x="70" y="305"/>
                      <a:pt x="70" y="305"/>
                    </a:cubicBezTo>
                    <a:cubicBezTo>
                      <a:pt x="70" y="306"/>
                      <a:pt x="70" y="306"/>
                      <a:pt x="70" y="306"/>
                    </a:cubicBezTo>
                    <a:cubicBezTo>
                      <a:pt x="71" y="306"/>
                      <a:pt x="72" y="306"/>
                      <a:pt x="73" y="307"/>
                    </a:cubicBezTo>
                    <a:cubicBezTo>
                      <a:pt x="73" y="307"/>
                      <a:pt x="74" y="307"/>
                      <a:pt x="74" y="307"/>
                    </a:cubicBezTo>
                    <a:cubicBezTo>
                      <a:pt x="74" y="307"/>
                      <a:pt x="74" y="308"/>
                      <a:pt x="74" y="308"/>
                    </a:cubicBezTo>
                    <a:cubicBezTo>
                      <a:pt x="74" y="308"/>
                      <a:pt x="74" y="308"/>
                      <a:pt x="74" y="308"/>
                    </a:cubicBezTo>
                    <a:cubicBezTo>
                      <a:pt x="75" y="308"/>
                      <a:pt x="75" y="309"/>
                      <a:pt x="76" y="309"/>
                    </a:cubicBezTo>
                    <a:cubicBezTo>
                      <a:pt x="76" y="309"/>
                      <a:pt x="77" y="310"/>
                      <a:pt x="78" y="311"/>
                    </a:cubicBezTo>
                    <a:cubicBezTo>
                      <a:pt x="79" y="311"/>
                      <a:pt x="79" y="311"/>
                      <a:pt x="80" y="310"/>
                    </a:cubicBezTo>
                    <a:cubicBezTo>
                      <a:pt x="81" y="310"/>
                      <a:pt x="81" y="310"/>
                      <a:pt x="81" y="310"/>
                    </a:cubicBezTo>
                    <a:cubicBezTo>
                      <a:pt x="82" y="310"/>
                      <a:pt x="83" y="310"/>
                      <a:pt x="83" y="311"/>
                    </a:cubicBezTo>
                    <a:cubicBezTo>
                      <a:pt x="84" y="311"/>
                      <a:pt x="84" y="311"/>
                      <a:pt x="85" y="311"/>
                    </a:cubicBezTo>
                    <a:cubicBezTo>
                      <a:pt x="87" y="311"/>
                      <a:pt x="87" y="311"/>
                      <a:pt x="87" y="311"/>
                    </a:cubicBezTo>
                    <a:cubicBezTo>
                      <a:pt x="87" y="311"/>
                      <a:pt x="88" y="311"/>
                      <a:pt x="88" y="311"/>
                    </a:cubicBezTo>
                    <a:cubicBezTo>
                      <a:pt x="89" y="311"/>
                      <a:pt x="89" y="312"/>
                      <a:pt x="90" y="312"/>
                    </a:cubicBezTo>
                    <a:cubicBezTo>
                      <a:pt x="91" y="313"/>
                      <a:pt x="91" y="313"/>
                      <a:pt x="91" y="313"/>
                    </a:cubicBezTo>
                    <a:cubicBezTo>
                      <a:pt x="91" y="313"/>
                      <a:pt x="92" y="313"/>
                      <a:pt x="92" y="313"/>
                    </a:cubicBezTo>
                    <a:cubicBezTo>
                      <a:pt x="93" y="314"/>
                      <a:pt x="93" y="314"/>
                      <a:pt x="94" y="314"/>
                    </a:cubicBezTo>
                    <a:cubicBezTo>
                      <a:pt x="94" y="314"/>
                      <a:pt x="94" y="314"/>
                      <a:pt x="95" y="315"/>
                    </a:cubicBezTo>
                    <a:cubicBezTo>
                      <a:pt x="96" y="315"/>
                      <a:pt x="96" y="315"/>
                      <a:pt x="96" y="315"/>
                    </a:cubicBezTo>
                    <a:cubicBezTo>
                      <a:pt x="97" y="316"/>
                      <a:pt x="97" y="316"/>
                      <a:pt x="98" y="316"/>
                    </a:cubicBezTo>
                    <a:cubicBezTo>
                      <a:pt x="99" y="317"/>
                      <a:pt x="99" y="318"/>
                      <a:pt x="99" y="318"/>
                    </a:cubicBezTo>
                    <a:cubicBezTo>
                      <a:pt x="99" y="319"/>
                      <a:pt x="100" y="319"/>
                      <a:pt x="100" y="319"/>
                    </a:cubicBezTo>
                    <a:cubicBezTo>
                      <a:pt x="100" y="319"/>
                      <a:pt x="100" y="319"/>
                      <a:pt x="100" y="319"/>
                    </a:cubicBezTo>
                    <a:cubicBezTo>
                      <a:pt x="101" y="318"/>
                      <a:pt x="102" y="318"/>
                      <a:pt x="102" y="318"/>
                    </a:cubicBezTo>
                    <a:cubicBezTo>
                      <a:pt x="102" y="318"/>
                      <a:pt x="104" y="316"/>
                      <a:pt x="105" y="317"/>
                    </a:cubicBezTo>
                    <a:cubicBezTo>
                      <a:pt x="106" y="318"/>
                      <a:pt x="108" y="320"/>
                      <a:pt x="108" y="320"/>
                    </a:cubicBezTo>
                    <a:cubicBezTo>
                      <a:pt x="108" y="320"/>
                      <a:pt x="109" y="321"/>
                      <a:pt x="110" y="321"/>
                    </a:cubicBezTo>
                    <a:cubicBezTo>
                      <a:pt x="110" y="321"/>
                      <a:pt x="111" y="322"/>
                      <a:pt x="112" y="322"/>
                    </a:cubicBezTo>
                    <a:cubicBezTo>
                      <a:pt x="112" y="323"/>
                      <a:pt x="112" y="322"/>
                      <a:pt x="112" y="324"/>
                    </a:cubicBezTo>
                    <a:cubicBezTo>
                      <a:pt x="112" y="325"/>
                      <a:pt x="111" y="327"/>
                      <a:pt x="113" y="327"/>
                    </a:cubicBezTo>
                    <a:cubicBezTo>
                      <a:pt x="114" y="326"/>
                      <a:pt x="114" y="326"/>
                      <a:pt x="115" y="326"/>
                    </a:cubicBezTo>
                    <a:cubicBezTo>
                      <a:pt x="115" y="327"/>
                      <a:pt x="116" y="326"/>
                      <a:pt x="115" y="328"/>
                    </a:cubicBezTo>
                    <a:cubicBezTo>
                      <a:pt x="115" y="330"/>
                      <a:pt x="114" y="330"/>
                      <a:pt x="115" y="330"/>
                    </a:cubicBezTo>
                    <a:cubicBezTo>
                      <a:pt x="117" y="331"/>
                      <a:pt x="118" y="332"/>
                      <a:pt x="119" y="331"/>
                    </a:cubicBezTo>
                    <a:cubicBezTo>
                      <a:pt x="119" y="329"/>
                      <a:pt x="119" y="331"/>
                      <a:pt x="120" y="329"/>
                    </a:cubicBezTo>
                    <a:cubicBezTo>
                      <a:pt x="121" y="327"/>
                      <a:pt x="120" y="327"/>
                      <a:pt x="121" y="327"/>
                    </a:cubicBezTo>
                    <a:cubicBezTo>
                      <a:pt x="122" y="326"/>
                      <a:pt x="121" y="326"/>
                      <a:pt x="122" y="325"/>
                    </a:cubicBezTo>
                    <a:cubicBezTo>
                      <a:pt x="122" y="323"/>
                      <a:pt x="123" y="324"/>
                      <a:pt x="122" y="323"/>
                    </a:cubicBezTo>
                    <a:cubicBezTo>
                      <a:pt x="122" y="323"/>
                      <a:pt x="122" y="322"/>
                      <a:pt x="122" y="321"/>
                    </a:cubicBezTo>
                    <a:cubicBezTo>
                      <a:pt x="121" y="320"/>
                      <a:pt x="120" y="320"/>
                      <a:pt x="122" y="320"/>
                    </a:cubicBezTo>
                    <a:cubicBezTo>
                      <a:pt x="124" y="319"/>
                      <a:pt x="124" y="319"/>
                      <a:pt x="124" y="319"/>
                    </a:cubicBezTo>
                    <a:cubicBezTo>
                      <a:pt x="125" y="318"/>
                      <a:pt x="127" y="318"/>
                      <a:pt x="127" y="318"/>
                    </a:cubicBezTo>
                    <a:cubicBezTo>
                      <a:pt x="127" y="318"/>
                      <a:pt x="129" y="318"/>
                      <a:pt x="130" y="318"/>
                    </a:cubicBezTo>
                    <a:cubicBezTo>
                      <a:pt x="130" y="318"/>
                      <a:pt x="133" y="318"/>
                      <a:pt x="133" y="319"/>
                    </a:cubicBezTo>
                    <a:cubicBezTo>
                      <a:pt x="133" y="320"/>
                      <a:pt x="135" y="320"/>
                      <a:pt x="135" y="320"/>
                    </a:cubicBezTo>
                    <a:cubicBezTo>
                      <a:pt x="135" y="320"/>
                      <a:pt x="137" y="320"/>
                      <a:pt x="137" y="322"/>
                    </a:cubicBezTo>
                    <a:cubicBezTo>
                      <a:pt x="138" y="323"/>
                      <a:pt x="138" y="325"/>
                      <a:pt x="138" y="325"/>
                    </a:cubicBezTo>
                    <a:cubicBezTo>
                      <a:pt x="139" y="325"/>
                      <a:pt x="140" y="326"/>
                      <a:pt x="141" y="325"/>
                    </a:cubicBezTo>
                    <a:cubicBezTo>
                      <a:pt x="142" y="324"/>
                      <a:pt x="142" y="324"/>
                      <a:pt x="143" y="324"/>
                    </a:cubicBezTo>
                    <a:cubicBezTo>
                      <a:pt x="144" y="323"/>
                      <a:pt x="142" y="323"/>
                      <a:pt x="145" y="323"/>
                    </a:cubicBezTo>
                    <a:cubicBezTo>
                      <a:pt x="148" y="324"/>
                      <a:pt x="147" y="324"/>
                      <a:pt x="148" y="323"/>
                    </a:cubicBezTo>
                    <a:cubicBezTo>
                      <a:pt x="150" y="321"/>
                      <a:pt x="150" y="321"/>
                      <a:pt x="151" y="320"/>
                    </a:cubicBezTo>
                    <a:cubicBezTo>
                      <a:pt x="152" y="320"/>
                      <a:pt x="152" y="319"/>
                      <a:pt x="152" y="319"/>
                    </a:cubicBezTo>
                    <a:cubicBezTo>
                      <a:pt x="153" y="319"/>
                      <a:pt x="155" y="319"/>
                      <a:pt x="156" y="319"/>
                    </a:cubicBezTo>
                    <a:cubicBezTo>
                      <a:pt x="157" y="318"/>
                      <a:pt x="157" y="316"/>
                      <a:pt x="158" y="316"/>
                    </a:cubicBezTo>
                    <a:cubicBezTo>
                      <a:pt x="158" y="316"/>
                      <a:pt x="161" y="316"/>
                      <a:pt x="162" y="316"/>
                    </a:cubicBezTo>
                    <a:cubicBezTo>
                      <a:pt x="163" y="316"/>
                      <a:pt x="165" y="316"/>
                      <a:pt x="165" y="316"/>
                    </a:cubicBezTo>
                    <a:cubicBezTo>
                      <a:pt x="165" y="315"/>
                      <a:pt x="165" y="314"/>
                      <a:pt x="167" y="314"/>
                    </a:cubicBezTo>
                    <a:cubicBezTo>
                      <a:pt x="168" y="314"/>
                      <a:pt x="169" y="314"/>
                      <a:pt x="170" y="314"/>
                    </a:cubicBezTo>
                    <a:cubicBezTo>
                      <a:pt x="172" y="314"/>
                      <a:pt x="172" y="314"/>
                      <a:pt x="172" y="314"/>
                    </a:cubicBezTo>
                    <a:cubicBezTo>
                      <a:pt x="173" y="314"/>
                      <a:pt x="174" y="316"/>
                      <a:pt x="174" y="313"/>
                    </a:cubicBezTo>
                    <a:cubicBezTo>
                      <a:pt x="173" y="311"/>
                      <a:pt x="173" y="311"/>
                      <a:pt x="174" y="310"/>
                    </a:cubicBezTo>
                    <a:cubicBezTo>
                      <a:pt x="175" y="310"/>
                      <a:pt x="177" y="310"/>
                      <a:pt x="177" y="310"/>
                    </a:cubicBezTo>
                    <a:cubicBezTo>
                      <a:pt x="177" y="310"/>
                      <a:pt x="181" y="311"/>
                      <a:pt x="181" y="311"/>
                    </a:cubicBezTo>
                    <a:cubicBezTo>
                      <a:pt x="181" y="311"/>
                      <a:pt x="182" y="312"/>
                      <a:pt x="183" y="312"/>
                    </a:cubicBezTo>
                    <a:cubicBezTo>
                      <a:pt x="183" y="312"/>
                      <a:pt x="184" y="313"/>
                      <a:pt x="185" y="313"/>
                    </a:cubicBezTo>
                    <a:cubicBezTo>
                      <a:pt x="185" y="312"/>
                      <a:pt x="186" y="311"/>
                      <a:pt x="186" y="311"/>
                    </a:cubicBezTo>
                    <a:cubicBezTo>
                      <a:pt x="187" y="311"/>
                      <a:pt x="190" y="310"/>
                      <a:pt x="190" y="311"/>
                    </a:cubicBezTo>
                    <a:cubicBezTo>
                      <a:pt x="190" y="311"/>
                      <a:pt x="193" y="312"/>
                      <a:pt x="193" y="312"/>
                    </a:cubicBezTo>
                    <a:cubicBezTo>
                      <a:pt x="192" y="312"/>
                      <a:pt x="192" y="313"/>
                      <a:pt x="192" y="314"/>
                    </a:cubicBezTo>
                    <a:cubicBezTo>
                      <a:pt x="192" y="315"/>
                      <a:pt x="192" y="316"/>
                      <a:pt x="192" y="316"/>
                    </a:cubicBezTo>
                    <a:cubicBezTo>
                      <a:pt x="193" y="317"/>
                      <a:pt x="194" y="318"/>
                      <a:pt x="194" y="318"/>
                    </a:cubicBezTo>
                    <a:cubicBezTo>
                      <a:pt x="195" y="318"/>
                      <a:pt x="198" y="319"/>
                      <a:pt x="198" y="319"/>
                    </a:cubicBezTo>
                    <a:cubicBezTo>
                      <a:pt x="198" y="319"/>
                      <a:pt x="199" y="321"/>
                      <a:pt x="199" y="317"/>
                    </a:cubicBezTo>
                    <a:cubicBezTo>
                      <a:pt x="199" y="314"/>
                      <a:pt x="199" y="313"/>
                      <a:pt x="199" y="313"/>
                    </a:cubicBezTo>
                    <a:cubicBezTo>
                      <a:pt x="199" y="310"/>
                      <a:pt x="199" y="310"/>
                      <a:pt x="199" y="310"/>
                    </a:cubicBezTo>
                    <a:cubicBezTo>
                      <a:pt x="199" y="310"/>
                      <a:pt x="199" y="309"/>
                      <a:pt x="199" y="309"/>
                    </a:cubicBezTo>
                    <a:cubicBezTo>
                      <a:pt x="198" y="309"/>
                      <a:pt x="198" y="309"/>
                      <a:pt x="198" y="309"/>
                    </a:cubicBezTo>
                    <a:cubicBezTo>
                      <a:pt x="197" y="309"/>
                      <a:pt x="194" y="309"/>
                      <a:pt x="194" y="308"/>
                    </a:cubicBezTo>
                    <a:cubicBezTo>
                      <a:pt x="193" y="308"/>
                      <a:pt x="193" y="307"/>
                      <a:pt x="193" y="306"/>
                    </a:cubicBezTo>
                    <a:cubicBezTo>
                      <a:pt x="193" y="306"/>
                      <a:pt x="195" y="304"/>
                      <a:pt x="195" y="304"/>
                    </a:cubicBezTo>
                    <a:cubicBezTo>
                      <a:pt x="195" y="302"/>
                      <a:pt x="195" y="302"/>
                      <a:pt x="195" y="302"/>
                    </a:cubicBezTo>
                    <a:cubicBezTo>
                      <a:pt x="193" y="298"/>
                      <a:pt x="193" y="298"/>
                      <a:pt x="193" y="298"/>
                    </a:cubicBezTo>
                    <a:cubicBezTo>
                      <a:pt x="190" y="296"/>
                      <a:pt x="190" y="296"/>
                      <a:pt x="190" y="296"/>
                    </a:cubicBezTo>
                    <a:cubicBezTo>
                      <a:pt x="189" y="292"/>
                      <a:pt x="189" y="292"/>
                      <a:pt x="189" y="292"/>
                    </a:cubicBezTo>
                    <a:cubicBezTo>
                      <a:pt x="189" y="292"/>
                      <a:pt x="189" y="292"/>
                      <a:pt x="189" y="292"/>
                    </a:cubicBezTo>
                    <a:cubicBezTo>
                      <a:pt x="189" y="291"/>
                      <a:pt x="189" y="291"/>
                      <a:pt x="189" y="291"/>
                    </a:cubicBezTo>
                    <a:cubicBezTo>
                      <a:pt x="191" y="290"/>
                      <a:pt x="191" y="290"/>
                      <a:pt x="191" y="290"/>
                    </a:cubicBezTo>
                    <a:cubicBezTo>
                      <a:pt x="193" y="289"/>
                      <a:pt x="195" y="287"/>
                      <a:pt x="195" y="287"/>
                    </a:cubicBezTo>
                    <a:cubicBezTo>
                      <a:pt x="195" y="287"/>
                      <a:pt x="195" y="287"/>
                      <a:pt x="196" y="286"/>
                    </a:cubicBezTo>
                    <a:cubicBezTo>
                      <a:pt x="197" y="285"/>
                      <a:pt x="197" y="285"/>
                      <a:pt x="197" y="285"/>
                    </a:cubicBezTo>
                    <a:cubicBezTo>
                      <a:pt x="197" y="285"/>
                      <a:pt x="201" y="283"/>
                      <a:pt x="202" y="283"/>
                    </a:cubicBezTo>
                    <a:cubicBezTo>
                      <a:pt x="202" y="283"/>
                      <a:pt x="202" y="283"/>
                      <a:pt x="203" y="283"/>
                    </a:cubicBezTo>
                    <a:cubicBezTo>
                      <a:pt x="203" y="283"/>
                      <a:pt x="203" y="283"/>
                      <a:pt x="203" y="283"/>
                    </a:cubicBezTo>
                    <a:cubicBezTo>
                      <a:pt x="207" y="279"/>
                      <a:pt x="207" y="279"/>
                      <a:pt x="207" y="279"/>
                    </a:cubicBezTo>
                    <a:cubicBezTo>
                      <a:pt x="207" y="275"/>
                      <a:pt x="207" y="275"/>
                      <a:pt x="207" y="275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08" y="272"/>
                      <a:pt x="208" y="271"/>
                      <a:pt x="208" y="271"/>
                    </a:cubicBezTo>
                    <a:cubicBezTo>
                      <a:pt x="213" y="270"/>
                      <a:pt x="213" y="270"/>
                      <a:pt x="213" y="270"/>
                    </a:cubicBezTo>
                    <a:cubicBezTo>
                      <a:pt x="213" y="270"/>
                      <a:pt x="213" y="271"/>
                      <a:pt x="214" y="272"/>
                    </a:cubicBezTo>
                    <a:cubicBezTo>
                      <a:pt x="215" y="272"/>
                      <a:pt x="216" y="271"/>
                      <a:pt x="216" y="271"/>
                    </a:cubicBezTo>
                    <a:cubicBezTo>
                      <a:pt x="217" y="271"/>
                      <a:pt x="218" y="270"/>
                      <a:pt x="218" y="270"/>
                    </a:cubicBezTo>
                    <a:cubicBezTo>
                      <a:pt x="218" y="267"/>
                      <a:pt x="218" y="267"/>
                      <a:pt x="218" y="267"/>
                    </a:cubicBezTo>
                    <a:cubicBezTo>
                      <a:pt x="217" y="263"/>
                      <a:pt x="217" y="263"/>
                      <a:pt x="217" y="263"/>
                    </a:cubicBezTo>
                    <a:cubicBezTo>
                      <a:pt x="217" y="261"/>
                      <a:pt x="217" y="261"/>
                      <a:pt x="217" y="261"/>
                    </a:cubicBezTo>
                    <a:cubicBezTo>
                      <a:pt x="217" y="261"/>
                      <a:pt x="217" y="261"/>
                      <a:pt x="217" y="261"/>
                    </a:cubicBezTo>
                    <a:cubicBezTo>
                      <a:pt x="217" y="261"/>
                      <a:pt x="217" y="260"/>
                      <a:pt x="217" y="260"/>
                    </a:cubicBezTo>
                    <a:cubicBezTo>
                      <a:pt x="215" y="258"/>
                      <a:pt x="216" y="259"/>
                      <a:pt x="215" y="258"/>
                    </a:cubicBezTo>
                    <a:cubicBezTo>
                      <a:pt x="213" y="257"/>
                      <a:pt x="212" y="257"/>
                      <a:pt x="211" y="256"/>
                    </a:cubicBezTo>
                    <a:cubicBezTo>
                      <a:pt x="211" y="255"/>
                      <a:pt x="212" y="254"/>
                      <a:pt x="210" y="254"/>
                    </a:cubicBezTo>
                    <a:cubicBezTo>
                      <a:pt x="208" y="254"/>
                      <a:pt x="207" y="255"/>
                      <a:pt x="206" y="254"/>
                    </a:cubicBezTo>
                    <a:cubicBezTo>
                      <a:pt x="205" y="253"/>
                      <a:pt x="205" y="253"/>
                      <a:pt x="204" y="252"/>
                    </a:cubicBezTo>
                    <a:cubicBezTo>
                      <a:pt x="204" y="250"/>
                      <a:pt x="204" y="248"/>
                      <a:pt x="203" y="248"/>
                    </a:cubicBezTo>
                    <a:cubicBezTo>
                      <a:pt x="201" y="248"/>
                      <a:pt x="200" y="248"/>
                      <a:pt x="200" y="248"/>
                    </a:cubicBezTo>
                    <a:cubicBezTo>
                      <a:pt x="200" y="248"/>
                      <a:pt x="199" y="248"/>
                      <a:pt x="199" y="246"/>
                    </a:cubicBezTo>
                    <a:cubicBezTo>
                      <a:pt x="198" y="244"/>
                      <a:pt x="200" y="245"/>
                      <a:pt x="197" y="243"/>
                    </a:cubicBezTo>
                    <a:cubicBezTo>
                      <a:pt x="195" y="240"/>
                      <a:pt x="196" y="241"/>
                      <a:pt x="194" y="239"/>
                    </a:cubicBezTo>
                    <a:cubicBezTo>
                      <a:pt x="192" y="238"/>
                      <a:pt x="187" y="239"/>
                      <a:pt x="187" y="239"/>
                    </a:cubicBezTo>
                    <a:cubicBezTo>
                      <a:pt x="187" y="239"/>
                      <a:pt x="187" y="238"/>
                      <a:pt x="186" y="237"/>
                    </a:cubicBezTo>
                    <a:cubicBezTo>
                      <a:pt x="184" y="235"/>
                      <a:pt x="185" y="236"/>
                      <a:pt x="183" y="234"/>
                    </a:cubicBezTo>
                    <a:cubicBezTo>
                      <a:pt x="181" y="232"/>
                      <a:pt x="182" y="233"/>
                      <a:pt x="181" y="231"/>
                    </a:cubicBezTo>
                    <a:cubicBezTo>
                      <a:pt x="181" y="228"/>
                      <a:pt x="181" y="227"/>
                      <a:pt x="180" y="226"/>
                    </a:cubicBezTo>
                    <a:cubicBezTo>
                      <a:pt x="178" y="224"/>
                      <a:pt x="177" y="223"/>
                      <a:pt x="177" y="223"/>
                    </a:cubicBezTo>
                    <a:cubicBezTo>
                      <a:pt x="177" y="223"/>
                      <a:pt x="176" y="220"/>
                      <a:pt x="177" y="219"/>
                    </a:cubicBezTo>
                    <a:cubicBezTo>
                      <a:pt x="179" y="217"/>
                      <a:pt x="179" y="216"/>
                      <a:pt x="179" y="216"/>
                    </a:cubicBezTo>
                    <a:cubicBezTo>
                      <a:pt x="179" y="215"/>
                      <a:pt x="180" y="213"/>
                      <a:pt x="178" y="211"/>
                    </a:cubicBezTo>
                    <a:cubicBezTo>
                      <a:pt x="175" y="210"/>
                      <a:pt x="175" y="209"/>
                      <a:pt x="173" y="208"/>
                    </a:cubicBezTo>
                    <a:cubicBezTo>
                      <a:pt x="171" y="207"/>
                      <a:pt x="170" y="207"/>
                      <a:pt x="169" y="206"/>
                    </a:cubicBezTo>
                    <a:cubicBezTo>
                      <a:pt x="169" y="205"/>
                      <a:pt x="167" y="200"/>
                      <a:pt x="167" y="200"/>
                    </a:cubicBezTo>
                    <a:cubicBezTo>
                      <a:pt x="166" y="198"/>
                      <a:pt x="166" y="198"/>
                      <a:pt x="166" y="198"/>
                    </a:cubicBezTo>
                    <a:cubicBezTo>
                      <a:pt x="170" y="198"/>
                      <a:pt x="170" y="198"/>
                      <a:pt x="170" y="198"/>
                    </a:cubicBezTo>
                    <a:cubicBezTo>
                      <a:pt x="171" y="200"/>
                      <a:pt x="171" y="200"/>
                      <a:pt x="171" y="200"/>
                    </a:cubicBezTo>
                    <a:cubicBezTo>
                      <a:pt x="172" y="203"/>
                      <a:pt x="172" y="203"/>
                      <a:pt x="172" y="203"/>
                    </a:cubicBezTo>
                    <a:cubicBezTo>
                      <a:pt x="174" y="198"/>
                      <a:pt x="174" y="198"/>
                      <a:pt x="174" y="198"/>
                    </a:cubicBezTo>
                    <a:cubicBezTo>
                      <a:pt x="178" y="195"/>
                      <a:pt x="178" y="195"/>
                      <a:pt x="178" y="195"/>
                    </a:cubicBezTo>
                    <a:cubicBezTo>
                      <a:pt x="178" y="195"/>
                      <a:pt x="177" y="195"/>
                      <a:pt x="180" y="194"/>
                    </a:cubicBezTo>
                    <a:cubicBezTo>
                      <a:pt x="182" y="194"/>
                      <a:pt x="184" y="193"/>
                      <a:pt x="185" y="193"/>
                    </a:cubicBezTo>
                    <a:cubicBezTo>
                      <a:pt x="186" y="193"/>
                      <a:pt x="188" y="194"/>
                      <a:pt x="190" y="193"/>
                    </a:cubicBezTo>
                    <a:cubicBezTo>
                      <a:pt x="191" y="193"/>
                      <a:pt x="192" y="193"/>
                      <a:pt x="192" y="191"/>
                    </a:cubicBezTo>
                    <a:cubicBezTo>
                      <a:pt x="192" y="190"/>
                      <a:pt x="191" y="189"/>
                      <a:pt x="194" y="188"/>
                    </a:cubicBezTo>
                    <a:cubicBezTo>
                      <a:pt x="197" y="187"/>
                      <a:pt x="197" y="186"/>
                      <a:pt x="197" y="186"/>
                    </a:cubicBezTo>
                    <a:cubicBezTo>
                      <a:pt x="200" y="184"/>
                      <a:pt x="200" y="184"/>
                      <a:pt x="200" y="184"/>
                    </a:cubicBezTo>
                    <a:cubicBezTo>
                      <a:pt x="202" y="184"/>
                      <a:pt x="206" y="180"/>
                      <a:pt x="206" y="180"/>
                    </a:cubicBezTo>
                    <a:cubicBezTo>
                      <a:pt x="211" y="178"/>
                      <a:pt x="211" y="178"/>
                      <a:pt x="211" y="178"/>
                    </a:cubicBezTo>
                    <a:cubicBezTo>
                      <a:pt x="213" y="177"/>
                      <a:pt x="213" y="177"/>
                      <a:pt x="213" y="177"/>
                    </a:cubicBezTo>
                    <a:cubicBezTo>
                      <a:pt x="214" y="173"/>
                      <a:pt x="214" y="173"/>
                      <a:pt x="214" y="173"/>
                    </a:cubicBezTo>
                    <a:cubicBezTo>
                      <a:pt x="214" y="173"/>
                      <a:pt x="213" y="172"/>
                      <a:pt x="216" y="172"/>
                    </a:cubicBezTo>
                    <a:cubicBezTo>
                      <a:pt x="218" y="172"/>
                      <a:pt x="226" y="170"/>
                      <a:pt x="226" y="170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4" y="166"/>
                      <a:pt x="225" y="163"/>
                      <a:pt x="225" y="163"/>
                    </a:cubicBezTo>
                    <a:cubicBezTo>
                      <a:pt x="226" y="163"/>
                      <a:pt x="229" y="162"/>
                      <a:pt x="230" y="162"/>
                    </a:cubicBezTo>
                    <a:cubicBezTo>
                      <a:pt x="232" y="163"/>
                      <a:pt x="234" y="164"/>
                      <a:pt x="234" y="165"/>
                    </a:cubicBezTo>
                    <a:cubicBezTo>
                      <a:pt x="234" y="166"/>
                      <a:pt x="235" y="165"/>
                      <a:pt x="235" y="166"/>
                    </a:cubicBezTo>
                    <a:cubicBezTo>
                      <a:pt x="234" y="168"/>
                      <a:pt x="235" y="169"/>
                      <a:pt x="235" y="169"/>
                    </a:cubicBezTo>
                    <a:cubicBezTo>
                      <a:pt x="235" y="169"/>
                      <a:pt x="235" y="170"/>
                      <a:pt x="236" y="171"/>
                    </a:cubicBezTo>
                    <a:cubicBezTo>
                      <a:pt x="237" y="171"/>
                      <a:pt x="238" y="171"/>
                      <a:pt x="238" y="171"/>
                    </a:cubicBezTo>
                    <a:cubicBezTo>
                      <a:pt x="238" y="171"/>
                      <a:pt x="239" y="171"/>
                      <a:pt x="239" y="171"/>
                    </a:cubicBezTo>
                    <a:cubicBezTo>
                      <a:pt x="241" y="168"/>
                      <a:pt x="241" y="168"/>
                      <a:pt x="241" y="168"/>
                    </a:cubicBezTo>
                    <a:cubicBezTo>
                      <a:pt x="242" y="167"/>
                      <a:pt x="243" y="165"/>
                      <a:pt x="243" y="165"/>
                    </a:cubicBezTo>
                    <a:cubicBezTo>
                      <a:pt x="243" y="165"/>
                      <a:pt x="244" y="164"/>
                      <a:pt x="244" y="164"/>
                    </a:cubicBezTo>
                    <a:cubicBezTo>
                      <a:pt x="244" y="164"/>
                      <a:pt x="244" y="162"/>
                      <a:pt x="244" y="161"/>
                    </a:cubicBezTo>
                    <a:cubicBezTo>
                      <a:pt x="244" y="161"/>
                      <a:pt x="242" y="160"/>
                      <a:pt x="244" y="158"/>
                    </a:cubicBezTo>
                    <a:cubicBezTo>
                      <a:pt x="247" y="156"/>
                      <a:pt x="247" y="154"/>
                      <a:pt x="247" y="15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22" name="Freeform 131"/>
              <p:cNvSpPr>
                <a:spLocks/>
              </p:cNvSpPr>
              <p:nvPr/>
            </p:nvSpPr>
            <p:spPr bwMode="auto">
              <a:xfrm>
                <a:off x="2293" y="2106"/>
                <a:ext cx="203" cy="171"/>
              </a:xfrm>
              <a:custGeom>
                <a:avLst/>
                <a:gdLst>
                  <a:gd name="T0" fmla="*/ 84 w 101"/>
                  <a:gd name="T1" fmla="*/ 82 h 85"/>
                  <a:gd name="T2" fmla="*/ 83 w 101"/>
                  <a:gd name="T3" fmla="*/ 80 h 85"/>
                  <a:gd name="T4" fmla="*/ 80 w 101"/>
                  <a:gd name="T5" fmla="*/ 75 h 85"/>
                  <a:gd name="T6" fmla="*/ 83 w 101"/>
                  <a:gd name="T7" fmla="*/ 67 h 85"/>
                  <a:gd name="T8" fmla="*/ 85 w 101"/>
                  <a:gd name="T9" fmla="*/ 63 h 85"/>
                  <a:gd name="T10" fmla="*/ 87 w 101"/>
                  <a:gd name="T11" fmla="*/ 60 h 85"/>
                  <a:gd name="T12" fmla="*/ 89 w 101"/>
                  <a:gd name="T13" fmla="*/ 58 h 85"/>
                  <a:gd name="T14" fmla="*/ 91 w 101"/>
                  <a:gd name="T15" fmla="*/ 57 h 85"/>
                  <a:gd name="T16" fmla="*/ 95 w 101"/>
                  <a:gd name="T17" fmla="*/ 58 h 85"/>
                  <a:gd name="T18" fmla="*/ 98 w 101"/>
                  <a:gd name="T19" fmla="*/ 56 h 85"/>
                  <a:gd name="T20" fmla="*/ 101 w 101"/>
                  <a:gd name="T21" fmla="*/ 52 h 85"/>
                  <a:gd name="T22" fmla="*/ 97 w 101"/>
                  <a:gd name="T23" fmla="*/ 46 h 85"/>
                  <a:gd name="T24" fmla="*/ 96 w 101"/>
                  <a:gd name="T25" fmla="*/ 39 h 85"/>
                  <a:gd name="T26" fmla="*/ 91 w 101"/>
                  <a:gd name="T27" fmla="*/ 35 h 85"/>
                  <a:gd name="T28" fmla="*/ 83 w 101"/>
                  <a:gd name="T29" fmla="*/ 34 h 85"/>
                  <a:gd name="T30" fmla="*/ 83 w 101"/>
                  <a:gd name="T31" fmla="*/ 28 h 85"/>
                  <a:gd name="T32" fmla="*/ 88 w 101"/>
                  <a:gd name="T33" fmla="*/ 20 h 85"/>
                  <a:gd name="T34" fmla="*/ 80 w 101"/>
                  <a:gd name="T35" fmla="*/ 14 h 85"/>
                  <a:gd name="T36" fmla="*/ 75 w 101"/>
                  <a:gd name="T37" fmla="*/ 11 h 85"/>
                  <a:gd name="T38" fmla="*/ 69 w 101"/>
                  <a:gd name="T39" fmla="*/ 8 h 85"/>
                  <a:gd name="T40" fmla="*/ 67 w 101"/>
                  <a:gd name="T41" fmla="*/ 2 h 85"/>
                  <a:gd name="T42" fmla="*/ 61 w 101"/>
                  <a:gd name="T43" fmla="*/ 3 h 85"/>
                  <a:gd name="T44" fmla="*/ 57 w 101"/>
                  <a:gd name="T45" fmla="*/ 3 h 85"/>
                  <a:gd name="T46" fmla="*/ 51 w 101"/>
                  <a:gd name="T47" fmla="*/ 1 h 85"/>
                  <a:gd name="T48" fmla="*/ 47 w 101"/>
                  <a:gd name="T49" fmla="*/ 5 h 85"/>
                  <a:gd name="T50" fmla="*/ 31 w 101"/>
                  <a:gd name="T51" fmla="*/ 8 h 85"/>
                  <a:gd name="T52" fmla="*/ 24 w 101"/>
                  <a:gd name="T53" fmla="*/ 6 h 85"/>
                  <a:gd name="T54" fmla="*/ 15 w 101"/>
                  <a:gd name="T55" fmla="*/ 5 h 85"/>
                  <a:gd name="T56" fmla="*/ 0 w 101"/>
                  <a:gd name="T57" fmla="*/ 17 h 85"/>
                  <a:gd name="T58" fmla="*/ 2 w 101"/>
                  <a:gd name="T59" fmla="*/ 24 h 85"/>
                  <a:gd name="T60" fmla="*/ 9 w 101"/>
                  <a:gd name="T61" fmla="*/ 27 h 85"/>
                  <a:gd name="T62" fmla="*/ 17 w 101"/>
                  <a:gd name="T63" fmla="*/ 30 h 85"/>
                  <a:gd name="T64" fmla="*/ 19 w 101"/>
                  <a:gd name="T65" fmla="*/ 39 h 85"/>
                  <a:gd name="T66" fmla="*/ 23 w 101"/>
                  <a:gd name="T67" fmla="*/ 38 h 85"/>
                  <a:gd name="T68" fmla="*/ 27 w 101"/>
                  <a:gd name="T69" fmla="*/ 43 h 85"/>
                  <a:gd name="T70" fmla="*/ 30 w 101"/>
                  <a:gd name="T71" fmla="*/ 47 h 85"/>
                  <a:gd name="T72" fmla="*/ 38 w 101"/>
                  <a:gd name="T73" fmla="*/ 47 h 85"/>
                  <a:gd name="T74" fmla="*/ 43 w 101"/>
                  <a:gd name="T75" fmla="*/ 51 h 85"/>
                  <a:gd name="T76" fmla="*/ 42 w 101"/>
                  <a:gd name="T77" fmla="*/ 57 h 85"/>
                  <a:gd name="T78" fmla="*/ 41 w 101"/>
                  <a:gd name="T79" fmla="*/ 64 h 85"/>
                  <a:gd name="T80" fmla="*/ 48 w 101"/>
                  <a:gd name="T81" fmla="*/ 64 h 85"/>
                  <a:gd name="T82" fmla="*/ 53 w 101"/>
                  <a:gd name="T83" fmla="*/ 59 h 85"/>
                  <a:gd name="T84" fmla="*/ 57 w 101"/>
                  <a:gd name="T85" fmla="*/ 56 h 85"/>
                  <a:gd name="T86" fmla="*/ 61 w 101"/>
                  <a:gd name="T87" fmla="*/ 62 h 85"/>
                  <a:gd name="T88" fmla="*/ 59 w 101"/>
                  <a:gd name="T89" fmla="*/ 67 h 85"/>
                  <a:gd name="T90" fmla="*/ 60 w 101"/>
                  <a:gd name="T91" fmla="*/ 72 h 85"/>
                  <a:gd name="T92" fmla="*/ 67 w 101"/>
                  <a:gd name="T93" fmla="*/ 74 h 85"/>
                  <a:gd name="T94" fmla="*/ 72 w 101"/>
                  <a:gd name="T95" fmla="*/ 80 h 85"/>
                  <a:gd name="T96" fmla="*/ 76 w 101"/>
                  <a:gd name="T97" fmla="*/ 82 h 85"/>
                  <a:gd name="T98" fmla="*/ 79 w 101"/>
                  <a:gd name="T9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" h="85">
                    <a:moveTo>
                      <a:pt x="80" y="84"/>
                    </a:moveTo>
                    <a:cubicBezTo>
                      <a:pt x="80" y="84"/>
                      <a:pt x="82" y="84"/>
                      <a:pt x="83" y="83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4" y="82"/>
                      <a:pt x="84" y="81"/>
                      <a:pt x="84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3" y="80"/>
                      <a:pt x="83" y="80"/>
                      <a:pt x="83" y="80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80" y="74"/>
                      <a:pt x="81" y="73"/>
                      <a:pt x="81" y="73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72"/>
                      <a:pt x="80" y="71"/>
                      <a:pt x="80" y="70"/>
                    </a:cubicBezTo>
                    <a:cubicBezTo>
                      <a:pt x="81" y="69"/>
                      <a:pt x="83" y="67"/>
                      <a:pt x="83" y="67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4" y="65"/>
                      <a:pt x="84" y="64"/>
                      <a:pt x="85" y="63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5" y="62"/>
                      <a:pt x="85" y="62"/>
                      <a:pt x="85" y="62"/>
                    </a:cubicBezTo>
                    <a:cubicBezTo>
                      <a:pt x="85" y="61"/>
                      <a:pt x="86" y="60"/>
                      <a:pt x="87" y="60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8" y="59"/>
                      <a:pt x="88" y="58"/>
                      <a:pt x="88" y="58"/>
                    </a:cubicBezTo>
                    <a:cubicBezTo>
                      <a:pt x="88" y="58"/>
                      <a:pt x="88" y="58"/>
                      <a:pt x="88" y="58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9" y="58"/>
                      <a:pt x="89" y="57"/>
                      <a:pt x="89" y="57"/>
                    </a:cubicBezTo>
                    <a:cubicBezTo>
                      <a:pt x="90" y="57"/>
                      <a:pt x="91" y="57"/>
                      <a:pt x="91" y="57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92" y="57"/>
                      <a:pt x="92" y="57"/>
                      <a:pt x="92" y="58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96" y="57"/>
                      <a:pt x="96" y="56"/>
                      <a:pt x="97" y="56"/>
                    </a:cubicBezTo>
                    <a:cubicBezTo>
                      <a:pt x="97" y="56"/>
                      <a:pt x="97" y="56"/>
                      <a:pt x="98" y="56"/>
                    </a:cubicBezTo>
                    <a:cubicBezTo>
                      <a:pt x="99" y="56"/>
                      <a:pt x="99" y="54"/>
                      <a:pt x="99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4"/>
                      <a:pt x="101" y="53"/>
                      <a:pt x="101" y="53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1" y="52"/>
                      <a:pt x="101" y="50"/>
                      <a:pt x="101" y="49"/>
                    </a:cubicBezTo>
                    <a:cubicBezTo>
                      <a:pt x="101" y="48"/>
                      <a:pt x="101" y="47"/>
                      <a:pt x="101" y="47"/>
                    </a:cubicBezTo>
                    <a:cubicBezTo>
                      <a:pt x="101" y="47"/>
                      <a:pt x="100" y="46"/>
                      <a:pt x="100" y="46"/>
                    </a:cubicBezTo>
                    <a:cubicBezTo>
                      <a:pt x="99" y="46"/>
                      <a:pt x="98" y="46"/>
                      <a:pt x="97" y="46"/>
                    </a:cubicBezTo>
                    <a:cubicBezTo>
                      <a:pt x="97" y="46"/>
                      <a:pt x="96" y="44"/>
                      <a:pt x="96" y="44"/>
                    </a:cubicBezTo>
                    <a:cubicBezTo>
                      <a:pt x="96" y="44"/>
                      <a:pt x="97" y="43"/>
                      <a:pt x="97" y="43"/>
                    </a:cubicBezTo>
                    <a:cubicBezTo>
                      <a:pt x="98" y="42"/>
                      <a:pt x="98" y="40"/>
                      <a:pt x="98" y="40"/>
                    </a:cubicBezTo>
                    <a:cubicBezTo>
                      <a:pt x="98" y="40"/>
                      <a:pt x="96" y="40"/>
                      <a:pt x="96" y="39"/>
                    </a:cubicBezTo>
                    <a:cubicBezTo>
                      <a:pt x="96" y="39"/>
                      <a:pt x="95" y="39"/>
                      <a:pt x="95" y="39"/>
                    </a:cubicBezTo>
                    <a:cubicBezTo>
                      <a:pt x="94" y="37"/>
                      <a:pt x="94" y="37"/>
                      <a:pt x="94" y="37"/>
                    </a:cubicBezTo>
                    <a:cubicBezTo>
                      <a:pt x="94" y="37"/>
                      <a:pt x="93" y="36"/>
                      <a:pt x="92" y="36"/>
                    </a:cubicBezTo>
                    <a:cubicBezTo>
                      <a:pt x="92" y="36"/>
                      <a:pt x="91" y="35"/>
                      <a:pt x="91" y="35"/>
                    </a:cubicBezTo>
                    <a:cubicBezTo>
                      <a:pt x="91" y="35"/>
                      <a:pt x="90" y="34"/>
                      <a:pt x="89" y="34"/>
                    </a:cubicBezTo>
                    <a:cubicBezTo>
                      <a:pt x="89" y="34"/>
                      <a:pt x="88" y="34"/>
                      <a:pt x="87" y="34"/>
                    </a:cubicBezTo>
                    <a:cubicBezTo>
                      <a:pt x="86" y="34"/>
                      <a:pt x="85" y="34"/>
                      <a:pt x="85" y="34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1" y="31"/>
                      <a:pt x="81" y="31"/>
                      <a:pt x="81" y="31"/>
                    </a:cubicBezTo>
                    <a:cubicBezTo>
                      <a:pt x="81" y="31"/>
                      <a:pt x="81" y="29"/>
                      <a:pt x="81" y="29"/>
                    </a:cubicBezTo>
                    <a:cubicBezTo>
                      <a:pt x="81" y="28"/>
                      <a:pt x="82" y="28"/>
                      <a:pt x="83" y="28"/>
                    </a:cubicBezTo>
                    <a:cubicBezTo>
                      <a:pt x="83" y="28"/>
                      <a:pt x="84" y="26"/>
                      <a:pt x="84" y="26"/>
                    </a:cubicBezTo>
                    <a:cubicBezTo>
                      <a:pt x="84" y="26"/>
                      <a:pt x="85" y="25"/>
                      <a:pt x="86" y="24"/>
                    </a:cubicBezTo>
                    <a:cubicBezTo>
                      <a:pt x="86" y="24"/>
                      <a:pt x="87" y="22"/>
                      <a:pt x="87" y="21"/>
                    </a:cubicBezTo>
                    <a:cubicBezTo>
                      <a:pt x="87" y="21"/>
                      <a:pt x="88" y="20"/>
                      <a:pt x="88" y="20"/>
                    </a:cubicBezTo>
                    <a:cubicBezTo>
                      <a:pt x="88" y="20"/>
                      <a:pt x="89" y="18"/>
                      <a:pt x="89" y="18"/>
                    </a:cubicBezTo>
                    <a:cubicBezTo>
                      <a:pt x="89" y="17"/>
                      <a:pt x="88" y="17"/>
                      <a:pt x="87" y="17"/>
                    </a:cubicBezTo>
                    <a:cubicBezTo>
                      <a:pt x="87" y="17"/>
                      <a:pt x="84" y="16"/>
                      <a:pt x="84" y="15"/>
                    </a:cubicBezTo>
                    <a:cubicBezTo>
                      <a:pt x="84" y="15"/>
                      <a:pt x="82" y="15"/>
                      <a:pt x="80" y="14"/>
                    </a:cubicBezTo>
                    <a:cubicBezTo>
                      <a:pt x="78" y="14"/>
                      <a:pt x="80" y="13"/>
                      <a:pt x="80" y="12"/>
                    </a:cubicBezTo>
                    <a:cubicBezTo>
                      <a:pt x="80" y="11"/>
                      <a:pt x="78" y="11"/>
                      <a:pt x="78" y="11"/>
                    </a:cubicBezTo>
                    <a:cubicBezTo>
                      <a:pt x="78" y="10"/>
                      <a:pt x="78" y="11"/>
                      <a:pt x="77" y="12"/>
                    </a:cubicBezTo>
                    <a:cubicBezTo>
                      <a:pt x="76" y="12"/>
                      <a:pt x="75" y="11"/>
                      <a:pt x="75" y="11"/>
                    </a:cubicBezTo>
                    <a:cubicBezTo>
                      <a:pt x="74" y="11"/>
                      <a:pt x="72" y="11"/>
                      <a:pt x="72" y="11"/>
                    </a:cubicBezTo>
                    <a:cubicBezTo>
                      <a:pt x="72" y="11"/>
                      <a:pt x="72" y="10"/>
                      <a:pt x="72" y="9"/>
                    </a:cubicBezTo>
                    <a:cubicBezTo>
                      <a:pt x="72" y="8"/>
                      <a:pt x="71" y="9"/>
                      <a:pt x="71" y="9"/>
                    </a:cubicBezTo>
                    <a:cubicBezTo>
                      <a:pt x="71" y="9"/>
                      <a:pt x="70" y="8"/>
                      <a:pt x="69" y="8"/>
                    </a:cubicBezTo>
                    <a:cubicBezTo>
                      <a:pt x="69" y="8"/>
                      <a:pt x="70" y="8"/>
                      <a:pt x="70" y="7"/>
                    </a:cubicBezTo>
                    <a:cubicBezTo>
                      <a:pt x="70" y="7"/>
                      <a:pt x="69" y="7"/>
                      <a:pt x="69" y="7"/>
                    </a:cubicBezTo>
                    <a:cubicBezTo>
                      <a:pt x="68" y="7"/>
                      <a:pt x="68" y="5"/>
                      <a:pt x="68" y="5"/>
                    </a:cubicBezTo>
                    <a:cubicBezTo>
                      <a:pt x="68" y="5"/>
                      <a:pt x="67" y="3"/>
                      <a:pt x="67" y="2"/>
                    </a:cubicBezTo>
                    <a:cubicBezTo>
                      <a:pt x="67" y="1"/>
                      <a:pt x="66" y="2"/>
                      <a:pt x="66" y="2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4" y="5"/>
                      <a:pt x="62" y="4"/>
                    </a:cubicBezTo>
                    <a:cubicBezTo>
                      <a:pt x="60" y="3"/>
                      <a:pt x="61" y="3"/>
                      <a:pt x="61" y="3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1"/>
                      <a:pt x="61" y="1"/>
                      <a:pt x="60" y="0"/>
                    </a:cubicBezTo>
                    <a:cubicBezTo>
                      <a:pt x="59" y="0"/>
                      <a:pt x="59" y="0"/>
                      <a:pt x="58" y="1"/>
                    </a:cubicBezTo>
                    <a:cubicBezTo>
                      <a:pt x="58" y="2"/>
                      <a:pt x="57" y="3"/>
                      <a:pt x="57" y="3"/>
                    </a:cubicBezTo>
                    <a:cubicBezTo>
                      <a:pt x="56" y="4"/>
                      <a:pt x="56" y="3"/>
                      <a:pt x="55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2"/>
                      <a:pt x="52" y="2"/>
                      <a:pt x="52" y="1"/>
                    </a:cubicBezTo>
                    <a:cubicBezTo>
                      <a:pt x="52" y="0"/>
                      <a:pt x="51" y="1"/>
                      <a:pt x="51" y="1"/>
                    </a:cubicBezTo>
                    <a:cubicBezTo>
                      <a:pt x="51" y="1"/>
                      <a:pt x="50" y="1"/>
                      <a:pt x="49" y="2"/>
                    </a:cubicBezTo>
                    <a:cubicBezTo>
                      <a:pt x="49" y="2"/>
                      <a:pt x="49" y="3"/>
                      <a:pt x="50" y="4"/>
                    </a:cubicBezTo>
                    <a:cubicBezTo>
                      <a:pt x="50" y="4"/>
                      <a:pt x="50" y="6"/>
                      <a:pt x="50" y="6"/>
                    </a:cubicBezTo>
                    <a:cubicBezTo>
                      <a:pt x="50" y="6"/>
                      <a:pt x="48" y="5"/>
                      <a:pt x="47" y="5"/>
                    </a:cubicBezTo>
                    <a:cubicBezTo>
                      <a:pt x="47" y="5"/>
                      <a:pt x="46" y="5"/>
                      <a:pt x="45" y="5"/>
                    </a:cubicBezTo>
                    <a:cubicBezTo>
                      <a:pt x="43" y="4"/>
                      <a:pt x="44" y="6"/>
                      <a:pt x="44" y="6"/>
                    </a:cubicBezTo>
                    <a:cubicBezTo>
                      <a:pt x="44" y="6"/>
                      <a:pt x="42" y="8"/>
                      <a:pt x="42" y="8"/>
                    </a:cubicBezTo>
                    <a:cubicBezTo>
                      <a:pt x="34" y="10"/>
                      <a:pt x="37" y="9"/>
                      <a:pt x="31" y="8"/>
                    </a:cubicBezTo>
                    <a:cubicBezTo>
                      <a:pt x="31" y="8"/>
                      <a:pt x="31" y="4"/>
                      <a:pt x="30" y="4"/>
                    </a:cubicBezTo>
                    <a:cubicBezTo>
                      <a:pt x="29" y="3"/>
                      <a:pt x="28" y="4"/>
                      <a:pt x="27" y="4"/>
                    </a:cubicBezTo>
                    <a:cubicBezTo>
                      <a:pt x="27" y="5"/>
                      <a:pt x="27" y="6"/>
                      <a:pt x="26" y="6"/>
                    </a:cubicBezTo>
                    <a:cubicBezTo>
                      <a:pt x="26" y="7"/>
                      <a:pt x="25" y="6"/>
                      <a:pt x="24" y="6"/>
                    </a:cubicBezTo>
                    <a:cubicBezTo>
                      <a:pt x="24" y="5"/>
                      <a:pt x="23" y="3"/>
                      <a:pt x="23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9" y="9"/>
                      <a:pt x="4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2" y="18"/>
                      <a:pt x="2" y="19"/>
                      <a:pt x="2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4"/>
                      <a:pt x="2" y="24"/>
                    </a:cubicBezTo>
                    <a:cubicBezTo>
                      <a:pt x="3" y="25"/>
                      <a:pt x="4" y="26"/>
                      <a:pt x="5" y="27"/>
                    </a:cubicBezTo>
                    <a:cubicBezTo>
                      <a:pt x="5" y="28"/>
                      <a:pt x="5" y="28"/>
                      <a:pt x="5" y="29"/>
                    </a:cubicBezTo>
                    <a:cubicBezTo>
                      <a:pt x="6" y="28"/>
                      <a:pt x="6" y="27"/>
                      <a:pt x="8" y="27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9" y="27"/>
                      <a:pt x="10" y="27"/>
                      <a:pt x="11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9"/>
                      <a:pt x="16" y="29"/>
                      <a:pt x="17" y="30"/>
                    </a:cubicBezTo>
                    <a:cubicBezTo>
                      <a:pt x="18" y="31"/>
                      <a:pt x="18" y="33"/>
                      <a:pt x="17" y="34"/>
                    </a:cubicBezTo>
                    <a:cubicBezTo>
                      <a:pt x="18" y="34"/>
                      <a:pt x="18" y="35"/>
                      <a:pt x="18" y="35"/>
                    </a:cubicBezTo>
                    <a:cubicBezTo>
                      <a:pt x="18" y="35"/>
                      <a:pt x="18" y="36"/>
                      <a:pt x="18" y="36"/>
                    </a:cubicBezTo>
                    <a:cubicBezTo>
                      <a:pt x="19" y="36"/>
                      <a:pt x="19" y="37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1" y="38"/>
                      <a:pt x="21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7" y="42"/>
                      <a:pt x="27" y="43"/>
                    </a:cubicBezTo>
                    <a:cubicBezTo>
                      <a:pt x="28" y="43"/>
                      <a:pt x="28" y="44"/>
                      <a:pt x="28" y="44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29" y="47"/>
                      <a:pt x="29" y="47"/>
                      <a:pt x="30" y="47"/>
                    </a:cubicBezTo>
                    <a:cubicBezTo>
                      <a:pt x="31" y="47"/>
                      <a:pt x="32" y="47"/>
                      <a:pt x="32" y="47"/>
                    </a:cubicBezTo>
                    <a:cubicBezTo>
                      <a:pt x="33" y="47"/>
                      <a:pt x="33" y="47"/>
                      <a:pt x="34" y="47"/>
                    </a:cubicBezTo>
                    <a:cubicBezTo>
                      <a:pt x="34" y="47"/>
                      <a:pt x="35" y="47"/>
                      <a:pt x="35" y="47"/>
                    </a:cubicBezTo>
                    <a:cubicBezTo>
                      <a:pt x="36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1"/>
                      <a:pt x="43" y="51"/>
                      <a:pt x="43" y="51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3" y="54"/>
                      <a:pt x="43" y="56"/>
                      <a:pt x="42" y="56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2"/>
                      <a:pt x="42" y="63"/>
                      <a:pt x="41" y="63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7" y="65"/>
                      <a:pt x="47" y="65"/>
                    </a:cubicBezTo>
                    <a:cubicBezTo>
                      <a:pt x="47" y="64"/>
                      <a:pt x="48" y="64"/>
                      <a:pt x="48" y="64"/>
                    </a:cubicBezTo>
                    <a:cubicBezTo>
                      <a:pt x="48" y="64"/>
                      <a:pt x="50" y="63"/>
                      <a:pt x="51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5" y="57"/>
                      <a:pt x="56" y="56"/>
                      <a:pt x="57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2" y="59"/>
                      <a:pt x="61" y="60"/>
                      <a:pt x="61" y="62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65"/>
                      <a:pt x="60" y="65"/>
                      <a:pt x="60" y="66"/>
                    </a:cubicBezTo>
                    <a:cubicBezTo>
                      <a:pt x="59" y="66"/>
                      <a:pt x="59" y="67"/>
                      <a:pt x="59" y="67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1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1" y="72"/>
                      <a:pt x="62" y="72"/>
                      <a:pt x="62" y="73"/>
                    </a:cubicBezTo>
                    <a:cubicBezTo>
                      <a:pt x="63" y="73"/>
                      <a:pt x="63" y="73"/>
                      <a:pt x="64" y="73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5" y="73"/>
                      <a:pt x="66" y="74"/>
                      <a:pt x="67" y="74"/>
                    </a:cubicBezTo>
                    <a:cubicBezTo>
                      <a:pt x="67" y="75"/>
                      <a:pt x="68" y="76"/>
                      <a:pt x="68" y="76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71" y="77"/>
                      <a:pt x="72" y="79"/>
                      <a:pt x="72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6" y="82"/>
                      <a:pt x="76" y="82"/>
                      <a:pt x="76" y="82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7" y="85"/>
                      <a:pt x="77" y="85"/>
                      <a:pt x="77" y="85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80" y="84"/>
                      <a:pt x="80" y="84"/>
                      <a:pt x="80" y="8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23" name="Freeform 132"/>
              <p:cNvSpPr>
                <a:spLocks/>
              </p:cNvSpPr>
              <p:nvPr/>
            </p:nvSpPr>
            <p:spPr bwMode="auto">
              <a:xfrm>
                <a:off x="3182" y="1739"/>
                <a:ext cx="152" cy="80"/>
              </a:xfrm>
              <a:custGeom>
                <a:avLst/>
                <a:gdLst>
                  <a:gd name="T0" fmla="*/ 7 w 76"/>
                  <a:gd name="T1" fmla="*/ 30 h 40"/>
                  <a:gd name="T2" fmla="*/ 11 w 76"/>
                  <a:gd name="T3" fmla="*/ 32 h 40"/>
                  <a:gd name="T4" fmla="*/ 4 w 76"/>
                  <a:gd name="T5" fmla="*/ 39 h 40"/>
                  <a:gd name="T6" fmla="*/ 3 w 76"/>
                  <a:gd name="T7" fmla="*/ 40 h 40"/>
                  <a:gd name="T8" fmla="*/ 13 w 76"/>
                  <a:gd name="T9" fmla="*/ 39 h 40"/>
                  <a:gd name="T10" fmla="*/ 14 w 76"/>
                  <a:gd name="T11" fmla="*/ 39 h 40"/>
                  <a:gd name="T12" fmla="*/ 19 w 76"/>
                  <a:gd name="T13" fmla="*/ 39 h 40"/>
                  <a:gd name="T14" fmla="*/ 29 w 76"/>
                  <a:gd name="T15" fmla="*/ 38 h 40"/>
                  <a:gd name="T16" fmla="*/ 37 w 76"/>
                  <a:gd name="T17" fmla="*/ 37 h 40"/>
                  <a:gd name="T18" fmla="*/ 49 w 76"/>
                  <a:gd name="T19" fmla="*/ 36 h 40"/>
                  <a:gd name="T20" fmla="*/ 65 w 76"/>
                  <a:gd name="T21" fmla="*/ 34 h 40"/>
                  <a:gd name="T22" fmla="*/ 66 w 76"/>
                  <a:gd name="T23" fmla="*/ 34 h 40"/>
                  <a:gd name="T24" fmla="*/ 71 w 76"/>
                  <a:gd name="T25" fmla="*/ 30 h 40"/>
                  <a:gd name="T26" fmla="*/ 76 w 76"/>
                  <a:gd name="T27" fmla="*/ 30 h 40"/>
                  <a:gd name="T28" fmla="*/ 74 w 76"/>
                  <a:gd name="T29" fmla="*/ 28 h 40"/>
                  <a:gd name="T30" fmla="*/ 74 w 76"/>
                  <a:gd name="T31" fmla="*/ 20 h 40"/>
                  <a:gd name="T32" fmla="*/ 74 w 76"/>
                  <a:gd name="T33" fmla="*/ 17 h 40"/>
                  <a:gd name="T34" fmla="*/ 76 w 76"/>
                  <a:gd name="T35" fmla="*/ 12 h 40"/>
                  <a:gd name="T36" fmla="*/ 73 w 76"/>
                  <a:gd name="T37" fmla="*/ 9 h 40"/>
                  <a:gd name="T38" fmla="*/ 70 w 76"/>
                  <a:gd name="T39" fmla="*/ 6 h 40"/>
                  <a:gd name="T40" fmla="*/ 68 w 76"/>
                  <a:gd name="T41" fmla="*/ 6 h 40"/>
                  <a:gd name="T42" fmla="*/ 66 w 76"/>
                  <a:gd name="T43" fmla="*/ 3 h 40"/>
                  <a:gd name="T44" fmla="*/ 61 w 76"/>
                  <a:gd name="T45" fmla="*/ 4 h 40"/>
                  <a:gd name="T46" fmla="*/ 57 w 76"/>
                  <a:gd name="T47" fmla="*/ 5 h 40"/>
                  <a:gd name="T48" fmla="*/ 55 w 76"/>
                  <a:gd name="T49" fmla="*/ 7 h 40"/>
                  <a:gd name="T50" fmla="*/ 46 w 76"/>
                  <a:gd name="T51" fmla="*/ 6 h 40"/>
                  <a:gd name="T52" fmla="*/ 42 w 76"/>
                  <a:gd name="T53" fmla="*/ 3 h 40"/>
                  <a:gd name="T54" fmla="*/ 39 w 76"/>
                  <a:gd name="T55" fmla="*/ 3 h 40"/>
                  <a:gd name="T56" fmla="*/ 36 w 76"/>
                  <a:gd name="T57" fmla="*/ 0 h 40"/>
                  <a:gd name="T58" fmla="*/ 32 w 76"/>
                  <a:gd name="T59" fmla="*/ 1 h 40"/>
                  <a:gd name="T60" fmla="*/ 31 w 76"/>
                  <a:gd name="T61" fmla="*/ 6 h 40"/>
                  <a:gd name="T62" fmla="*/ 21 w 76"/>
                  <a:gd name="T63" fmla="*/ 19 h 40"/>
                  <a:gd name="T64" fmla="*/ 8 w 76"/>
                  <a:gd name="T65" fmla="*/ 17 h 40"/>
                  <a:gd name="T66" fmla="*/ 3 w 76"/>
                  <a:gd name="T67" fmla="*/ 28 h 40"/>
                  <a:gd name="T68" fmla="*/ 7 w 76"/>
                  <a:gd name="T69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6" h="40">
                    <a:moveTo>
                      <a:pt x="7" y="30"/>
                    </a:moveTo>
                    <a:cubicBezTo>
                      <a:pt x="11" y="32"/>
                      <a:pt x="11" y="32"/>
                      <a:pt x="11" y="32"/>
                    </a:cubicBezTo>
                    <a:cubicBezTo>
                      <a:pt x="14" y="31"/>
                      <a:pt x="4" y="39"/>
                      <a:pt x="4" y="39"/>
                    </a:cubicBezTo>
                    <a:cubicBezTo>
                      <a:pt x="4" y="39"/>
                      <a:pt x="4" y="40"/>
                      <a:pt x="3" y="40"/>
                    </a:cubicBezTo>
                    <a:cubicBezTo>
                      <a:pt x="4" y="40"/>
                      <a:pt x="7" y="40"/>
                      <a:pt x="13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9"/>
                      <a:pt x="18" y="39"/>
                      <a:pt x="19" y="39"/>
                    </a:cubicBezTo>
                    <a:cubicBezTo>
                      <a:pt x="21" y="39"/>
                      <a:pt x="28" y="38"/>
                      <a:pt x="29" y="3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8" y="37"/>
                      <a:pt x="48" y="36"/>
                      <a:pt x="49" y="36"/>
                    </a:cubicBezTo>
                    <a:cubicBezTo>
                      <a:pt x="50" y="36"/>
                      <a:pt x="53" y="36"/>
                      <a:pt x="65" y="34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12"/>
                      <a:pt x="74" y="11"/>
                      <a:pt x="73" y="9"/>
                    </a:cubicBezTo>
                    <a:cubicBezTo>
                      <a:pt x="72" y="8"/>
                      <a:pt x="70" y="6"/>
                      <a:pt x="70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2"/>
                      <a:pt x="33" y="0"/>
                      <a:pt x="32" y="1"/>
                    </a:cubicBezTo>
                    <a:cubicBezTo>
                      <a:pt x="31" y="1"/>
                      <a:pt x="31" y="4"/>
                      <a:pt x="31" y="6"/>
                    </a:cubicBezTo>
                    <a:cubicBezTo>
                      <a:pt x="32" y="15"/>
                      <a:pt x="34" y="20"/>
                      <a:pt x="21" y="19"/>
                    </a:cubicBezTo>
                    <a:cubicBezTo>
                      <a:pt x="16" y="19"/>
                      <a:pt x="10" y="18"/>
                      <a:pt x="8" y="17"/>
                    </a:cubicBezTo>
                    <a:cubicBezTo>
                      <a:pt x="4" y="17"/>
                      <a:pt x="0" y="21"/>
                      <a:pt x="3" y="28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24" name="Freeform 133"/>
              <p:cNvSpPr>
                <a:spLocks/>
              </p:cNvSpPr>
              <p:nvPr/>
            </p:nvSpPr>
            <p:spPr bwMode="auto">
              <a:xfrm>
                <a:off x="3102" y="2239"/>
                <a:ext cx="309" cy="170"/>
              </a:xfrm>
              <a:custGeom>
                <a:avLst/>
                <a:gdLst>
                  <a:gd name="T0" fmla="*/ 152 w 154"/>
                  <a:gd name="T1" fmla="*/ 9 h 85"/>
                  <a:gd name="T2" fmla="*/ 147 w 154"/>
                  <a:gd name="T3" fmla="*/ 9 h 85"/>
                  <a:gd name="T4" fmla="*/ 137 w 154"/>
                  <a:gd name="T5" fmla="*/ 6 h 85"/>
                  <a:gd name="T6" fmla="*/ 136 w 154"/>
                  <a:gd name="T7" fmla="*/ 3 h 85"/>
                  <a:gd name="T8" fmla="*/ 135 w 154"/>
                  <a:gd name="T9" fmla="*/ 3 h 85"/>
                  <a:gd name="T10" fmla="*/ 133 w 154"/>
                  <a:gd name="T11" fmla="*/ 1 h 85"/>
                  <a:gd name="T12" fmla="*/ 127 w 154"/>
                  <a:gd name="T13" fmla="*/ 0 h 85"/>
                  <a:gd name="T14" fmla="*/ 123 w 154"/>
                  <a:gd name="T15" fmla="*/ 0 h 85"/>
                  <a:gd name="T16" fmla="*/ 118 w 154"/>
                  <a:gd name="T17" fmla="*/ 1 h 85"/>
                  <a:gd name="T18" fmla="*/ 116 w 154"/>
                  <a:gd name="T19" fmla="*/ 3 h 85"/>
                  <a:gd name="T20" fmla="*/ 110 w 154"/>
                  <a:gd name="T21" fmla="*/ 7 h 85"/>
                  <a:gd name="T22" fmla="*/ 107 w 154"/>
                  <a:gd name="T23" fmla="*/ 9 h 85"/>
                  <a:gd name="T24" fmla="*/ 103 w 154"/>
                  <a:gd name="T25" fmla="*/ 8 h 85"/>
                  <a:gd name="T26" fmla="*/ 99 w 154"/>
                  <a:gd name="T27" fmla="*/ 6 h 85"/>
                  <a:gd name="T28" fmla="*/ 97 w 154"/>
                  <a:gd name="T29" fmla="*/ 7 h 85"/>
                  <a:gd name="T30" fmla="*/ 92 w 154"/>
                  <a:gd name="T31" fmla="*/ 8 h 85"/>
                  <a:gd name="T32" fmla="*/ 89 w 154"/>
                  <a:gd name="T33" fmla="*/ 11 h 85"/>
                  <a:gd name="T34" fmla="*/ 85 w 154"/>
                  <a:gd name="T35" fmla="*/ 18 h 85"/>
                  <a:gd name="T36" fmla="*/ 83 w 154"/>
                  <a:gd name="T37" fmla="*/ 18 h 85"/>
                  <a:gd name="T38" fmla="*/ 76 w 154"/>
                  <a:gd name="T39" fmla="*/ 19 h 85"/>
                  <a:gd name="T40" fmla="*/ 74 w 154"/>
                  <a:gd name="T41" fmla="*/ 14 h 85"/>
                  <a:gd name="T42" fmla="*/ 72 w 154"/>
                  <a:gd name="T43" fmla="*/ 11 h 85"/>
                  <a:gd name="T44" fmla="*/ 62 w 154"/>
                  <a:gd name="T45" fmla="*/ 6 h 85"/>
                  <a:gd name="T46" fmla="*/ 61 w 154"/>
                  <a:gd name="T47" fmla="*/ 11 h 85"/>
                  <a:gd name="T48" fmla="*/ 56 w 154"/>
                  <a:gd name="T49" fmla="*/ 13 h 85"/>
                  <a:gd name="T50" fmla="*/ 49 w 154"/>
                  <a:gd name="T51" fmla="*/ 10 h 85"/>
                  <a:gd name="T52" fmla="*/ 43 w 154"/>
                  <a:gd name="T53" fmla="*/ 11 h 85"/>
                  <a:gd name="T54" fmla="*/ 38 w 154"/>
                  <a:gd name="T55" fmla="*/ 16 h 85"/>
                  <a:gd name="T56" fmla="*/ 32 w 154"/>
                  <a:gd name="T57" fmla="*/ 25 h 85"/>
                  <a:gd name="T58" fmla="*/ 26 w 154"/>
                  <a:gd name="T59" fmla="*/ 38 h 85"/>
                  <a:gd name="T60" fmla="*/ 20 w 154"/>
                  <a:gd name="T61" fmla="*/ 43 h 85"/>
                  <a:gd name="T62" fmla="*/ 16 w 154"/>
                  <a:gd name="T63" fmla="*/ 45 h 85"/>
                  <a:gd name="T64" fmla="*/ 13 w 154"/>
                  <a:gd name="T65" fmla="*/ 44 h 85"/>
                  <a:gd name="T66" fmla="*/ 11 w 154"/>
                  <a:gd name="T67" fmla="*/ 45 h 85"/>
                  <a:gd name="T68" fmla="*/ 6 w 154"/>
                  <a:gd name="T69" fmla="*/ 44 h 85"/>
                  <a:gd name="T70" fmla="*/ 5 w 154"/>
                  <a:gd name="T71" fmla="*/ 45 h 85"/>
                  <a:gd name="T72" fmla="*/ 2 w 154"/>
                  <a:gd name="T73" fmla="*/ 52 h 85"/>
                  <a:gd name="T74" fmla="*/ 2 w 154"/>
                  <a:gd name="T75" fmla="*/ 58 h 85"/>
                  <a:gd name="T76" fmla="*/ 0 w 154"/>
                  <a:gd name="T77" fmla="*/ 62 h 85"/>
                  <a:gd name="T78" fmla="*/ 2 w 154"/>
                  <a:gd name="T79" fmla="*/ 67 h 85"/>
                  <a:gd name="T80" fmla="*/ 5 w 154"/>
                  <a:gd name="T81" fmla="*/ 71 h 85"/>
                  <a:gd name="T82" fmla="*/ 8 w 154"/>
                  <a:gd name="T83" fmla="*/ 80 h 85"/>
                  <a:gd name="T84" fmla="*/ 15 w 154"/>
                  <a:gd name="T85" fmla="*/ 76 h 85"/>
                  <a:gd name="T86" fmla="*/ 28 w 154"/>
                  <a:gd name="T87" fmla="*/ 85 h 85"/>
                  <a:gd name="T88" fmla="*/ 61 w 154"/>
                  <a:gd name="T89" fmla="*/ 78 h 85"/>
                  <a:gd name="T90" fmla="*/ 67 w 154"/>
                  <a:gd name="T91" fmla="*/ 66 h 85"/>
                  <a:gd name="T92" fmla="*/ 83 w 154"/>
                  <a:gd name="T93" fmla="*/ 59 h 85"/>
                  <a:gd name="T94" fmla="*/ 95 w 154"/>
                  <a:gd name="T95" fmla="*/ 55 h 85"/>
                  <a:gd name="T96" fmla="*/ 104 w 154"/>
                  <a:gd name="T97" fmla="*/ 41 h 85"/>
                  <a:gd name="T98" fmla="*/ 129 w 154"/>
                  <a:gd name="T99" fmla="*/ 36 h 85"/>
                  <a:gd name="T100" fmla="*/ 148 w 154"/>
                  <a:gd name="T101" fmla="*/ 42 h 85"/>
                  <a:gd name="T102" fmla="*/ 149 w 154"/>
                  <a:gd name="T103" fmla="*/ 36 h 85"/>
                  <a:gd name="T104" fmla="*/ 148 w 154"/>
                  <a:gd name="T105" fmla="*/ 30 h 85"/>
                  <a:gd name="T106" fmla="*/ 151 w 154"/>
                  <a:gd name="T107" fmla="*/ 25 h 85"/>
                  <a:gd name="T108" fmla="*/ 152 w 154"/>
                  <a:gd name="T109" fmla="*/ 20 h 85"/>
                  <a:gd name="T110" fmla="*/ 153 w 154"/>
                  <a:gd name="T111" fmla="*/ 1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4" h="85">
                    <a:moveTo>
                      <a:pt x="154" y="11"/>
                    </a:moveTo>
                    <a:cubicBezTo>
                      <a:pt x="153" y="11"/>
                      <a:pt x="153" y="11"/>
                      <a:pt x="153" y="11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2" y="9"/>
                      <a:pt x="151" y="9"/>
                      <a:pt x="151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0" y="10"/>
                      <a:pt x="149" y="9"/>
                      <a:pt x="148" y="8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3" y="8"/>
                      <a:pt x="143" y="8"/>
                    </a:cubicBezTo>
                    <a:cubicBezTo>
                      <a:pt x="143" y="7"/>
                      <a:pt x="142" y="7"/>
                      <a:pt x="141" y="7"/>
                    </a:cubicBezTo>
                    <a:cubicBezTo>
                      <a:pt x="138" y="7"/>
                      <a:pt x="138" y="7"/>
                      <a:pt x="137" y="6"/>
                    </a:cubicBezTo>
                    <a:cubicBezTo>
                      <a:pt x="137" y="6"/>
                      <a:pt x="136" y="5"/>
                      <a:pt x="136" y="4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5" y="3"/>
                      <a:pt x="135" y="3"/>
                      <a:pt x="135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4" y="2"/>
                      <a:pt x="133" y="2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2"/>
                      <a:pt x="131" y="2"/>
                      <a:pt x="130" y="2"/>
                    </a:cubicBezTo>
                    <a:cubicBezTo>
                      <a:pt x="130" y="2"/>
                      <a:pt x="129" y="2"/>
                      <a:pt x="128" y="1"/>
                    </a:cubicBezTo>
                    <a:cubicBezTo>
                      <a:pt x="128" y="1"/>
                      <a:pt x="127" y="0"/>
                      <a:pt x="127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0"/>
                      <a:pt x="126" y="0"/>
                      <a:pt x="125" y="0"/>
                    </a:cubicBezTo>
                    <a:cubicBezTo>
                      <a:pt x="125" y="0"/>
                      <a:pt x="124" y="0"/>
                      <a:pt x="123" y="0"/>
                    </a:cubicBezTo>
                    <a:cubicBezTo>
                      <a:pt x="123" y="1"/>
                      <a:pt x="122" y="2"/>
                      <a:pt x="121" y="2"/>
                    </a:cubicBezTo>
                    <a:cubicBezTo>
                      <a:pt x="121" y="2"/>
                      <a:pt x="120" y="1"/>
                      <a:pt x="120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3"/>
                      <a:pt x="116" y="3"/>
                      <a:pt x="116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3" y="5"/>
                      <a:pt x="112" y="5"/>
                      <a:pt x="111" y="6"/>
                    </a:cubicBezTo>
                    <a:cubicBezTo>
                      <a:pt x="111" y="6"/>
                      <a:pt x="110" y="6"/>
                      <a:pt x="110" y="7"/>
                    </a:cubicBezTo>
                    <a:cubicBezTo>
                      <a:pt x="110" y="7"/>
                      <a:pt x="110" y="8"/>
                      <a:pt x="110" y="8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8" y="9"/>
                      <a:pt x="108" y="9"/>
                      <a:pt x="107" y="9"/>
                    </a:cubicBezTo>
                    <a:cubicBezTo>
                      <a:pt x="107" y="9"/>
                      <a:pt x="106" y="9"/>
                      <a:pt x="106" y="9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6" y="9"/>
                      <a:pt x="105" y="9"/>
                      <a:pt x="104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7"/>
                      <a:pt x="102" y="7"/>
                      <a:pt x="101" y="6"/>
                    </a:cubicBezTo>
                    <a:cubicBezTo>
                      <a:pt x="101" y="6"/>
                      <a:pt x="100" y="6"/>
                      <a:pt x="100" y="6"/>
                    </a:cubicBezTo>
                    <a:cubicBezTo>
                      <a:pt x="100" y="6"/>
                      <a:pt x="99" y="6"/>
                      <a:pt x="99" y="6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98" y="6"/>
                      <a:pt x="98" y="6"/>
                      <a:pt x="98" y="7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5" y="7"/>
                      <a:pt x="95" y="7"/>
                      <a:pt x="94" y="7"/>
                    </a:cubicBezTo>
                    <a:cubicBezTo>
                      <a:pt x="94" y="8"/>
                      <a:pt x="93" y="8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1" y="9"/>
                      <a:pt x="91" y="9"/>
                      <a:pt x="90" y="10"/>
                    </a:cubicBezTo>
                    <a:cubicBezTo>
                      <a:pt x="90" y="10"/>
                      <a:pt x="89" y="10"/>
                      <a:pt x="89" y="10"/>
                    </a:cubicBezTo>
                    <a:cubicBezTo>
                      <a:pt x="89" y="10"/>
                      <a:pt x="89" y="11"/>
                      <a:pt x="89" y="11"/>
                    </a:cubicBezTo>
                    <a:cubicBezTo>
                      <a:pt x="88" y="11"/>
                      <a:pt x="88" y="11"/>
                      <a:pt x="87" y="12"/>
                    </a:cubicBezTo>
                    <a:cubicBezTo>
                      <a:pt x="87" y="12"/>
                      <a:pt x="87" y="13"/>
                      <a:pt x="87" y="13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7" y="16"/>
                      <a:pt x="86" y="17"/>
                      <a:pt x="85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2" y="17"/>
                      <a:pt x="82" y="17"/>
                      <a:pt x="81" y="17"/>
                    </a:cubicBezTo>
                    <a:cubicBezTo>
                      <a:pt x="81" y="18"/>
                      <a:pt x="80" y="18"/>
                      <a:pt x="78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5"/>
                      <a:pt x="63" y="6"/>
                      <a:pt x="62" y="6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7"/>
                      <a:pt x="61" y="8"/>
                      <a:pt x="61" y="8"/>
                    </a:cubicBezTo>
                    <a:cubicBezTo>
                      <a:pt x="61" y="9"/>
                      <a:pt x="61" y="10"/>
                      <a:pt x="61" y="10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0" y="12"/>
                      <a:pt x="60" y="13"/>
                      <a:pt x="59" y="13"/>
                    </a:cubicBezTo>
                    <a:cubicBezTo>
                      <a:pt x="58" y="13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6" y="13"/>
                    </a:cubicBezTo>
                    <a:cubicBezTo>
                      <a:pt x="55" y="14"/>
                      <a:pt x="53" y="14"/>
                      <a:pt x="52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0" y="13"/>
                      <a:pt x="49" y="11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10"/>
                      <a:pt x="47" y="10"/>
                      <a:pt x="47" y="10"/>
                    </a:cubicBezTo>
                    <a:cubicBezTo>
                      <a:pt x="46" y="10"/>
                      <a:pt x="45" y="11"/>
                      <a:pt x="44" y="11"/>
                    </a:cubicBezTo>
                    <a:cubicBezTo>
                      <a:pt x="44" y="11"/>
                      <a:pt x="43" y="11"/>
                      <a:pt x="43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3" y="22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4" y="39"/>
                      <a:pt x="24" y="39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9" y="43"/>
                      <a:pt x="19" y="43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4"/>
                      <a:pt x="17" y="45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5"/>
                      <a:pt x="14" y="45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5"/>
                      <a:pt x="9" y="45"/>
                      <a:pt x="9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6" y="44"/>
                      <a:pt x="6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6"/>
                      <a:pt x="4" y="47"/>
                      <a:pt x="4" y="47"/>
                    </a:cubicBezTo>
                    <a:cubicBezTo>
                      <a:pt x="3" y="47"/>
                      <a:pt x="3" y="48"/>
                      <a:pt x="3" y="48"/>
                    </a:cubicBezTo>
                    <a:cubicBezTo>
                      <a:pt x="3" y="50"/>
                      <a:pt x="3" y="50"/>
                      <a:pt x="2" y="51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1" y="59"/>
                      <a:pt x="1" y="6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63"/>
                      <a:pt x="0" y="63"/>
                    </a:cubicBezTo>
                    <a:cubicBezTo>
                      <a:pt x="1" y="64"/>
                      <a:pt x="2" y="64"/>
                      <a:pt x="2" y="66"/>
                    </a:cubicBezTo>
                    <a:cubicBezTo>
                      <a:pt x="2" y="66"/>
                      <a:pt x="2" y="66"/>
                      <a:pt x="2" y="67"/>
                    </a:cubicBezTo>
                    <a:cubicBezTo>
                      <a:pt x="2" y="67"/>
                      <a:pt x="3" y="67"/>
                      <a:pt x="3" y="67"/>
                    </a:cubicBezTo>
                    <a:cubicBezTo>
                      <a:pt x="3" y="68"/>
                      <a:pt x="4" y="69"/>
                      <a:pt x="4" y="70"/>
                    </a:cubicBezTo>
                    <a:cubicBezTo>
                      <a:pt x="4" y="70"/>
                      <a:pt x="4" y="70"/>
                      <a:pt x="4" y="71"/>
                    </a:cubicBezTo>
                    <a:cubicBezTo>
                      <a:pt x="4" y="71"/>
                      <a:pt x="4" y="71"/>
                      <a:pt x="5" y="71"/>
                    </a:cubicBezTo>
                    <a:cubicBezTo>
                      <a:pt x="6" y="71"/>
                      <a:pt x="6" y="71"/>
                      <a:pt x="6" y="71"/>
                    </a:cubicBezTo>
                    <a:cubicBezTo>
                      <a:pt x="7" y="71"/>
                      <a:pt x="8" y="73"/>
                      <a:pt x="8" y="74"/>
                    </a:cubicBezTo>
                    <a:cubicBezTo>
                      <a:pt x="8" y="74"/>
                      <a:pt x="8" y="78"/>
                      <a:pt x="8" y="80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36" y="84"/>
                      <a:pt x="36" y="84"/>
                      <a:pt x="36" y="84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56" y="82"/>
                      <a:pt x="57" y="81"/>
                    </a:cubicBezTo>
                    <a:cubicBezTo>
                      <a:pt x="58" y="80"/>
                      <a:pt x="63" y="79"/>
                      <a:pt x="61" y="78"/>
                    </a:cubicBezTo>
                    <a:cubicBezTo>
                      <a:pt x="60" y="77"/>
                      <a:pt x="56" y="75"/>
                      <a:pt x="56" y="75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83" y="59"/>
                      <a:pt x="83" y="59"/>
                      <a:pt x="83" y="59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9" y="54"/>
                      <a:pt x="99" y="54"/>
                      <a:pt x="99" y="54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9" y="40"/>
                      <a:pt x="119" y="40"/>
                      <a:pt x="119" y="40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9" y="36"/>
                      <a:pt x="129" y="36"/>
                      <a:pt x="129" y="36"/>
                    </a:cubicBezTo>
                    <a:cubicBezTo>
                      <a:pt x="134" y="37"/>
                      <a:pt x="134" y="37"/>
                      <a:pt x="134" y="37"/>
                    </a:cubicBezTo>
                    <a:cubicBezTo>
                      <a:pt x="140" y="43"/>
                      <a:pt x="140" y="43"/>
                      <a:pt x="140" y="43"/>
                    </a:cubicBezTo>
                    <a:cubicBezTo>
                      <a:pt x="146" y="43"/>
                      <a:pt x="146" y="43"/>
                      <a:pt x="146" y="43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7" y="39"/>
                      <a:pt x="147" y="39"/>
                      <a:pt x="147" y="39"/>
                    </a:cubicBezTo>
                    <a:cubicBezTo>
                      <a:pt x="148" y="39"/>
                      <a:pt x="148" y="39"/>
                      <a:pt x="148" y="39"/>
                    </a:cubicBezTo>
                    <a:cubicBezTo>
                      <a:pt x="149" y="38"/>
                      <a:pt x="149" y="38"/>
                      <a:pt x="149" y="38"/>
                    </a:cubicBezTo>
                    <a:cubicBezTo>
                      <a:pt x="149" y="38"/>
                      <a:pt x="149" y="37"/>
                      <a:pt x="149" y="36"/>
                    </a:cubicBezTo>
                    <a:cubicBezTo>
                      <a:pt x="149" y="36"/>
                      <a:pt x="148" y="35"/>
                      <a:pt x="148" y="35"/>
                    </a:cubicBezTo>
                    <a:cubicBezTo>
                      <a:pt x="148" y="35"/>
                      <a:pt x="149" y="34"/>
                      <a:pt x="149" y="34"/>
                    </a:cubicBezTo>
                    <a:cubicBezTo>
                      <a:pt x="149" y="34"/>
                      <a:pt x="148" y="33"/>
                      <a:pt x="148" y="33"/>
                    </a:cubicBezTo>
                    <a:cubicBezTo>
                      <a:pt x="148" y="32"/>
                      <a:pt x="148" y="31"/>
                      <a:pt x="148" y="30"/>
                    </a:cubicBezTo>
                    <a:cubicBezTo>
                      <a:pt x="148" y="30"/>
                      <a:pt x="149" y="29"/>
                      <a:pt x="149" y="29"/>
                    </a:cubicBezTo>
                    <a:cubicBezTo>
                      <a:pt x="149" y="28"/>
                      <a:pt x="149" y="28"/>
                      <a:pt x="149" y="28"/>
                    </a:cubicBezTo>
                    <a:cubicBezTo>
                      <a:pt x="149" y="28"/>
                      <a:pt x="150" y="26"/>
                      <a:pt x="150" y="26"/>
                    </a:cubicBezTo>
                    <a:cubicBezTo>
                      <a:pt x="150" y="26"/>
                      <a:pt x="151" y="26"/>
                      <a:pt x="151" y="25"/>
                    </a:cubicBezTo>
                    <a:cubicBezTo>
                      <a:pt x="152" y="25"/>
                      <a:pt x="151" y="24"/>
                      <a:pt x="151" y="24"/>
                    </a:cubicBezTo>
                    <a:cubicBezTo>
                      <a:pt x="151" y="22"/>
                      <a:pt x="151" y="22"/>
                      <a:pt x="151" y="22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0"/>
                      <a:pt x="152" y="20"/>
                      <a:pt x="152" y="20"/>
                    </a:cubicBezTo>
                    <a:cubicBezTo>
                      <a:pt x="152" y="20"/>
                      <a:pt x="152" y="19"/>
                      <a:pt x="152" y="19"/>
                    </a:cubicBezTo>
                    <a:cubicBezTo>
                      <a:pt x="151" y="18"/>
                      <a:pt x="152" y="17"/>
                      <a:pt x="152" y="17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52" y="16"/>
                      <a:pt x="152" y="14"/>
                      <a:pt x="153" y="14"/>
                    </a:cubicBezTo>
                    <a:cubicBezTo>
                      <a:pt x="153" y="14"/>
                      <a:pt x="153" y="14"/>
                      <a:pt x="153" y="14"/>
                    </a:cubicBezTo>
                    <a:cubicBezTo>
                      <a:pt x="153" y="14"/>
                      <a:pt x="153" y="12"/>
                      <a:pt x="153" y="11"/>
                    </a:cubicBezTo>
                    <a:cubicBezTo>
                      <a:pt x="153" y="11"/>
                      <a:pt x="154" y="11"/>
                      <a:pt x="154" y="1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25" name="Freeform 134"/>
              <p:cNvSpPr>
                <a:spLocks/>
              </p:cNvSpPr>
              <p:nvPr/>
            </p:nvSpPr>
            <p:spPr bwMode="auto">
              <a:xfrm>
                <a:off x="3078" y="2317"/>
                <a:ext cx="379" cy="267"/>
              </a:xfrm>
              <a:custGeom>
                <a:avLst/>
                <a:gdLst>
                  <a:gd name="T0" fmla="*/ 184 w 189"/>
                  <a:gd name="T1" fmla="*/ 10 h 133"/>
                  <a:gd name="T2" fmla="*/ 175 w 189"/>
                  <a:gd name="T3" fmla="*/ 5 h 133"/>
                  <a:gd name="T4" fmla="*/ 166 w 189"/>
                  <a:gd name="T5" fmla="*/ 0 h 133"/>
                  <a:gd name="T6" fmla="*/ 163 w 189"/>
                  <a:gd name="T7" fmla="*/ 4 h 133"/>
                  <a:gd name="T8" fmla="*/ 145 w 189"/>
                  <a:gd name="T9" fmla="*/ 0 h 133"/>
                  <a:gd name="T10" fmla="*/ 131 w 189"/>
                  <a:gd name="T11" fmla="*/ 3 h 133"/>
                  <a:gd name="T12" fmla="*/ 117 w 189"/>
                  <a:gd name="T13" fmla="*/ 5 h 133"/>
                  <a:gd name="T14" fmla="*/ 108 w 189"/>
                  <a:gd name="T15" fmla="*/ 18 h 133"/>
                  <a:gd name="T16" fmla="*/ 95 w 189"/>
                  <a:gd name="T17" fmla="*/ 22 h 133"/>
                  <a:gd name="T18" fmla="*/ 86 w 189"/>
                  <a:gd name="T19" fmla="*/ 29 h 133"/>
                  <a:gd name="T20" fmla="*/ 71 w 189"/>
                  <a:gd name="T21" fmla="*/ 35 h 133"/>
                  <a:gd name="T22" fmla="*/ 76 w 189"/>
                  <a:gd name="T23" fmla="*/ 40 h 133"/>
                  <a:gd name="T24" fmla="*/ 61 w 189"/>
                  <a:gd name="T25" fmla="*/ 46 h 133"/>
                  <a:gd name="T26" fmla="*/ 40 w 189"/>
                  <a:gd name="T27" fmla="*/ 48 h 133"/>
                  <a:gd name="T28" fmla="*/ 30 w 189"/>
                  <a:gd name="T29" fmla="*/ 43 h 133"/>
                  <a:gd name="T30" fmla="*/ 23 w 189"/>
                  <a:gd name="T31" fmla="*/ 41 h 133"/>
                  <a:gd name="T32" fmla="*/ 21 w 189"/>
                  <a:gd name="T33" fmla="*/ 45 h 133"/>
                  <a:gd name="T34" fmla="*/ 21 w 189"/>
                  <a:gd name="T35" fmla="*/ 49 h 133"/>
                  <a:gd name="T36" fmla="*/ 17 w 189"/>
                  <a:gd name="T37" fmla="*/ 55 h 133"/>
                  <a:gd name="T38" fmla="*/ 12 w 189"/>
                  <a:gd name="T39" fmla="*/ 56 h 133"/>
                  <a:gd name="T40" fmla="*/ 13 w 189"/>
                  <a:gd name="T41" fmla="*/ 64 h 133"/>
                  <a:gd name="T42" fmla="*/ 5 w 189"/>
                  <a:gd name="T43" fmla="*/ 73 h 133"/>
                  <a:gd name="T44" fmla="*/ 3 w 189"/>
                  <a:gd name="T45" fmla="*/ 86 h 133"/>
                  <a:gd name="T46" fmla="*/ 3 w 189"/>
                  <a:gd name="T47" fmla="*/ 89 h 133"/>
                  <a:gd name="T48" fmla="*/ 4 w 189"/>
                  <a:gd name="T49" fmla="*/ 93 h 133"/>
                  <a:gd name="T50" fmla="*/ 12 w 189"/>
                  <a:gd name="T51" fmla="*/ 105 h 133"/>
                  <a:gd name="T52" fmla="*/ 14 w 189"/>
                  <a:gd name="T53" fmla="*/ 109 h 133"/>
                  <a:gd name="T54" fmla="*/ 22 w 189"/>
                  <a:gd name="T55" fmla="*/ 117 h 133"/>
                  <a:gd name="T56" fmla="*/ 37 w 189"/>
                  <a:gd name="T57" fmla="*/ 127 h 133"/>
                  <a:gd name="T58" fmla="*/ 45 w 189"/>
                  <a:gd name="T59" fmla="*/ 130 h 133"/>
                  <a:gd name="T60" fmla="*/ 55 w 189"/>
                  <a:gd name="T61" fmla="*/ 133 h 133"/>
                  <a:gd name="T62" fmla="*/ 68 w 189"/>
                  <a:gd name="T63" fmla="*/ 131 h 133"/>
                  <a:gd name="T64" fmla="*/ 78 w 189"/>
                  <a:gd name="T65" fmla="*/ 128 h 133"/>
                  <a:gd name="T66" fmla="*/ 85 w 189"/>
                  <a:gd name="T67" fmla="*/ 123 h 133"/>
                  <a:gd name="T68" fmla="*/ 92 w 189"/>
                  <a:gd name="T69" fmla="*/ 119 h 133"/>
                  <a:gd name="T70" fmla="*/ 97 w 189"/>
                  <a:gd name="T71" fmla="*/ 115 h 133"/>
                  <a:gd name="T72" fmla="*/ 106 w 189"/>
                  <a:gd name="T73" fmla="*/ 109 h 133"/>
                  <a:gd name="T74" fmla="*/ 116 w 189"/>
                  <a:gd name="T75" fmla="*/ 108 h 133"/>
                  <a:gd name="T76" fmla="*/ 125 w 189"/>
                  <a:gd name="T77" fmla="*/ 108 h 133"/>
                  <a:gd name="T78" fmla="*/ 138 w 189"/>
                  <a:gd name="T79" fmla="*/ 107 h 133"/>
                  <a:gd name="T80" fmla="*/ 144 w 189"/>
                  <a:gd name="T81" fmla="*/ 104 h 133"/>
                  <a:gd name="T82" fmla="*/ 152 w 189"/>
                  <a:gd name="T83" fmla="*/ 92 h 133"/>
                  <a:gd name="T84" fmla="*/ 155 w 189"/>
                  <a:gd name="T85" fmla="*/ 85 h 133"/>
                  <a:gd name="T86" fmla="*/ 158 w 189"/>
                  <a:gd name="T87" fmla="*/ 75 h 133"/>
                  <a:gd name="T88" fmla="*/ 161 w 189"/>
                  <a:gd name="T89" fmla="*/ 63 h 133"/>
                  <a:gd name="T90" fmla="*/ 165 w 189"/>
                  <a:gd name="T91" fmla="*/ 47 h 133"/>
                  <a:gd name="T92" fmla="*/ 168 w 189"/>
                  <a:gd name="T93" fmla="*/ 38 h 133"/>
                  <a:gd name="T94" fmla="*/ 173 w 189"/>
                  <a:gd name="T95" fmla="*/ 29 h 133"/>
                  <a:gd name="T96" fmla="*/ 182 w 189"/>
                  <a:gd name="T97" fmla="*/ 25 h 133"/>
                  <a:gd name="T98" fmla="*/ 189 w 189"/>
                  <a:gd name="T99" fmla="*/ 1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9" h="133">
                    <a:moveTo>
                      <a:pt x="187" y="15"/>
                    </a:moveTo>
                    <a:cubicBezTo>
                      <a:pt x="188" y="13"/>
                      <a:pt x="188" y="13"/>
                      <a:pt x="188" y="13"/>
                    </a:cubicBezTo>
                    <a:cubicBezTo>
                      <a:pt x="184" y="10"/>
                      <a:pt x="184" y="10"/>
                      <a:pt x="184" y="10"/>
                    </a:cubicBezTo>
                    <a:cubicBezTo>
                      <a:pt x="180" y="11"/>
                      <a:pt x="180" y="11"/>
                      <a:pt x="180" y="11"/>
                    </a:cubicBezTo>
                    <a:cubicBezTo>
                      <a:pt x="178" y="8"/>
                      <a:pt x="178" y="8"/>
                      <a:pt x="178" y="8"/>
                    </a:cubicBezTo>
                    <a:cubicBezTo>
                      <a:pt x="175" y="5"/>
                      <a:pt x="175" y="5"/>
                      <a:pt x="175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69" y="3"/>
                      <a:pt x="169" y="3"/>
                      <a:pt x="169" y="3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59" y="6"/>
                      <a:pt x="159" y="6"/>
                      <a:pt x="159" y="6"/>
                    </a:cubicBezTo>
                    <a:cubicBezTo>
                      <a:pt x="152" y="7"/>
                      <a:pt x="152" y="7"/>
                      <a:pt x="152" y="7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2" y="35"/>
                      <a:pt x="73" y="36"/>
                      <a:pt x="74" y="37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7"/>
                      <a:pt x="76" y="39"/>
                      <a:pt x="76" y="40"/>
                    </a:cubicBezTo>
                    <a:cubicBezTo>
                      <a:pt x="76" y="42"/>
                      <a:pt x="74" y="43"/>
                      <a:pt x="72" y="43"/>
                    </a:cubicBezTo>
                    <a:cubicBezTo>
                      <a:pt x="71" y="43"/>
                      <a:pt x="71" y="44"/>
                      <a:pt x="71" y="44"/>
                    </a:cubicBezTo>
                    <a:cubicBezTo>
                      <a:pt x="70" y="44"/>
                      <a:pt x="69" y="45"/>
                      <a:pt x="61" y="46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7"/>
                      <a:pt x="20" y="48"/>
                      <a:pt x="20" y="48"/>
                    </a:cubicBezTo>
                    <a:cubicBezTo>
                      <a:pt x="20" y="48"/>
                      <a:pt x="20" y="49"/>
                      <a:pt x="21" y="49"/>
                    </a:cubicBezTo>
                    <a:cubicBezTo>
                      <a:pt x="21" y="50"/>
                      <a:pt x="21" y="51"/>
                      <a:pt x="21" y="53"/>
                    </a:cubicBezTo>
                    <a:cubicBezTo>
                      <a:pt x="20" y="53"/>
                      <a:pt x="20" y="54"/>
                      <a:pt x="18" y="54"/>
                    </a:cubicBezTo>
                    <a:cubicBezTo>
                      <a:pt x="18" y="54"/>
                      <a:pt x="18" y="55"/>
                      <a:pt x="17" y="55"/>
                    </a:cubicBezTo>
                    <a:cubicBezTo>
                      <a:pt x="16" y="55"/>
                      <a:pt x="15" y="56"/>
                      <a:pt x="14" y="56"/>
                    </a:cubicBezTo>
                    <a:cubicBezTo>
                      <a:pt x="14" y="56"/>
                      <a:pt x="14" y="55"/>
                      <a:pt x="13" y="55"/>
                    </a:cubicBezTo>
                    <a:cubicBezTo>
                      <a:pt x="13" y="56"/>
                      <a:pt x="12" y="56"/>
                      <a:pt x="12" y="56"/>
                    </a:cubicBezTo>
                    <a:cubicBezTo>
                      <a:pt x="11" y="56"/>
                      <a:pt x="9" y="55"/>
                      <a:pt x="9" y="55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5" y="68"/>
                      <a:pt x="4" y="69"/>
                      <a:pt x="3" y="70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6" y="98"/>
                      <a:pt x="6" y="98"/>
                      <a:pt x="6" y="98"/>
                    </a:cubicBezTo>
                    <a:cubicBezTo>
                      <a:pt x="12" y="105"/>
                      <a:pt x="12" y="105"/>
                      <a:pt x="12" y="105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4" y="109"/>
                      <a:pt x="14" y="109"/>
                      <a:pt x="14" y="109"/>
                    </a:cubicBezTo>
                    <a:cubicBezTo>
                      <a:pt x="17" y="112"/>
                      <a:pt x="17" y="112"/>
                      <a:pt x="17" y="112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22" y="117"/>
                      <a:pt x="22" y="117"/>
                      <a:pt x="22" y="117"/>
                    </a:cubicBezTo>
                    <a:cubicBezTo>
                      <a:pt x="29" y="119"/>
                      <a:pt x="29" y="119"/>
                      <a:pt x="29" y="119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40" y="127"/>
                      <a:pt x="40" y="127"/>
                      <a:pt x="40" y="127"/>
                    </a:cubicBezTo>
                    <a:cubicBezTo>
                      <a:pt x="41" y="129"/>
                      <a:pt x="41" y="129"/>
                      <a:pt x="41" y="129"/>
                    </a:cubicBezTo>
                    <a:cubicBezTo>
                      <a:pt x="45" y="130"/>
                      <a:pt x="45" y="130"/>
                      <a:pt x="45" y="130"/>
                    </a:cubicBezTo>
                    <a:cubicBezTo>
                      <a:pt x="48" y="132"/>
                      <a:pt x="48" y="132"/>
                      <a:pt x="48" y="132"/>
                    </a:cubicBezTo>
                    <a:cubicBezTo>
                      <a:pt x="53" y="133"/>
                      <a:pt x="53" y="133"/>
                      <a:pt x="53" y="133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5" y="133"/>
                      <a:pt x="59" y="133"/>
                      <a:pt x="60" y="133"/>
                    </a:cubicBezTo>
                    <a:cubicBezTo>
                      <a:pt x="61" y="133"/>
                      <a:pt x="62" y="132"/>
                      <a:pt x="62" y="132"/>
                    </a:cubicBezTo>
                    <a:cubicBezTo>
                      <a:pt x="68" y="131"/>
                      <a:pt x="68" y="131"/>
                      <a:pt x="68" y="131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1"/>
                      <a:pt x="76" y="131"/>
                      <a:pt x="76" y="130"/>
                    </a:cubicBezTo>
                    <a:cubicBezTo>
                      <a:pt x="76" y="130"/>
                      <a:pt x="78" y="128"/>
                      <a:pt x="78" y="128"/>
                    </a:cubicBezTo>
                    <a:cubicBezTo>
                      <a:pt x="80" y="125"/>
                      <a:pt x="80" y="125"/>
                      <a:pt x="80" y="125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89" y="120"/>
                      <a:pt x="89" y="120"/>
                      <a:pt x="89" y="120"/>
                    </a:cubicBezTo>
                    <a:cubicBezTo>
                      <a:pt x="89" y="120"/>
                      <a:pt x="91" y="119"/>
                      <a:pt x="92" y="119"/>
                    </a:cubicBezTo>
                    <a:cubicBezTo>
                      <a:pt x="94" y="119"/>
                      <a:pt x="94" y="119"/>
                      <a:pt x="94" y="119"/>
                    </a:cubicBezTo>
                    <a:cubicBezTo>
                      <a:pt x="96" y="117"/>
                      <a:pt x="96" y="117"/>
                      <a:pt x="96" y="117"/>
                    </a:cubicBezTo>
                    <a:cubicBezTo>
                      <a:pt x="97" y="115"/>
                      <a:pt x="97" y="115"/>
                      <a:pt x="97" y="115"/>
                    </a:cubicBezTo>
                    <a:cubicBezTo>
                      <a:pt x="97" y="115"/>
                      <a:pt x="99" y="113"/>
                      <a:pt x="101" y="113"/>
                    </a:cubicBezTo>
                    <a:cubicBezTo>
                      <a:pt x="102" y="112"/>
                      <a:pt x="101" y="111"/>
                      <a:pt x="101" y="111"/>
                    </a:cubicBezTo>
                    <a:cubicBezTo>
                      <a:pt x="101" y="111"/>
                      <a:pt x="105" y="109"/>
                      <a:pt x="106" y="109"/>
                    </a:cubicBezTo>
                    <a:cubicBezTo>
                      <a:pt x="107" y="109"/>
                      <a:pt x="107" y="110"/>
                      <a:pt x="107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11" y="109"/>
                      <a:pt x="116" y="108"/>
                      <a:pt x="116" y="108"/>
                    </a:cubicBezTo>
                    <a:cubicBezTo>
                      <a:pt x="117" y="108"/>
                      <a:pt x="119" y="108"/>
                      <a:pt x="119" y="108"/>
                    </a:cubicBezTo>
                    <a:cubicBezTo>
                      <a:pt x="119" y="108"/>
                      <a:pt x="123" y="108"/>
                      <a:pt x="124" y="108"/>
                    </a:cubicBezTo>
                    <a:cubicBezTo>
                      <a:pt x="125" y="108"/>
                      <a:pt x="125" y="108"/>
                      <a:pt x="125" y="108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9"/>
                      <a:pt x="136" y="108"/>
                      <a:pt x="138" y="107"/>
                    </a:cubicBezTo>
                    <a:cubicBezTo>
                      <a:pt x="139" y="106"/>
                      <a:pt x="138" y="105"/>
                      <a:pt x="138" y="105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50" y="98"/>
                      <a:pt x="150" y="98"/>
                      <a:pt x="150" y="98"/>
                    </a:cubicBezTo>
                    <a:cubicBezTo>
                      <a:pt x="152" y="94"/>
                      <a:pt x="152" y="94"/>
                      <a:pt x="152" y="94"/>
                    </a:cubicBezTo>
                    <a:cubicBezTo>
                      <a:pt x="152" y="92"/>
                      <a:pt x="152" y="92"/>
                      <a:pt x="152" y="92"/>
                    </a:cubicBezTo>
                    <a:cubicBezTo>
                      <a:pt x="153" y="91"/>
                      <a:pt x="153" y="91"/>
                      <a:pt x="153" y="91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5" y="85"/>
                      <a:pt x="155" y="85"/>
                      <a:pt x="155" y="85"/>
                    </a:cubicBezTo>
                    <a:cubicBezTo>
                      <a:pt x="156" y="82"/>
                      <a:pt x="156" y="82"/>
                      <a:pt x="156" y="82"/>
                    </a:cubicBezTo>
                    <a:cubicBezTo>
                      <a:pt x="155" y="79"/>
                      <a:pt x="155" y="79"/>
                      <a:pt x="155" y="79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7" y="69"/>
                      <a:pt x="157" y="69"/>
                      <a:pt x="157" y="69"/>
                    </a:cubicBezTo>
                    <a:cubicBezTo>
                      <a:pt x="157" y="69"/>
                      <a:pt x="159" y="67"/>
                      <a:pt x="160" y="67"/>
                    </a:cubicBezTo>
                    <a:cubicBezTo>
                      <a:pt x="162" y="67"/>
                      <a:pt x="161" y="63"/>
                      <a:pt x="161" y="63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4" y="54"/>
                      <a:pt x="164" y="54"/>
                      <a:pt x="164" y="54"/>
                    </a:cubicBezTo>
                    <a:cubicBezTo>
                      <a:pt x="165" y="47"/>
                      <a:pt x="165" y="47"/>
                      <a:pt x="165" y="47"/>
                    </a:cubicBezTo>
                    <a:cubicBezTo>
                      <a:pt x="165" y="47"/>
                      <a:pt x="166" y="47"/>
                      <a:pt x="167" y="46"/>
                    </a:cubicBezTo>
                    <a:cubicBezTo>
                      <a:pt x="169" y="46"/>
                      <a:pt x="167" y="42"/>
                      <a:pt x="167" y="42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71" y="36"/>
                      <a:pt x="171" y="36"/>
                      <a:pt x="171" y="36"/>
                    </a:cubicBezTo>
                    <a:cubicBezTo>
                      <a:pt x="172" y="31"/>
                      <a:pt x="172" y="31"/>
                      <a:pt x="172" y="31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6" y="29"/>
                      <a:pt x="176" y="29"/>
                      <a:pt x="176" y="29"/>
                    </a:cubicBezTo>
                    <a:cubicBezTo>
                      <a:pt x="179" y="28"/>
                      <a:pt x="179" y="28"/>
                      <a:pt x="179" y="28"/>
                    </a:cubicBezTo>
                    <a:cubicBezTo>
                      <a:pt x="182" y="25"/>
                      <a:pt x="182" y="25"/>
                      <a:pt x="182" y="25"/>
                    </a:cubicBezTo>
                    <a:cubicBezTo>
                      <a:pt x="182" y="25"/>
                      <a:pt x="183" y="24"/>
                      <a:pt x="184" y="24"/>
                    </a:cubicBezTo>
                    <a:cubicBezTo>
                      <a:pt x="185" y="24"/>
                      <a:pt x="186" y="22"/>
                      <a:pt x="186" y="22"/>
                    </a:cubicBezTo>
                    <a:cubicBezTo>
                      <a:pt x="189" y="19"/>
                      <a:pt x="189" y="19"/>
                      <a:pt x="189" y="19"/>
                    </a:cubicBezTo>
                    <a:lnTo>
                      <a:pt x="187" y="15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26" name="Freeform 135"/>
              <p:cNvSpPr>
                <a:spLocks/>
              </p:cNvSpPr>
              <p:nvPr/>
            </p:nvSpPr>
            <p:spPr bwMode="auto">
              <a:xfrm>
                <a:off x="3421" y="262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27" name="Freeform 136"/>
              <p:cNvSpPr>
                <a:spLocks/>
              </p:cNvSpPr>
              <p:nvPr/>
            </p:nvSpPr>
            <p:spPr bwMode="auto">
              <a:xfrm>
                <a:off x="3702" y="2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28" name="Rectangle 137"/>
              <p:cNvSpPr>
                <a:spLocks noChangeArrowheads="1"/>
              </p:cNvSpPr>
              <p:nvPr/>
            </p:nvSpPr>
            <p:spPr bwMode="auto">
              <a:xfrm>
                <a:off x="3718" y="2323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29" name="Freeform 138"/>
              <p:cNvSpPr>
                <a:spLocks/>
              </p:cNvSpPr>
              <p:nvPr/>
            </p:nvSpPr>
            <p:spPr bwMode="auto">
              <a:xfrm>
                <a:off x="3499" y="266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30" name="Freeform 139"/>
              <p:cNvSpPr>
                <a:spLocks/>
              </p:cNvSpPr>
              <p:nvPr/>
            </p:nvSpPr>
            <p:spPr bwMode="auto">
              <a:xfrm>
                <a:off x="3680" y="22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31" name="Freeform 140"/>
              <p:cNvSpPr>
                <a:spLocks/>
              </p:cNvSpPr>
              <p:nvPr/>
            </p:nvSpPr>
            <p:spPr bwMode="auto">
              <a:xfrm>
                <a:off x="3696" y="22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32" name="Rectangle 141"/>
              <p:cNvSpPr>
                <a:spLocks noChangeArrowheads="1"/>
              </p:cNvSpPr>
              <p:nvPr/>
            </p:nvSpPr>
            <p:spPr bwMode="auto">
              <a:xfrm>
                <a:off x="3698" y="2297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33" name="Rectangle 142"/>
              <p:cNvSpPr>
                <a:spLocks noChangeArrowheads="1"/>
              </p:cNvSpPr>
              <p:nvPr/>
            </p:nvSpPr>
            <p:spPr bwMode="auto">
              <a:xfrm>
                <a:off x="3790" y="2403"/>
                <a:ext cx="1" cy="2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34" name="Freeform 143"/>
              <p:cNvSpPr>
                <a:spLocks/>
              </p:cNvSpPr>
              <p:nvPr/>
            </p:nvSpPr>
            <p:spPr bwMode="auto">
              <a:xfrm>
                <a:off x="3268" y="26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35" name="Rectangle 144"/>
              <p:cNvSpPr>
                <a:spLocks noChangeArrowheads="1"/>
              </p:cNvSpPr>
              <p:nvPr/>
            </p:nvSpPr>
            <p:spPr bwMode="auto">
              <a:xfrm>
                <a:off x="3483" y="2650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36" name="Freeform 145"/>
              <p:cNvSpPr>
                <a:spLocks/>
              </p:cNvSpPr>
              <p:nvPr/>
            </p:nvSpPr>
            <p:spPr bwMode="auto">
              <a:xfrm>
                <a:off x="3501" y="266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37" name="Freeform 146"/>
              <p:cNvSpPr>
                <a:spLocks/>
              </p:cNvSpPr>
              <p:nvPr/>
            </p:nvSpPr>
            <p:spPr bwMode="auto">
              <a:xfrm>
                <a:off x="3328" y="27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38" name="Freeform 147"/>
              <p:cNvSpPr>
                <a:spLocks/>
              </p:cNvSpPr>
              <p:nvPr/>
            </p:nvSpPr>
            <p:spPr bwMode="auto">
              <a:xfrm>
                <a:off x="329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39" name="Freeform 148"/>
              <p:cNvSpPr>
                <a:spLocks/>
              </p:cNvSpPr>
              <p:nvPr/>
            </p:nvSpPr>
            <p:spPr bwMode="auto">
              <a:xfrm>
                <a:off x="3272" y="2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40" name="Freeform 149"/>
              <p:cNvSpPr>
                <a:spLocks/>
              </p:cNvSpPr>
              <p:nvPr/>
            </p:nvSpPr>
            <p:spPr bwMode="auto">
              <a:xfrm>
                <a:off x="3278" y="26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41" name="Freeform 150"/>
              <p:cNvSpPr>
                <a:spLocks/>
              </p:cNvSpPr>
              <p:nvPr/>
            </p:nvSpPr>
            <p:spPr bwMode="auto">
              <a:xfrm>
                <a:off x="3292" y="2767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42" name="Freeform 151"/>
              <p:cNvSpPr>
                <a:spLocks/>
              </p:cNvSpPr>
              <p:nvPr/>
            </p:nvSpPr>
            <p:spPr bwMode="auto">
              <a:xfrm>
                <a:off x="3064" y="2640"/>
                <a:ext cx="248" cy="219"/>
              </a:xfrm>
              <a:custGeom>
                <a:avLst/>
                <a:gdLst>
                  <a:gd name="T0" fmla="*/ 122 w 124"/>
                  <a:gd name="T1" fmla="*/ 43 h 109"/>
                  <a:gd name="T2" fmla="*/ 120 w 124"/>
                  <a:gd name="T3" fmla="*/ 38 h 109"/>
                  <a:gd name="T4" fmla="*/ 114 w 124"/>
                  <a:gd name="T5" fmla="*/ 33 h 109"/>
                  <a:gd name="T6" fmla="*/ 107 w 124"/>
                  <a:gd name="T7" fmla="*/ 29 h 109"/>
                  <a:gd name="T8" fmla="*/ 107 w 124"/>
                  <a:gd name="T9" fmla="*/ 19 h 109"/>
                  <a:gd name="T10" fmla="*/ 111 w 124"/>
                  <a:gd name="T11" fmla="*/ 8 h 109"/>
                  <a:gd name="T12" fmla="*/ 106 w 124"/>
                  <a:gd name="T13" fmla="*/ 6 h 109"/>
                  <a:gd name="T14" fmla="*/ 103 w 124"/>
                  <a:gd name="T15" fmla="*/ 9 h 109"/>
                  <a:gd name="T16" fmla="*/ 92 w 124"/>
                  <a:gd name="T17" fmla="*/ 9 h 109"/>
                  <a:gd name="T18" fmla="*/ 90 w 124"/>
                  <a:gd name="T19" fmla="*/ 4 h 109"/>
                  <a:gd name="T20" fmla="*/ 83 w 124"/>
                  <a:gd name="T21" fmla="*/ 2 h 109"/>
                  <a:gd name="T22" fmla="*/ 79 w 124"/>
                  <a:gd name="T23" fmla="*/ 2 h 109"/>
                  <a:gd name="T24" fmla="*/ 75 w 124"/>
                  <a:gd name="T25" fmla="*/ 1 h 109"/>
                  <a:gd name="T26" fmla="*/ 72 w 124"/>
                  <a:gd name="T27" fmla="*/ 1 h 109"/>
                  <a:gd name="T28" fmla="*/ 70 w 124"/>
                  <a:gd name="T29" fmla="*/ 2 h 109"/>
                  <a:gd name="T30" fmla="*/ 65 w 124"/>
                  <a:gd name="T31" fmla="*/ 3 h 109"/>
                  <a:gd name="T32" fmla="*/ 63 w 124"/>
                  <a:gd name="T33" fmla="*/ 4 h 109"/>
                  <a:gd name="T34" fmla="*/ 60 w 124"/>
                  <a:gd name="T35" fmla="*/ 4 h 109"/>
                  <a:gd name="T36" fmla="*/ 46 w 124"/>
                  <a:gd name="T37" fmla="*/ 2 h 109"/>
                  <a:gd name="T38" fmla="*/ 37 w 124"/>
                  <a:gd name="T39" fmla="*/ 2 h 109"/>
                  <a:gd name="T40" fmla="*/ 32 w 124"/>
                  <a:gd name="T41" fmla="*/ 0 h 109"/>
                  <a:gd name="T42" fmla="*/ 25 w 124"/>
                  <a:gd name="T43" fmla="*/ 2 h 109"/>
                  <a:gd name="T44" fmla="*/ 21 w 124"/>
                  <a:gd name="T45" fmla="*/ 5 h 109"/>
                  <a:gd name="T46" fmla="*/ 18 w 124"/>
                  <a:gd name="T47" fmla="*/ 11 h 109"/>
                  <a:gd name="T48" fmla="*/ 10 w 124"/>
                  <a:gd name="T49" fmla="*/ 11 h 109"/>
                  <a:gd name="T50" fmla="*/ 1 w 124"/>
                  <a:gd name="T51" fmla="*/ 6 h 109"/>
                  <a:gd name="T52" fmla="*/ 1 w 124"/>
                  <a:gd name="T53" fmla="*/ 13 h 109"/>
                  <a:gd name="T54" fmla="*/ 1 w 124"/>
                  <a:gd name="T55" fmla="*/ 21 h 109"/>
                  <a:gd name="T56" fmla="*/ 5 w 124"/>
                  <a:gd name="T57" fmla="*/ 22 h 109"/>
                  <a:gd name="T58" fmla="*/ 10 w 124"/>
                  <a:gd name="T59" fmla="*/ 27 h 109"/>
                  <a:gd name="T60" fmla="*/ 14 w 124"/>
                  <a:gd name="T61" fmla="*/ 34 h 109"/>
                  <a:gd name="T62" fmla="*/ 17 w 124"/>
                  <a:gd name="T63" fmla="*/ 38 h 109"/>
                  <a:gd name="T64" fmla="*/ 21 w 124"/>
                  <a:gd name="T65" fmla="*/ 46 h 109"/>
                  <a:gd name="T66" fmla="*/ 27 w 124"/>
                  <a:gd name="T67" fmla="*/ 52 h 109"/>
                  <a:gd name="T68" fmla="*/ 34 w 124"/>
                  <a:gd name="T69" fmla="*/ 58 h 109"/>
                  <a:gd name="T70" fmla="*/ 41 w 124"/>
                  <a:gd name="T71" fmla="*/ 63 h 109"/>
                  <a:gd name="T72" fmla="*/ 47 w 124"/>
                  <a:gd name="T73" fmla="*/ 69 h 109"/>
                  <a:gd name="T74" fmla="*/ 53 w 124"/>
                  <a:gd name="T75" fmla="*/ 73 h 109"/>
                  <a:gd name="T76" fmla="*/ 63 w 124"/>
                  <a:gd name="T77" fmla="*/ 84 h 109"/>
                  <a:gd name="T78" fmla="*/ 67 w 124"/>
                  <a:gd name="T79" fmla="*/ 90 h 109"/>
                  <a:gd name="T80" fmla="*/ 71 w 124"/>
                  <a:gd name="T81" fmla="*/ 92 h 109"/>
                  <a:gd name="T82" fmla="*/ 79 w 124"/>
                  <a:gd name="T83" fmla="*/ 99 h 109"/>
                  <a:gd name="T84" fmla="*/ 92 w 124"/>
                  <a:gd name="T85" fmla="*/ 106 h 109"/>
                  <a:gd name="T86" fmla="*/ 97 w 124"/>
                  <a:gd name="T87" fmla="*/ 109 h 109"/>
                  <a:gd name="T88" fmla="*/ 100 w 124"/>
                  <a:gd name="T89" fmla="*/ 105 h 109"/>
                  <a:gd name="T90" fmla="*/ 99 w 124"/>
                  <a:gd name="T91" fmla="*/ 101 h 109"/>
                  <a:gd name="T92" fmla="*/ 97 w 124"/>
                  <a:gd name="T93" fmla="*/ 95 h 109"/>
                  <a:gd name="T94" fmla="*/ 97 w 124"/>
                  <a:gd name="T95" fmla="*/ 88 h 109"/>
                  <a:gd name="T96" fmla="*/ 100 w 124"/>
                  <a:gd name="T97" fmla="*/ 81 h 109"/>
                  <a:gd name="T98" fmla="*/ 104 w 124"/>
                  <a:gd name="T99" fmla="*/ 73 h 109"/>
                  <a:gd name="T100" fmla="*/ 109 w 124"/>
                  <a:gd name="T101" fmla="*/ 75 h 109"/>
                  <a:gd name="T102" fmla="*/ 111 w 124"/>
                  <a:gd name="T103" fmla="*/ 72 h 109"/>
                  <a:gd name="T104" fmla="*/ 108 w 124"/>
                  <a:gd name="T105" fmla="*/ 68 h 109"/>
                  <a:gd name="T106" fmla="*/ 106 w 124"/>
                  <a:gd name="T107" fmla="*/ 66 h 109"/>
                  <a:gd name="T108" fmla="*/ 110 w 124"/>
                  <a:gd name="T109" fmla="*/ 65 h 109"/>
                  <a:gd name="T110" fmla="*/ 114 w 124"/>
                  <a:gd name="T111" fmla="*/ 63 h 109"/>
                  <a:gd name="T112" fmla="*/ 122 w 124"/>
                  <a:gd name="T113" fmla="*/ 61 h 109"/>
                  <a:gd name="T114" fmla="*/ 119 w 124"/>
                  <a:gd name="T115" fmla="*/ 51 h 109"/>
                  <a:gd name="T116" fmla="*/ 113 w 124"/>
                  <a:gd name="T117" fmla="*/ 4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4" h="109">
                    <a:moveTo>
                      <a:pt x="114" y="44"/>
                    </a:moveTo>
                    <a:cubicBezTo>
                      <a:pt x="115" y="44"/>
                      <a:pt x="116" y="44"/>
                      <a:pt x="117" y="44"/>
                    </a:cubicBezTo>
                    <a:cubicBezTo>
                      <a:pt x="118" y="44"/>
                      <a:pt x="119" y="44"/>
                      <a:pt x="119" y="44"/>
                    </a:cubicBezTo>
                    <a:cubicBezTo>
                      <a:pt x="120" y="44"/>
                      <a:pt x="122" y="43"/>
                      <a:pt x="122" y="43"/>
                    </a:cubicBezTo>
                    <a:cubicBezTo>
                      <a:pt x="122" y="43"/>
                      <a:pt x="123" y="42"/>
                      <a:pt x="123" y="42"/>
                    </a:cubicBezTo>
                    <a:cubicBezTo>
                      <a:pt x="123" y="42"/>
                      <a:pt x="124" y="41"/>
                      <a:pt x="124" y="40"/>
                    </a:cubicBezTo>
                    <a:cubicBezTo>
                      <a:pt x="123" y="40"/>
                      <a:pt x="122" y="39"/>
                      <a:pt x="122" y="39"/>
                    </a:cubicBezTo>
                    <a:cubicBezTo>
                      <a:pt x="121" y="39"/>
                      <a:pt x="120" y="38"/>
                      <a:pt x="120" y="38"/>
                    </a:cubicBezTo>
                    <a:cubicBezTo>
                      <a:pt x="120" y="37"/>
                      <a:pt x="119" y="36"/>
                      <a:pt x="118" y="36"/>
                    </a:cubicBezTo>
                    <a:cubicBezTo>
                      <a:pt x="118" y="36"/>
                      <a:pt x="118" y="37"/>
                      <a:pt x="117" y="36"/>
                    </a:cubicBezTo>
                    <a:cubicBezTo>
                      <a:pt x="116" y="36"/>
                      <a:pt x="115" y="35"/>
                      <a:pt x="115" y="35"/>
                    </a:cubicBezTo>
                    <a:cubicBezTo>
                      <a:pt x="115" y="34"/>
                      <a:pt x="115" y="34"/>
                      <a:pt x="114" y="33"/>
                    </a:cubicBezTo>
                    <a:cubicBezTo>
                      <a:pt x="113" y="33"/>
                      <a:pt x="112" y="32"/>
                      <a:pt x="111" y="32"/>
                    </a:cubicBezTo>
                    <a:cubicBezTo>
                      <a:pt x="110" y="32"/>
                      <a:pt x="111" y="32"/>
                      <a:pt x="109" y="32"/>
                    </a:cubicBezTo>
                    <a:cubicBezTo>
                      <a:pt x="107" y="32"/>
                      <a:pt x="106" y="31"/>
                      <a:pt x="106" y="30"/>
                    </a:cubicBezTo>
                    <a:cubicBezTo>
                      <a:pt x="106" y="29"/>
                      <a:pt x="106" y="30"/>
                      <a:pt x="107" y="29"/>
                    </a:cubicBezTo>
                    <a:cubicBezTo>
                      <a:pt x="107" y="28"/>
                      <a:pt x="107" y="26"/>
                      <a:pt x="107" y="25"/>
                    </a:cubicBezTo>
                    <a:cubicBezTo>
                      <a:pt x="106" y="25"/>
                      <a:pt x="106" y="25"/>
                      <a:pt x="105" y="23"/>
                    </a:cubicBezTo>
                    <a:cubicBezTo>
                      <a:pt x="105" y="21"/>
                      <a:pt x="107" y="22"/>
                      <a:pt x="107" y="22"/>
                    </a:cubicBezTo>
                    <a:cubicBezTo>
                      <a:pt x="107" y="22"/>
                      <a:pt x="107" y="20"/>
                      <a:pt x="107" y="19"/>
                    </a:cubicBezTo>
                    <a:cubicBezTo>
                      <a:pt x="107" y="19"/>
                      <a:pt x="108" y="17"/>
                      <a:pt x="108" y="17"/>
                    </a:cubicBezTo>
                    <a:cubicBezTo>
                      <a:pt x="110" y="14"/>
                      <a:pt x="110" y="14"/>
                      <a:pt x="110" y="14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6" y="5"/>
                      <a:pt x="106" y="5"/>
                      <a:pt x="106" y="6"/>
                    </a:cubicBezTo>
                    <a:cubicBezTo>
                      <a:pt x="106" y="6"/>
                      <a:pt x="106" y="8"/>
                      <a:pt x="105" y="8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3" y="9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99" y="12"/>
                      <a:pt x="97" y="11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0" y="8"/>
                      <a:pt x="90" y="6"/>
                    </a:cubicBezTo>
                    <a:cubicBezTo>
                      <a:pt x="90" y="6"/>
                      <a:pt x="90" y="5"/>
                      <a:pt x="90" y="4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2"/>
                      <a:pt x="87" y="1"/>
                      <a:pt x="86" y="1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79" y="2"/>
                      <a:pt x="79" y="2"/>
                      <a:pt x="79" y="2"/>
                    </a:cubicBezTo>
                    <a:cubicBezTo>
                      <a:pt x="78" y="1"/>
                      <a:pt x="77" y="1"/>
                      <a:pt x="77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5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4" y="1"/>
                      <a:pt x="74" y="1"/>
                      <a:pt x="74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2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3"/>
                      <a:pt x="63" y="3"/>
                      <a:pt x="63" y="3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0" y="3"/>
                      <a:pt x="30" y="3"/>
                      <a:pt x="29" y="3"/>
                    </a:cubicBezTo>
                    <a:cubicBezTo>
                      <a:pt x="28" y="3"/>
                      <a:pt x="26" y="2"/>
                      <a:pt x="25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9"/>
                      <a:pt x="18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7"/>
                      <a:pt x="2" y="18"/>
                    </a:cubicBezTo>
                    <a:cubicBezTo>
                      <a:pt x="2" y="18"/>
                      <a:pt x="2" y="20"/>
                      <a:pt x="1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3"/>
                      <a:pt x="7" y="24"/>
                      <a:pt x="8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0" y="29"/>
                      <a:pt x="10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1"/>
                      <a:pt x="15" y="33"/>
                      <a:pt x="14" y="34"/>
                    </a:cubicBezTo>
                    <a:cubicBezTo>
                      <a:pt x="14" y="34"/>
                      <a:pt x="15" y="34"/>
                      <a:pt x="15" y="35"/>
                    </a:cubicBezTo>
                    <a:cubicBezTo>
                      <a:pt x="15" y="35"/>
                      <a:pt x="15" y="36"/>
                      <a:pt x="15" y="36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7"/>
                      <a:pt x="16" y="38"/>
                      <a:pt x="17" y="38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7" y="69"/>
                      <a:pt x="47" y="70"/>
                      <a:pt x="48" y="70"/>
                    </a:cubicBezTo>
                    <a:cubicBezTo>
                      <a:pt x="48" y="71"/>
                      <a:pt x="50" y="71"/>
                      <a:pt x="52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3" y="73"/>
                    </a:cubicBezTo>
                    <a:cubicBezTo>
                      <a:pt x="54" y="76"/>
                      <a:pt x="54" y="76"/>
                      <a:pt x="54" y="76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7" y="89"/>
                      <a:pt x="67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71" y="92"/>
                      <a:pt x="71" y="92"/>
                      <a:pt x="71" y="92"/>
                    </a:cubicBezTo>
                    <a:cubicBezTo>
                      <a:pt x="71" y="92"/>
                      <a:pt x="71" y="93"/>
                      <a:pt x="71" y="94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9" y="99"/>
                      <a:pt x="79" y="99"/>
                      <a:pt x="79" y="99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9" y="104"/>
                      <a:pt x="89" y="104"/>
                      <a:pt x="89" y="104"/>
                    </a:cubicBezTo>
                    <a:cubicBezTo>
                      <a:pt x="90" y="105"/>
                      <a:pt x="92" y="106"/>
                      <a:pt x="92" y="106"/>
                    </a:cubicBezTo>
                    <a:cubicBezTo>
                      <a:pt x="93" y="106"/>
                      <a:pt x="93" y="107"/>
                      <a:pt x="94" y="108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97" y="108"/>
                      <a:pt x="97" y="108"/>
                      <a:pt x="97" y="108"/>
                    </a:cubicBezTo>
                    <a:cubicBezTo>
                      <a:pt x="97" y="109"/>
                      <a:pt x="97" y="109"/>
                      <a:pt x="97" y="109"/>
                    </a:cubicBezTo>
                    <a:cubicBezTo>
                      <a:pt x="98" y="107"/>
                      <a:pt x="98" y="107"/>
                      <a:pt x="98" y="107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99" y="106"/>
                      <a:pt x="99" y="106"/>
                      <a:pt x="99" y="106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2"/>
                      <a:pt x="100" y="102"/>
                      <a:pt x="100" y="10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6" y="97"/>
                      <a:pt x="96" y="97"/>
                      <a:pt x="96" y="97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7" y="95"/>
                      <a:pt x="97" y="95"/>
                      <a:pt x="97" y="95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89"/>
                      <a:pt x="94" y="89"/>
                      <a:pt x="94" y="89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9" y="84"/>
                      <a:pt x="99" y="84"/>
                      <a:pt x="99" y="84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101" y="79"/>
                      <a:pt x="101" y="79"/>
                      <a:pt x="101" y="79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104" y="74"/>
                      <a:pt x="104" y="74"/>
                      <a:pt x="104" y="74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08" y="74"/>
                      <a:pt x="108" y="74"/>
                      <a:pt x="108" y="74"/>
                    </a:cubicBezTo>
                    <a:cubicBezTo>
                      <a:pt x="109" y="75"/>
                      <a:pt x="109" y="75"/>
                      <a:pt x="109" y="75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0" y="71"/>
                      <a:pt x="110" y="71"/>
                      <a:pt x="110" y="71"/>
                    </a:cubicBezTo>
                    <a:cubicBezTo>
                      <a:pt x="110" y="70"/>
                      <a:pt x="110" y="70"/>
                      <a:pt x="110" y="70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9"/>
                      <a:pt x="108" y="68"/>
                      <a:pt x="108" y="68"/>
                    </a:cubicBezTo>
                    <a:cubicBezTo>
                      <a:pt x="108" y="68"/>
                      <a:pt x="107" y="68"/>
                      <a:pt x="107" y="68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07" y="67"/>
                      <a:pt x="106" y="67"/>
                      <a:pt x="106" y="67"/>
                    </a:cubicBezTo>
                    <a:cubicBezTo>
                      <a:pt x="106" y="67"/>
                      <a:pt x="106" y="66"/>
                      <a:pt x="106" y="66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0" y="65"/>
                      <a:pt x="111" y="64"/>
                      <a:pt x="111" y="64"/>
                    </a:cubicBezTo>
                    <a:cubicBezTo>
                      <a:pt x="111" y="64"/>
                      <a:pt x="113" y="63"/>
                      <a:pt x="113" y="63"/>
                    </a:cubicBezTo>
                    <a:cubicBezTo>
                      <a:pt x="114" y="63"/>
                      <a:pt x="114" y="63"/>
                      <a:pt x="114" y="63"/>
                    </a:cubicBezTo>
                    <a:cubicBezTo>
                      <a:pt x="115" y="63"/>
                      <a:pt x="116" y="62"/>
                      <a:pt x="116" y="62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18" y="60"/>
                      <a:pt x="119" y="60"/>
                    </a:cubicBezTo>
                    <a:cubicBezTo>
                      <a:pt x="120" y="61"/>
                      <a:pt x="121" y="61"/>
                      <a:pt x="122" y="61"/>
                    </a:cubicBezTo>
                    <a:cubicBezTo>
                      <a:pt x="123" y="61"/>
                      <a:pt x="123" y="62"/>
                      <a:pt x="123" y="60"/>
                    </a:cubicBezTo>
                    <a:cubicBezTo>
                      <a:pt x="124" y="57"/>
                      <a:pt x="123" y="56"/>
                      <a:pt x="123" y="56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3"/>
                      <a:pt x="120" y="52"/>
                      <a:pt x="119" y="51"/>
                    </a:cubicBezTo>
                    <a:cubicBezTo>
                      <a:pt x="118" y="50"/>
                      <a:pt x="117" y="49"/>
                      <a:pt x="117" y="49"/>
                    </a:cubicBezTo>
                    <a:cubicBezTo>
                      <a:pt x="117" y="49"/>
                      <a:pt x="114" y="47"/>
                      <a:pt x="114" y="47"/>
                    </a:cubicBezTo>
                    <a:cubicBezTo>
                      <a:pt x="114" y="47"/>
                      <a:pt x="113" y="46"/>
                      <a:pt x="113" y="46"/>
                    </a:cubicBezTo>
                    <a:cubicBezTo>
                      <a:pt x="113" y="45"/>
                      <a:pt x="113" y="44"/>
                      <a:pt x="113" y="44"/>
                    </a:cubicBezTo>
                    <a:cubicBezTo>
                      <a:pt x="114" y="44"/>
                      <a:pt x="114" y="43"/>
                      <a:pt x="114" y="4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43" name="Freeform 152"/>
              <p:cNvSpPr>
                <a:spLocks/>
              </p:cNvSpPr>
              <p:nvPr/>
            </p:nvSpPr>
            <p:spPr bwMode="auto">
              <a:xfrm>
                <a:off x="3258" y="2773"/>
                <a:ext cx="123" cy="138"/>
              </a:xfrm>
              <a:custGeom>
                <a:avLst/>
                <a:gdLst>
                  <a:gd name="T0" fmla="*/ 52 w 61"/>
                  <a:gd name="T1" fmla="*/ 16 h 69"/>
                  <a:gd name="T2" fmla="*/ 44 w 61"/>
                  <a:gd name="T3" fmla="*/ 13 h 69"/>
                  <a:gd name="T4" fmla="*/ 42 w 61"/>
                  <a:gd name="T5" fmla="*/ 12 h 69"/>
                  <a:gd name="T6" fmla="*/ 36 w 61"/>
                  <a:gd name="T7" fmla="*/ 10 h 69"/>
                  <a:gd name="T8" fmla="*/ 32 w 61"/>
                  <a:gd name="T9" fmla="*/ 10 h 69"/>
                  <a:gd name="T10" fmla="*/ 29 w 61"/>
                  <a:gd name="T11" fmla="*/ 8 h 69"/>
                  <a:gd name="T12" fmla="*/ 25 w 61"/>
                  <a:gd name="T13" fmla="*/ 5 h 69"/>
                  <a:gd name="T14" fmla="*/ 22 w 61"/>
                  <a:gd name="T15" fmla="*/ 3 h 69"/>
                  <a:gd name="T16" fmla="*/ 17 w 61"/>
                  <a:gd name="T17" fmla="*/ 0 h 69"/>
                  <a:gd name="T18" fmla="*/ 17 w 61"/>
                  <a:gd name="T19" fmla="*/ 0 h 69"/>
                  <a:gd name="T20" fmla="*/ 15 w 61"/>
                  <a:gd name="T21" fmla="*/ 1 h 69"/>
                  <a:gd name="T22" fmla="*/ 15 w 61"/>
                  <a:gd name="T23" fmla="*/ 4 h 69"/>
                  <a:gd name="T24" fmla="*/ 14 w 61"/>
                  <a:gd name="T25" fmla="*/ 12 h 69"/>
                  <a:gd name="T26" fmla="*/ 6 w 61"/>
                  <a:gd name="T27" fmla="*/ 12 h 69"/>
                  <a:gd name="T28" fmla="*/ 5 w 61"/>
                  <a:gd name="T29" fmla="*/ 17 h 69"/>
                  <a:gd name="T30" fmla="*/ 0 w 61"/>
                  <a:gd name="T31" fmla="*/ 25 h 69"/>
                  <a:gd name="T32" fmla="*/ 1 w 61"/>
                  <a:gd name="T33" fmla="*/ 31 h 69"/>
                  <a:gd name="T34" fmla="*/ 5 w 61"/>
                  <a:gd name="T35" fmla="*/ 36 h 69"/>
                  <a:gd name="T36" fmla="*/ 4 w 61"/>
                  <a:gd name="T37" fmla="*/ 41 h 69"/>
                  <a:gd name="T38" fmla="*/ 2 w 61"/>
                  <a:gd name="T39" fmla="*/ 44 h 69"/>
                  <a:gd name="T40" fmla="*/ 0 w 61"/>
                  <a:gd name="T41" fmla="*/ 45 h 69"/>
                  <a:gd name="T42" fmla="*/ 7 w 61"/>
                  <a:gd name="T43" fmla="*/ 47 h 69"/>
                  <a:gd name="T44" fmla="*/ 7 w 61"/>
                  <a:gd name="T45" fmla="*/ 44 h 69"/>
                  <a:gd name="T46" fmla="*/ 11 w 61"/>
                  <a:gd name="T47" fmla="*/ 44 h 69"/>
                  <a:gd name="T48" fmla="*/ 9 w 61"/>
                  <a:gd name="T49" fmla="*/ 46 h 69"/>
                  <a:gd name="T50" fmla="*/ 8 w 61"/>
                  <a:gd name="T51" fmla="*/ 49 h 69"/>
                  <a:gd name="T52" fmla="*/ 4 w 61"/>
                  <a:gd name="T53" fmla="*/ 48 h 69"/>
                  <a:gd name="T54" fmla="*/ 7 w 61"/>
                  <a:gd name="T55" fmla="*/ 49 h 69"/>
                  <a:gd name="T56" fmla="*/ 10 w 61"/>
                  <a:gd name="T57" fmla="*/ 51 h 69"/>
                  <a:gd name="T58" fmla="*/ 15 w 61"/>
                  <a:gd name="T59" fmla="*/ 52 h 69"/>
                  <a:gd name="T60" fmla="*/ 20 w 61"/>
                  <a:gd name="T61" fmla="*/ 57 h 69"/>
                  <a:gd name="T62" fmla="*/ 23 w 61"/>
                  <a:gd name="T63" fmla="*/ 59 h 69"/>
                  <a:gd name="T64" fmla="*/ 25 w 61"/>
                  <a:gd name="T65" fmla="*/ 61 h 69"/>
                  <a:gd name="T66" fmla="*/ 26 w 61"/>
                  <a:gd name="T67" fmla="*/ 64 h 69"/>
                  <a:gd name="T68" fmla="*/ 29 w 61"/>
                  <a:gd name="T69" fmla="*/ 66 h 69"/>
                  <a:gd name="T70" fmla="*/ 31 w 61"/>
                  <a:gd name="T71" fmla="*/ 67 h 69"/>
                  <a:gd name="T72" fmla="*/ 34 w 61"/>
                  <a:gd name="T73" fmla="*/ 68 h 69"/>
                  <a:gd name="T74" fmla="*/ 32 w 61"/>
                  <a:gd name="T75" fmla="*/ 65 h 69"/>
                  <a:gd name="T76" fmla="*/ 33 w 61"/>
                  <a:gd name="T77" fmla="*/ 62 h 69"/>
                  <a:gd name="T78" fmla="*/ 33 w 61"/>
                  <a:gd name="T79" fmla="*/ 58 h 69"/>
                  <a:gd name="T80" fmla="*/ 30 w 61"/>
                  <a:gd name="T81" fmla="*/ 55 h 69"/>
                  <a:gd name="T82" fmla="*/ 31 w 61"/>
                  <a:gd name="T83" fmla="*/ 51 h 69"/>
                  <a:gd name="T84" fmla="*/ 32 w 61"/>
                  <a:gd name="T85" fmla="*/ 47 h 69"/>
                  <a:gd name="T86" fmla="*/ 33 w 61"/>
                  <a:gd name="T87" fmla="*/ 44 h 69"/>
                  <a:gd name="T88" fmla="*/ 36 w 61"/>
                  <a:gd name="T89" fmla="*/ 40 h 69"/>
                  <a:gd name="T90" fmla="*/ 37 w 61"/>
                  <a:gd name="T91" fmla="*/ 36 h 69"/>
                  <a:gd name="T92" fmla="*/ 42 w 61"/>
                  <a:gd name="T93" fmla="*/ 33 h 69"/>
                  <a:gd name="T94" fmla="*/ 43 w 61"/>
                  <a:gd name="T95" fmla="*/ 36 h 69"/>
                  <a:gd name="T96" fmla="*/ 44 w 61"/>
                  <a:gd name="T97" fmla="*/ 39 h 69"/>
                  <a:gd name="T98" fmla="*/ 47 w 61"/>
                  <a:gd name="T99" fmla="*/ 40 h 69"/>
                  <a:gd name="T100" fmla="*/ 52 w 61"/>
                  <a:gd name="T101" fmla="*/ 36 h 69"/>
                  <a:gd name="T102" fmla="*/ 52 w 61"/>
                  <a:gd name="T103" fmla="*/ 31 h 69"/>
                  <a:gd name="T104" fmla="*/ 51 w 61"/>
                  <a:gd name="T105" fmla="*/ 30 h 69"/>
                  <a:gd name="T106" fmla="*/ 55 w 61"/>
                  <a:gd name="T107" fmla="*/ 24 h 69"/>
                  <a:gd name="T108" fmla="*/ 61 w 61"/>
                  <a:gd name="T109" fmla="*/ 2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" h="69">
                    <a:moveTo>
                      <a:pt x="56" y="18"/>
                    </a:moveTo>
                    <a:cubicBezTo>
                      <a:pt x="56" y="18"/>
                      <a:pt x="56" y="18"/>
                      <a:pt x="55" y="17"/>
                    </a:cubicBezTo>
                    <a:cubicBezTo>
                      <a:pt x="54" y="17"/>
                      <a:pt x="52" y="16"/>
                      <a:pt x="52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7" y="14"/>
                      <a:pt x="47" y="14"/>
                    </a:cubicBezTo>
                    <a:cubicBezTo>
                      <a:pt x="47" y="14"/>
                      <a:pt x="44" y="13"/>
                      <a:pt x="44" y="13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3" y="11"/>
                      <a:pt x="43" y="11"/>
                    </a:cubicBezTo>
                    <a:cubicBezTo>
                      <a:pt x="43" y="11"/>
                      <a:pt x="42" y="12"/>
                      <a:pt x="42" y="12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8" y="13"/>
                      <a:pt x="38" y="12"/>
                    </a:cubicBezTo>
                    <a:cubicBezTo>
                      <a:pt x="37" y="12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5" y="10"/>
                    </a:cubicBezTo>
                    <a:cubicBezTo>
                      <a:pt x="35" y="11"/>
                      <a:pt x="36" y="11"/>
                      <a:pt x="34" y="1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8" y="7"/>
                      <a:pt x="28" y="7"/>
                    </a:cubicBezTo>
                    <a:cubicBezTo>
                      <a:pt x="28" y="7"/>
                      <a:pt x="28" y="5"/>
                      <a:pt x="28" y="5"/>
                    </a:cubicBezTo>
                    <a:cubicBezTo>
                      <a:pt x="28" y="5"/>
                      <a:pt x="25" y="5"/>
                      <a:pt x="25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7" y="44"/>
                      <a:pt x="7" y="44"/>
                    </a:cubicBezTo>
                    <a:cubicBezTo>
                      <a:pt x="7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7"/>
                      <a:pt x="9" y="49"/>
                      <a:pt x="9" y="49"/>
                    </a:cubicBezTo>
                    <a:cubicBezTo>
                      <a:pt x="9" y="49"/>
                      <a:pt x="9" y="49"/>
                      <a:pt x="8" y="49"/>
                    </a:cubicBezTo>
                    <a:cubicBezTo>
                      <a:pt x="8" y="48"/>
                      <a:pt x="7" y="48"/>
                      <a:pt x="7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49"/>
                    </a:cubicBezTo>
                    <a:cubicBezTo>
                      <a:pt x="5" y="49"/>
                      <a:pt x="5" y="50"/>
                      <a:pt x="6" y="50"/>
                    </a:cubicBezTo>
                    <a:cubicBezTo>
                      <a:pt x="6" y="50"/>
                      <a:pt x="7" y="49"/>
                      <a:pt x="7" y="49"/>
                    </a:cubicBezTo>
                    <a:cubicBezTo>
                      <a:pt x="7" y="49"/>
                      <a:pt x="8" y="49"/>
                      <a:pt x="8" y="50"/>
                    </a:cubicBezTo>
                    <a:cubicBezTo>
                      <a:pt x="8" y="50"/>
                      <a:pt x="9" y="50"/>
                      <a:pt x="9" y="50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9" y="56"/>
                      <a:pt x="19" y="56"/>
                    </a:cubicBezTo>
                    <a:cubicBezTo>
                      <a:pt x="19" y="56"/>
                      <a:pt x="20" y="57"/>
                      <a:pt x="20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3" y="58"/>
                      <a:pt x="23" y="59"/>
                    </a:cubicBezTo>
                    <a:cubicBezTo>
                      <a:pt x="23" y="59"/>
                      <a:pt x="22" y="59"/>
                      <a:pt x="22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2"/>
                      <a:pt x="25" y="63"/>
                      <a:pt x="25" y="63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6" y="64"/>
                      <a:pt x="26" y="64"/>
                      <a:pt x="27" y="65"/>
                    </a:cubicBezTo>
                    <a:cubicBezTo>
                      <a:pt x="27" y="65"/>
                      <a:pt x="26" y="65"/>
                      <a:pt x="27" y="65"/>
                    </a:cubicBezTo>
                    <a:cubicBezTo>
                      <a:pt x="27" y="66"/>
                      <a:pt x="29" y="66"/>
                      <a:pt x="29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7"/>
                      <a:pt x="35" y="69"/>
                      <a:pt x="35" y="69"/>
                    </a:cubicBezTo>
                    <a:cubicBezTo>
                      <a:pt x="35" y="69"/>
                      <a:pt x="35" y="68"/>
                      <a:pt x="34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4" y="68"/>
                      <a:pt x="33" y="68"/>
                      <a:pt x="33" y="67"/>
                    </a:cubicBezTo>
                    <a:cubicBezTo>
                      <a:pt x="33" y="67"/>
                      <a:pt x="33" y="66"/>
                      <a:pt x="33" y="66"/>
                    </a:cubicBezTo>
                    <a:cubicBezTo>
                      <a:pt x="33" y="66"/>
                      <a:pt x="32" y="65"/>
                      <a:pt x="32" y="65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3"/>
                      <a:pt x="33" y="63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3" y="62"/>
                      <a:pt x="32" y="60"/>
                      <a:pt x="32" y="60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8"/>
                      <a:pt x="33" y="58"/>
                    </a:cubicBezTo>
                    <a:cubicBezTo>
                      <a:pt x="33" y="58"/>
                      <a:pt x="33" y="57"/>
                      <a:pt x="33" y="57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2" y="49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3"/>
                      <a:pt x="34" y="43"/>
                    </a:cubicBezTo>
                    <a:cubicBezTo>
                      <a:pt x="35" y="43"/>
                      <a:pt x="35" y="42"/>
                      <a:pt x="35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40" y="33"/>
                      <a:pt x="40" y="33"/>
                    </a:cubicBezTo>
                    <a:cubicBezTo>
                      <a:pt x="40" y="33"/>
                      <a:pt x="41" y="33"/>
                      <a:pt x="41" y="3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37"/>
                      <a:pt x="43" y="38"/>
                      <a:pt x="43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40"/>
                      <a:pt x="45" y="4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50" y="38"/>
                      <a:pt x="51" y="38"/>
                    </a:cubicBezTo>
                    <a:cubicBezTo>
                      <a:pt x="51" y="37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1" y="34"/>
                      <a:pt x="53" y="33"/>
                      <a:pt x="52" y="31"/>
                    </a:cubicBezTo>
                    <a:cubicBezTo>
                      <a:pt x="52" y="31"/>
                      <a:pt x="52" y="31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0" y="29"/>
                      <a:pt x="48" y="28"/>
                      <a:pt x="48" y="28"/>
                    </a:cubicBezTo>
                    <a:cubicBezTo>
                      <a:pt x="49" y="26"/>
                      <a:pt x="52" y="27"/>
                      <a:pt x="54" y="26"/>
                    </a:cubicBezTo>
                    <a:cubicBezTo>
                      <a:pt x="55" y="26"/>
                      <a:pt x="55" y="25"/>
                      <a:pt x="55" y="24"/>
                    </a:cubicBezTo>
                    <a:cubicBezTo>
                      <a:pt x="56" y="24"/>
                      <a:pt x="58" y="24"/>
                      <a:pt x="58" y="23"/>
                    </a:cubicBezTo>
                    <a:cubicBezTo>
                      <a:pt x="58" y="22"/>
                      <a:pt x="59" y="21"/>
                      <a:pt x="61" y="22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59" y="21"/>
                      <a:pt x="57" y="19"/>
                      <a:pt x="56" y="1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44" name="Freeform 153"/>
              <p:cNvSpPr>
                <a:spLocks/>
              </p:cNvSpPr>
              <p:nvPr/>
            </p:nvSpPr>
            <p:spPr bwMode="auto">
              <a:xfrm>
                <a:off x="3364" y="2779"/>
                <a:ext cx="105" cy="120"/>
              </a:xfrm>
              <a:custGeom>
                <a:avLst/>
                <a:gdLst>
                  <a:gd name="T0" fmla="*/ 47 w 52"/>
                  <a:gd name="T1" fmla="*/ 35 h 60"/>
                  <a:gd name="T2" fmla="*/ 48 w 52"/>
                  <a:gd name="T3" fmla="*/ 32 h 60"/>
                  <a:gd name="T4" fmla="*/ 50 w 52"/>
                  <a:gd name="T5" fmla="*/ 30 h 60"/>
                  <a:gd name="T6" fmla="*/ 50 w 52"/>
                  <a:gd name="T7" fmla="*/ 25 h 60"/>
                  <a:gd name="T8" fmla="*/ 51 w 52"/>
                  <a:gd name="T9" fmla="*/ 25 h 60"/>
                  <a:gd name="T10" fmla="*/ 52 w 52"/>
                  <a:gd name="T11" fmla="*/ 23 h 60"/>
                  <a:gd name="T12" fmla="*/ 51 w 52"/>
                  <a:gd name="T13" fmla="*/ 20 h 60"/>
                  <a:gd name="T14" fmla="*/ 47 w 52"/>
                  <a:gd name="T15" fmla="*/ 21 h 60"/>
                  <a:gd name="T16" fmla="*/ 46 w 52"/>
                  <a:gd name="T17" fmla="*/ 18 h 60"/>
                  <a:gd name="T18" fmla="*/ 41 w 52"/>
                  <a:gd name="T19" fmla="*/ 20 h 60"/>
                  <a:gd name="T20" fmla="*/ 33 w 52"/>
                  <a:gd name="T21" fmla="*/ 12 h 60"/>
                  <a:gd name="T22" fmla="*/ 32 w 52"/>
                  <a:gd name="T23" fmla="*/ 8 h 60"/>
                  <a:gd name="T24" fmla="*/ 31 w 52"/>
                  <a:gd name="T25" fmla="*/ 8 h 60"/>
                  <a:gd name="T26" fmla="*/ 25 w 52"/>
                  <a:gd name="T27" fmla="*/ 5 h 60"/>
                  <a:gd name="T28" fmla="*/ 19 w 52"/>
                  <a:gd name="T29" fmla="*/ 0 h 60"/>
                  <a:gd name="T30" fmla="*/ 15 w 52"/>
                  <a:gd name="T31" fmla="*/ 2 h 60"/>
                  <a:gd name="T32" fmla="*/ 15 w 52"/>
                  <a:gd name="T33" fmla="*/ 3 h 60"/>
                  <a:gd name="T34" fmla="*/ 17 w 52"/>
                  <a:gd name="T35" fmla="*/ 4 h 60"/>
                  <a:gd name="T36" fmla="*/ 12 w 52"/>
                  <a:gd name="T37" fmla="*/ 15 h 60"/>
                  <a:gd name="T38" fmla="*/ 13 w 52"/>
                  <a:gd name="T39" fmla="*/ 17 h 60"/>
                  <a:gd name="T40" fmla="*/ 12 w 52"/>
                  <a:gd name="T41" fmla="*/ 20 h 60"/>
                  <a:gd name="T42" fmla="*/ 7 w 52"/>
                  <a:gd name="T43" fmla="*/ 21 h 60"/>
                  <a:gd name="T44" fmla="*/ 4 w 52"/>
                  <a:gd name="T45" fmla="*/ 23 h 60"/>
                  <a:gd name="T46" fmla="*/ 0 w 52"/>
                  <a:gd name="T47" fmla="*/ 26 h 60"/>
                  <a:gd name="T48" fmla="*/ 1 w 52"/>
                  <a:gd name="T49" fmla="*/ 31 h 60"/>
                  <a:gd name="T50" fmla="*/ 2 w 52"/>
                  <a:gd name="T51" fmla="*/ 33 h 60"/>
                  <a:gd name="T52" fmla="*/ 1 w 52"/>
                  <a:gd name="T53" fmla="*/ 34 h 60"/>
                  <a:gd name="T54" fmla="*/ 5 w 52"/>
                  <a:gd name="T55" fmla="*/ 37 h 60"/>
                  <a:gd name="T56" fmla="*/ 7 w 52"/>
                  <a:gd name="T57" fmla="*/ 42 h 60"/>
                  <a:gd name="T58" fmla="*/ 10 w 52"/>
                  <a:gd name="T59" fmla="*/ 43 h 60"/>
                  <a:gd name="T60" fmla="*/ 11 w 52"/>
                  <a:gd name="T61" fmla="*/ 43 h 60"/>
                  <a:gd name="T62" fmla="*/ 15 w 52"/>
                  <a:gd name="T63" fmla="*/ 46 h 60"/>
                  <a:gd name="T64" fmla="*/ 18 w 52"/>
                  <a:gd name="T65" fmla="*/ 51 h 60"/>
                  <a:gd name="T66" fmla="*/ 19 w 52"/>
                  <a:gd name="T67" fmla="*/ 54 h 60"/>
                  <a:gd name="T68" fmla="*/ 20 w 52"/>
                  <a:gd name="T69" fmla="*/ 58 h 60"/>
                  <a:gd name="T70" fmla="*/ 25 w 52"/>
                  <a:gd name="T71" fmla="*/ 59 h 60"/>
                  <a:gd name="T72" fmla="*/ 27 w 52"/>
                  <a:gd name="T73" fmla="*/ 50 h 60"/>
                  <a:gd name="T74" fmla="*/ 36 w 52"/>
                  <a:gd name="T75" fmla="*/ 42 h 60"/>
                  <a:gd name="T76" fmla="*/ 49 w 52"/>
                  <a:gd name="T77" fmla="*/ 3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60">
                    <a:moveTo>
                      <a:pt x="48" y="36"/>
                    </a:moveTo>
                    <a:cubicBezTo>
                      <a:pt x="47" y="35"/>
                      <a:pt x="47" y="35"/>
                      <a:pt x="47" y="35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9" y="31"/>
                    </a:cubicBezTo>
                    <a:cubicBezTo>
                      <a:pt x="49" y="31"/>
                      <a:pt x="50" y="31"/>
                      <a:pt x="50" y="30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8" y="27"/>
                      <a:pt x="50" y="26"/>
                      <a:pt x="50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2" y="25"/>
                    </a:cubicBezTo>
                    <a:cubicBezTo>
                      <a:pt x="52" y="25"/>
                      <a:pt x="52" y="24"/>
                      <a:pt x="52" y="23"/>
                    </a:cubicBezTo>
                    <a:cubicBezTo>
                      <a:pt x="51" y="22"/>
                      <a:pt x="51" y="21"/>
                      <a:pt x="52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6" y="19"/>
                      <a:pt x="46" y="18"/>
                    </a:cubicBezTo>
                    <a:cubicBezTo>
                      <a:pt x="45" y="18"/>
                      <a:pt x="44" y="18"/>
                      <a:pt x="43" y="18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2" y="9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5" y="5"/>
                      <a:pt x="25" y="5"/>
                    </a:cubicBezTo>
                    <a:cubicBezTo>
                      <a:pt x="25" y="5"/>
                      <a:pt x="24" y="5"/>
                      <a:pt x="22" y="4"/>
                    </a:cubicBezTo>
                    <a:cubicBezTo>
                      <a:pt x="20" y="3"/>
                      <a:pt x="19" y="1"/>
                      <a:pt x="19" y="0"/>
                    </a:cubicBezTo>
                    <a:cubicBezTo>
                      <a:pt x="18" y="1"/>
                      <a:pt x="17" y="1"/>
                      <a:pt x="17" y="2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6" y="4"/>
                      <a:pt x="16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2" y="19"/>
                      <a:pt x="11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2"/>
                      <a:pt x="6" y="23"/>
                      <a:pt x="4" y="23"/>
                    </a:cubicBezTo>
                    <a:cubicBezTo>
                      <a:pt x="3" y="24"/>
                      <a:pt x="3" y="25"/>
                      <a:pt x="1" y="26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1" y="26"/>
                      <a:pt x="1" y="27"/>
                      <a:pt x="1" y="27"/>
                    </a:cubicBezTo>
                    <a:cubicBezTo>
                      <a:pt x="2" y="29"/>
                      <a:pt x="2" y="30"/>
                      <a:pt x="1" y="31"/>
                    </a:cubicBezTo>
                    <a:cubicBezTo>
                      <a:pt x="1" y="31"/>
                      <a:pt x="1" y="31"/>
                      <a:pt x="2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3" y="44"/>
                      <a:pt x="14" y="44"/>
                    </a:cubicBezTo>
                    <a:cubicBezTo>
                      <a:pt x="15" y="45"/>
                      <a:pt x="15" y="46"/>
                      <a:pt x="15" y="46"/>
                    </a:cubicBezTo>
                    <a:cubicBezTo>
                      <a:pt x="16" y="46"/>
                      <a:pt x="17" y="48"/>
                      <a:pt x="17" y="48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1"/>
                      <a:pt x="19" y="52"/>
                      <a:pt x="19" y="53"/>
                    </a:cubicBezTo>
                    <a:cubicBezTo>
                      <a:pt x="19" y="53"/>
                      <a:pt x="19" y="54"/>
                      <a:pt x="19" y="54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2" y="60"/>
                      <a:pt x="24" y="60"/>
                      <a:pt x="25" y="59"/>
                    </a:cubicBezTo>
                    <a:cubicBezTo>
                      <a:pt x="26" y="59"/>
                      <a:pt x="26" y="57"/>
                      <a:pt x="26" y="55"/>
                    </a:cubicBezTo>
                    <a:cubicBezTo>
                      <a:pt x="26" y="53"/>
                      <a:pt x="26" y="52"/>
                      <a:pt x="27" y="50"/>
                    </a:cubicBezTo>
                    <a:cubicBezTo>
                      <a:pt x="27" y="48"/>
                      <a:pt x="30" y="47"/>
                      <a:pt x="32" y="45"/>
                    </a:cubicBezTo>
                    <a:cubicBezTo>
                      <a:pt x="34" y="44"/>
                      <a:pt x="33" y="42"/>
                      <a:pt x="36" y="42"/>
                    </a:cubicBezTo>
                    <a:cubicBezTo>
                      <a:pt x="39" y="43"/>
                      <a:pt x="42" y="52"/>
                      <a:pt x="43" y="43"/>
                    </a:cubicBezTo>
                    <a:cubicBezTo>
                      <a:pt x="43" y="38"/>
                      <a:pt x="47" y="38"/>
                      <a:pt x="49" y="37"/>
                    </a:cubicBezTo>
                    <a:lnTo>
                      <a:pt x="48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45" name="Rectangle 154"/>
              <p:cNvSpPr>
                <a:spLocks noChangeArrowheads="1"/>
              </p:cNvSpPr>
              <p:nvPr/>
            </p:nvSpPr>
            <p:spPr bwMode="auto">
              <a:xfrm>
                <a:off x="3557" y="2917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46" name="Freeform 155"/>
              <p:cNvSpPr>
                <a:spLocks/>
              </p:cNvSpPr>
              <p:nvPr/>
            </p:nvSpPr>
            <p:spPr bwMode="auto">
              <a:xfrm>
                <a:off x="3517" y="2692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47" name="Freeform 156"/>
              <p:cNvSpPr>
                <a:spLocks/>
              </p:cNvSpPr>
              <p:nvPr/>
            </p:nvSpPr>
            <p:spPr bwMode="auto">
              <a:xfrm>
                <a:off x="3525" y="28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48" name="Freeform 157"/>
              <p:cNvSpPr>
                <a:spLocks/>
              </p:cNvSpPr>
              <p:nvPr/>
            </p:nvSpPr>
            <p:spPr bwMode="auto">
              <a:xfrm>
                <a:off x="3322" y="2845"/>
                <a:ext cx="131" cy="251"/>
              </a:xfrm>
              <a:custGeom>
                <a:avLst/>
                <a:gdLst>
                  <a:gd name="T0" fmla="*/ 61 w 65"/>
                  <a:gd name="T1" fmla="*/ 70 h 125"/>
                  <a:gd name="T2" fmla="*/ 56 w 65"/>
                  <a:gd name="T3" fmla="*/ 68 h 125"/>
                  <a:gd name="T4" fmla="*/ 51 w 65"/>
                  <a:gd name="T5" fmla="*/ 69 h 125"/>
                  <a:gd name="T6" fmla="*/ 51 w 65"/>
                  <a:gd name="T7" fmla="*/ 69 h 125"/>
                  <a:gd name="T8" fmla="*/ 51 w 65"/>
                  <a:gd name="T9" fmla="*/ 69 h 125"/>
                  <a:gd name="T10" fmla="*/ 49 w 65"/>
                  <a:gd name="T11" fmla="*/ 62 h 125"/>
                  <a:gd name="T12" fmla="*/ 45 w 65"/>
                  <a:gd name="T13" fmla="*/ 58 h 125"/>
                  <a:gd name="T14" fmla="*/ 41 w 65"/>
                  <a:gd name="T15" fmla="*/ 51 h 125"/>
                  <a:gd name="T16" fmla="*/ 39 w 65"/>
                  <a:gd name="T17" fmla="*/ 44 h 125"/>
                  <a:gd name="T18" fmla="*/ 42 w 65"/>
                  <a:gd name="T19" fmla="*/ 39 h 125"/>
                  <a:gd name="T20" fmla="*/ 40 w 65"/>
                  <a:gd name="T21" fmla="*/ 31 h 125"/>
                  <a:gd name="T22" fmla="*/ 40 w 65"/>
                  <a:gd name="T23" fmla="*/ 28 h 125"/>
                  <a:gd name="T24" fmla="*/ 38 w 65"/>
                  <a:gd name="T25" fmla="*/ 22 h 125"/>
                  <a:gd name="T26" fmla="*/ 35 w 65"/>
                  <a:gd name="T27" fmla="*/ 15 h 125"/>
                  <a:gd name="T28" fmla="*/ 29 w 65"/>
                  <a:gd name="T29" fmla="*/ 11 h 125"/>
                  <a:gd name="T30" fmla="*/ 21 w 65"/>
                  <a:gd name="T31" fmla="*/ 3 h 125"/>
                  <a:gd name="T32" fmla="*/ 14 w 65"/>
                  <a:gd name="T33" fmla="*/ 7 h 125"/>
                  <a:gd name="T34" fmla="*/ 9 w 65"/>
                  <a:gd name="T35" fmla="*/ 4 h 125"/>
                  <a:gd name="T36" fmla="*/ 8 w 65"/>
                  <a:gd name="T37" fmla="*/ 1 h 125"/>
                  <a:gd name="T38" fmla="*/ 6 w 65"/>
                  <a:gd name="T39" fmla="*/ 5 h 125"/>
                  <a:gd name="T40" fmla="*/ 3 w 65"/>
                  <a:gd name="T41" fmla="*/ 10 h 125"/>
                  <a:gd name="T42" fmla="*/ 2 w 65"/>
                  <a:gd name="T43" fmla="*/ 13 h 125"/>
                  <a:gd name="T44" fmla="*/ 3 w 65"/>
                  <a:gd name="T45" fmla="*/ 19 h 125"/>
                  <a:gd name="T46" fmla="*/ 3 w 65"/>
                  <a:gd name="T47" fmla="*/ 24 h 125"/>
                  <a:gd name="T48" fmla="*/ 3 w 65"/>
                  <a:gd name="T49" fmla="*/ 29 h 125"/>
                  <a:gd name="T50" fmla="*/ 5 w 65"/>
                  <a:gd name="T51" fmla="*/ 32 h 125"/>
                  <a:gd name="T52" fmla="*/ 9 w 65"/>
                  <a:gd name="T53" fmla="*/ 34 h 125"/>
                  <a:gd name="T54" fmla="*/ 9 w 65"/>
                  <a:gd name="T55" fmla="*/ 41 h 125"/>
                  <a:gd name="T56" fmla="*/ 6 w 65"/>
                  <a:gd name="T57" fmla="*/ 44 h 125"/>
                  <a:gd name="T58" fmla="*/ 8 w 65"/>
                  <a:gd name="T59" fmla="*/ 48 h 125"/>
                  <a:gd name="T60" fmla="*/ 5 w 65"/>
                  <a:gd name="T61" fmla="*/ 51 h 125"/>
                  <a:gd name="T62" fmla="*/ 7 w 65"/>
                  <a:gd name="T63" fmla="*/ 54 h 125"/>
                  <a:gd name="T64" fmla="*/ 8 w 65"/>
                  <a:gd name="T65" fmla="*/ 62 h 125"/>
                  <a:gd name="T66" fmla="*/ 7 w 65"/>
                  <a:gd name="T67" fmla="*/ 68 h 125"/>
                  <a:gd name="T68" fmla="*/ 7 w 65"/>
                  <a:gd name="T69" fmla="*/ 72 h 125"/>
                  <a:gd name="T70" fmla="*/ 7 w 65"/>
                  <a:gd name="T71" fmla="*/ 75 h 125"/>
                  <a:gd name="T72" fmla="*/ 7 w 65"/>
                  <a:gd name="T73" fmla="*/ 80 h 125"/>
                  <a:gd name="T74" fmla="*/ 8 w 65"/>
                  <a:gd name="T75" fmla="*/ 88 h 125"/>
                  <a:gd name="T76" fmla="*/ 11 w 65"/>
                  <a:gd name="T77" fmla="*/ 95 h 125"/>
                  <a:gd name="T78" fmla="*/ 11 w 65"/>
                  <a:gd name="T79" fmla="*/ 97 h 125"/>
                  <a:gd name="T80" fmla="*/ 6 w 65"/>
                  <a:gd name="T81" fmla="*/ 93 h 125"/>
                  <a:gd name="T82" fmla="*/ 9 w 65"/>
                  <a:gd name="T83" fmla="*/ 97 h 125"/>
                  <a:gd name="T84" fmla="*/ 19 w 65"/>
                  <a:gd name="T85" fmla="*/ 105 h 125"/>
                  <a:gd name="T86" fmla="*/ 24 w 65"/>
                  <a:gd name="T87" fmla="*/ 108 h 125"/>
                  <a:gd name="T88" fmla="*/ 30 w 65"/>
                  <a:gd name="T89" fmla="*/ 113 h 125"/>
                  <a:gd name="T90" fmla="*/ 33 w 65"/>
                  <a:gd name="T91" fmla="*/ 119 h 125"/>
                  <a:gd name="T92" fmla="*/ 34 w 65"/>
                  <a:gd name="T93" fmla="*/ 123 h 125"/>
                  <a:gd name="T94" fmla="*/ 41 w 65"/>
                  <a:gd name="T95" fmla="*/ 125 h 125"/>
                  <a:gd name="T96" fmla="*/ 44 w 65"/>
                  <a:gd name="T97" fmla="*/ 120 h 125"/>
                  <a:gd name="T98" fmla="*/ 48 w 65"/>
                  <a:gd name="T99" fmla="*/ 117 h 125"/>
                  <a:gd name="T100" fmla="*/ 43 w 65"/>
                  <a:gd name="T101" fmla="*/ 112 h 125"/>
                  <a:gd name="T102" fmla="*/ 45 w 65"/>
                  <a:gd name="T103" fmla="*/ 109 h 125"/>
                  <a:gd name="T104" fmla="*/ 53 w 65"/>
                  <a:gd name="T105" fmla="*/ 103 h 125"/>
                  <a:gd name="T106" fmla="*/ 65 w 65"/>
                  <a:gd name="T107" fmla="*/ 8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125">
                    <a:moveTo>
                      <a:pt x="62" y="72"/>
                    </a:move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8" y="68"/>
                      <a:pt x="58" y="68"/>
                      <a:pt x="57" y="68"/>
                    </a:cubicBezTo>
                    <a:cubicBezTo>
                      <a:pt x="57" y="68"/>
                      <a:pt x="56" y="67"/>
                      <a:pt x="56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5" y="67"/>
                      <a:pt x="54" y="67"/>
                      <a:pt x="54" y="68"/>
                    </a:cubicBezTo>
                    <a:cubicBezTo>
                      <a:pt x="53" y="68"/>
                      <a:pt x="52" y="69"/>
                      <a:pt x="52" y="69"/>
                    </a:cubicBezTo>
                    <a:cubicBezTo>
                      <a:pt x="52" y="69"/>
                      <a:pt x="52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8"/>
                      <a:pt x="51" y="67"/>
                      <a:pt x="51" y="66"/>
                    </a:cubicBezTo>
                    <a:cubicBezTo>
                      <a:pt x="51" y="66"/>
                      <a:pt x="50" y="64"/>
                      <a:pt x="50" y="63"/>
                    </a:cubicBezTo>
                    <a:cubicBezTo>
                      <a:pt x="49" y="63"/>
                      <a:pt x="49" y="62"/>
                      <a:pt x="49" y="62"/>
                    </a:cubicBezTo>
                    <a:cubicBezTo>
                      <a:pt x="49" y="62"/>
                      <a:pt x="48" y="62"/>
                      <a:pt x="47" y="62"/>
                    </a:cubicBezTo>
                    <a:cubicBezTo>
                      <a:pt x="47" y="62"/>
                      <a:pt x="46" y="62"/>
                      <a:pt x="46" y="62"/>
                    </a:cubicBezTo>
                    <a:cubicBezTo>
                      <a:pt x="46" y="62"/>
                      <a:pt x="45" y="60"/>
                      <a:pt x="46" y="60"/>
                    </a:cubicBezTo>
                    <a:cubicBezTo>
                      <a:pt x="46" y="60"/>
                      <a:pt x="45" y="58"/>
                      <a:pt x="45" y="58"/>
                    </a:cubicBezTo>
                    <a:cubicBezTo>
                      <a:pt x="44" y="58"/>
                      <a:pt x="43" y="55"/>
                      <a:pt x="43" y="55"/>
                    </a:cubicBezTo>
                    <a:cubicBezTo>
                      <a:pt x="43" y="55"/>
                      <a:pt x="42" y="56"/>
                      <a:pt x="42" y="55"/>
                    </a:cubicBezTo>
                    <a:cubicBezTo>
                      <a:pt x="42" y="54"/>
                      <a:pt x="42" y="53"/>
                      <a:pt x="42" y="53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2" y="50"/>
                      <a:pt x="42" y="50"/>
                    </a:cubicBezTo>
                    <a:cubicBezTo>
                      <a:pt x="42" y="50"/>
                      <a:pt x="43" y="49"/>
                      <a:pt x="43" y="48"/>
                    </a:cubicBezTo>
                    <a:cubicBezTo>
                      <a:pt x="43" y="48"/>
                      <a:pt x="41" y="46"/>
                      <a:pt x="41" y="46"/>
                    </a:cubicBezTo>
                    <a:cubicBezTo>
                      <a:pt x="41" y="46"/>
                      <a:pt x="39" y="45"/>
                      <a:pt x="39" y="44"/>
                    </a:cubicBezTo>
                    <a:cubicBezTo>
                      <a:pt x="38" y="43"/>
                      <a:pt x="38" y="42"/>
                      <a:pt x="38" y="42"/>
                    </a:cubicBezTo>
                    <a:cubicBezTo>
                      <a:pt x="38" y="42"/>
                      <a:pt x="39" y="42"/>
                      <a:pt x="40" y="42"/>
                    </a:cubicBezTo>
                    <a:cubicBezTo>
                      <a:pt x="40" y="41"/>
                      <a:pt x="41" y="41"/>
                      <a:pt x="41" y="40"/>
                    </a:cubicBezTo>
                    <a:cubicBezTo>
                      <a:pt x="41" y="40"/>
                      <a:pt x="42" y="40"/>
                      <a:pt x="42" y="39"/>
                    </a:cubicBezTo>
                    <a:cubicBezTo>
                      <a:pt x="41" y="39"/>
                      <a:pt x="40" y="38"/>
                      <a:pt x="40" y="38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8"/>
                    </a:cubicBezTo>
                    <a:cubicBezTo>
                      <a:pt x="41" y="28"/>
                      <a:pt x="40" y="28"/>
                      <a:pt x="40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7" y="20"/>
                      <a:pt x="37" y="19"/>
                      <a:pt x="37" y="18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6"/>
                      <a:pt x="35" y="15"/>
                      <a:pt x="35" y="15"/>
                    </a:cubicBezTo>
                    <a:cubicBezTo>
                      <a:pt x="34" y="14"/>
                      <a:pt x="34" y="14"/>
                      <a:pt x="34" y="13"/>
                    </a:cubicBezTo>
                    <a:cubicBezTo>
                      <a:pt x="33" y="13"/>
                      <a:pt x="32" y="13"/>
                      <a:pt x="32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19" y="4"/>
                      <a:pt x="19" y="4"/>
                      <a:pt x="17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1" y="6"/>
                      <a:pt x="11" y="6"/>
                      <a:pt x="10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4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1" y="14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4" y="22"/>
                      <a:pt x="4" y="22"/>
                    </a:cubicBezTo>
                    <a:cubicBezTo>
                      <a:pt x="4" y="23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4" y="26"/>
                      <a:pt x="3" y="27"/>
                    </a:cubicBezTo>
                    <a:cubicBezTo>
                      <a:pt x="3" y="27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1"/>
                      <a:pt x="10" y="43"/>
                      <a:pt x="9" y="43"/>
                    </a:cubicBezTo>
                    <a:cubicBezTo>
                      <a:pt x="9" y="43"/>
                      <a:pt x="8" y="43"/>
                      <a:pt x="7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8" y="45"/>
                      <a:pt x="8" y="46"/>
                    </a:cubicBezTo>
                    <a:cubicBezTo>
                      <a:pt x="8" y="46"/>
                      <a:pt x="8" y="48"/>
                      <a:pt x="8" y="48"/>
                    </a:cubicBezTo>
                    <a:cubicBezTo>
                      <a:pt x="8" y="48"/>
                      <a:pt x="8" y="49"/>
                      <a:pt x="8" y="49"/>
                    </a:cubicBezTo>
                    <a:cubicBezTo>
                      <a:pt x="7" y="49"/>
                      <a:pt x="6" y="50"/>
                      <a:pt x="6" y="50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6" y="54"/>
                      <a:pt x="7" y="54"/>
                    </a:cubicBezTo>
                    <a:cubicBezTo>
                      <a:pt x="7" y="54"/>
                      <a:pt x="9" y="56"/>
                      <a:pt x="9" y="56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8" y="58"/>
                      <a:pt x="8" y="58"/>
                    </a:cubicBezTo>
                    <a:cubicBezTo>
                      <a:pt x="8" y="59"/>
                      <a:pt x="8" y="62"/>
                      <a:pt x="8" y="62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7" y="63"/>
                      <a:pt x="8" y="66"/>
                      <a:pt x="8" y="66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71"/>
                      <a:pt x="7" y="71"/>
                      <a:pt x="7" y="72"/>
                    </a:cubicBezTo>
                    <a:cubicBezTo>
                      <a:pt x="7" y="72"/>
                      <a:pt x="7" y="73"/>
                      <a:pt x="7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7" y="75"/>
                      <a:pt x="7" y="76"/>
                      <a:pt x="7" y="76"/>
                    </a:cubicBezTo>
                    <a:cubicBezTo>
                      <a:pt x="7" y="76"/>
                      <a:pt x="7" y="77"/>
                      <a:pt x="7" y="77"/>
                    </a:cubicBezTo>
                    <a:cubicBezTo>
                      <a:pt x="7" y="77"/>
                      <a:pt x="6" y="78"/>
                      <a:pt x="6" y="78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11" y="91"/>
                      <a:pt x="11" y="91"/>
                      <a:pt x="11" y="91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2" y="97"/>
                      <a:pt x="12" y="97"/>
                      <a:pt x="12" y="98"/>
                    </a:cubicBezTo>
                    <a:cubicBezTo>
                      <a:pt x="11" y="98"/>
                      <a:pt x="11" y="98"/>
                      <a:pt x="11" y="97"/>
                    </a:cubicBezTo>
                    <a:cubicBezTo>
                      <a:pt x="10" y="97"/>
                      <a:pt x="9" y="96"/>
                      <a:pt x="9" y="95"/>
                    </a:cubicBezTo>
                    <a:cubicBezTo>
                      <a:pt x="9" y="95"/>
                      <a:pt x="8" y="94"/>
                      <a:pt x="8" y="94"/>
                    </a:cubicBezTo>
                    <a:cubicBezTo>
                      <a:pt x="8" y="94"/>
                      <a:pt x="7" y="93"/>
                      <a:pt x="7" y="93"/>
                    </a:cubicBezTo>
                    <a:cubicBezTo>
                      <a:pt x="6" y="93"/>
                      <a:pt x="6" y="93"/>
                      <a:pt x="6" y="93"/>
                    </a:cubicBezTo>
                    <a:cubicBezTo>
                      <a:pt x="6" y="93"/>
                      <a:pt x="6" y="94"/>
                      <a:pt x="6" y="94"/>
                    </a:cubicBezTo>
                    <a:cubicBezTo>
                      <a:pt x="6" y="94"/>
                      <a:pt x="6" y="95"/>
                      <a:pt x="7" y="95"/>
                    </a:cubicBezTo>
                    <a:cubicBezTo>
                      <a:pt x="7" y="96"/>
                      <a:pt x="8" y="96"/>
                      <a:pt x="8" y="96"/>
                    </a:cubicBezTo>
                    <a:cubicBezTo>
                      <a:pt x="8" y="97"/>
                      <a:pt x="9" y="97"/>
                      <a:pt x="9" y="97"/>
                    </a:cubicBezTo>
                    <a:cubicBezTo>
                      <a:pt x="9" y="98"/>
                      <a:pt x="9" y="100"/>
                      <a:pt x="9" y="100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3" y="108"/>
                      <a:pt x="23" y="108"/>
                      <a:pt x="23" y="108"/>
                    </a:cubicBezTo>
                    <a:cubicBezTo>
                      <a:pt x="24" y="108"/>
                      <a:pt x="24" y="108"/>
                      <a:pt x="24" y="108"/>
                    </a:cubicBezTo>
                    <a:cubicBezTo>
                      <a:pt x="24" y="108"/>
                      <a:pt x="24" y="108"/>
                      <a:pt x="25" y="108"/>
                    </a:cubicBezTo>
                    <a:cubicBezTo>
                      <a:pt x="25" y="108"/>
                      <a:pt x="27" y="108"/>
                      <a:pt x="27" y="108"/>
                    </a:cubicBezTo>
                    <a:cubicBezTo>
                      <a:pt x="27" y="108"/>
                      <a:pt x="27" y="108"/>
                      <a:pt x="27" y="109"/>
                    </a:cubicBezTo>
                    <a:cubicBezTo>
                      <a:pt x="27" y="110"/>
                      <a:pt x="30" y="113"/>
                      <a:pt x="30" y="113"/>
                    </a:cubicBezTo>
                    <a:cubicBezTo>
                      <a:pt x="30" y="113"/>
                      <a:pt x="30" y="114"/>
                      <a:pt x="31" y="115"/>
                    </a:cubicBezTo>
                    <a:cubicBezTo>
                      <a:pt x="31" y="115"/>
                      <a:pt x="33" y="116"/>
                      <a:pt x="33" y="116"/>
                    </a:cubicBezTo>
                    <a:cubicBezTo>
                      <a:pt x="33" y="116"/>
                      <a:pt x="33" y="117"/>
                      <a:pt x="33" y="118"/>
                    </a:cubicBezTo>
                    <a:cubicBezTo>
                      <a:pt x="33" y="118"/>
                      <a:pt x="32" y="119"/>
                      <a:pt x="33" y="119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5" y="124"/>
                      <a:pt x="35" y="124"/>
                      <a:pt x="35" y="124"/>
                    </a:cubicBezTo>
                    <a:cubicBezTo>
                      <a:pt x="37" y="124"/>
                      <a:pt x="37" y="124"/>
                      <a:pt x="37" y="124"/>
                    </a:cubicBezTo>
                    <a:cubicBezTo>
                      <a:pt x="39" y="125"/>
                      <a:pt x="39" y="125"/>
                      <a:pt x="39" y="125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3" y="123"/>
                      <a:pt x="43" y="123"/>
                      <a:pt x="43" y="123"/>
                    </a:cubicBezTo>
                    <a:cubicBezTo>
                      <a:pt x="43" y="123"/>
                      <a:pt x="44" y="122"/>
                      <a:pt x="44" y="122"/>
                    </a:cubicBezTo>
                    <a:cubicBezTo>
                      <a:pt x="44" y="122"/>
                      <a:pt x="44" y="121"/>
                      <a:pt x="44" y="121"/>
                    </a:cubicBezTo>
                    <a:cubicBezTo>
                      <a:pt x="44" y="120"/>
                      <a:pt x="44" y="120"/>
                      <a:pt x="44" y="120"/>
                    </a:cubicBezTo>
                    <a:cubicBezTo>
                      <a:pt x="44" y="120"/>
                      <a:pt x="43" y="118"/>
                      <a:pt x="44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6" y="118"/>
                      <a:pt x="45" y="118"/>
                      <a:pt x="46" y="118"/>
                    </a:cubicBezTo>
                    <a:cubicBezTo>
                      <a:pt x="47" y="118"/>
                      <a:pt x="47" y="117"/>
                      <a:pt x="48" y="117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47" y="115"/>
                      <a:pt x="44" y="114"/>
                      <a:pt x="44" y="114"/>
                    </a:cubicBezTo>
                    <a:cubicBezTo>
                      <a:pt x="44" y="113"/>
                      <a:pt x="43" y="113"/>
                      <a:pt x="43" y="112"/>
                    </a:cubicBezTo>
                    <a:cubicBezTo>
                      <a:pt x="43" y="112"/>
                      <a:pt x="43" y="111"/>
                      <a:pt x="43" y="111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3" y="110"/>
                      <a:pt x="44" y="110"/>
                      <a:pt x="44" y="109"/>
                    </a:cubicBezTo>
                    <a:cubicBezTo>
                      <a:pt x="44" y="109"/>
                      <a:pt x="45" y="109"/>
                      <a:pt x="45" y="109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6"/>
                      <a:pt x="47" y="106"/>
                    </a:cubicBezTo>
                    <a:cubicBezTo>
                      <a:pt x="47" y="106"/>
                      <a:pt x="47" y="106"/>
                      <a:pt x="48" y="106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7" y="96"/>
                      <a:pt x="57" y="96"/>
                      <a:pt x="57" y="96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61" y="82"/>
                      <a:pt x="64" y="79"/>
                      <a:pt x="65" y="80"/>
                    </a:cubicBezTo>
                    <a:cubicBezTo>
                      <a:pt x="65" y="81"/>
                      <a:pt x="64" y="74"/>
                      <a:pt x="64" y="74"/>
                    </a:cubicBezTo>
                    <a:lnTo>
                      <a:pt x="62" y="7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49" name="Freeform 158"/>
              <p:cNvSpPr>
                <a:spLocks/>
              </p:cNvSpPr>
              <p:nvPr/>
            </p:nvSpPr>
            <p:spPr bwMode="auto">
              <a:xfrm>
                <a:off x="3405" y="2839"/>
                <a:ext cx="166" cy="140"/>
              </a:xfrm>
              <a:custGeom>
                <a:avLst/>
                <a:gdLst>
                  <a:gd name="T0" fmla="*/ 83 w 83"/>
                  <a:gd name="T1" fmla="*/ 37 h 70"/>
                  <a:gd name="T2" fmla="*/ 81 w 83"/>
                  <a:gd name="T3" fmla="*/ 25 h 70"/>
                  <a:gd name="T4" fmla="*/ 79 w 83"/>
                  <a:gd name="T5" fmla="*/ 19 h 70"/>
                  <a:gd name="T6" fmla="*/ 74 w 83"/>
                  <a:gd name="T7" fmla="*/ 12 h 70"/>
                  <a:gd name="T8" fmla="*/ 67 w 83"/>
                  <a:gd name="T9" fmla="*/ 8 h 70"/>
                  <a:gd name="T10" fmla="*/ 59 w 83"/>
                  <a:gd name="T11" fmla="*/ 2 h 70"/>
                  <a:gd name="T12" fmla="*/ 57 w 83"/>
                  <a:gd name="T13" fmla="*/ 0 h 70"/>
                  <a:gd name="T14" fmla="*/ 54 w 83"/>
                  <a:gd name="T15" fmla="*/ 0 h 70"/>
                  <a:gd name="T16" fmla="*/ 52 w 83"/>
                  <a:gd name="T17" fmla="*/ 0 h 70"/>
                  <a:gd name="T18" fmla="*/ 49 w 83"/>
                  <a:gd name="T19" fmla="*/ 1 h 70"/>
                  <a:gd name="T20" fmla="*/ 47 w 83"/>
                  <a:gd name="T21" fmla="*/ 3 h 70"/>
                  <a:gd name="T22" fmla="*/ 43 w 83"/>
                  <a:gd name="T23" fmla="*/ 3 h 70"/>
                  <a:gd name="T24" fmla="*/ 40 w 83"/>
                  <a:gd name="T25" fmla="*/ 5 h 70"/>
                  <a:gd name="T26" fmla="*/ 36 w 83"/>
                  <a:gd name="T27" fmla="*/ 7 h 70"/>
                  <a:gd name="T28" fmla="*/ 36 w 83"/>
                  <a:gd name="T29" fmla="*/ 8 h 70"/>
                  <a:gd name="T30" fmla="*/ 34 w 83"/>
                  <a:gd name="T31" fmla="*/ 7 h 70"/>
                  <a:gd name="T32" fmla="*/ 34 w 83"/>
                  <a:gd name="T33" fmla="*/ 7 h 70"/>
                  <a:gd name="T34" fmla="*/ 34 w 83"/>
                  <a:gd name="T35" fmla="*/ 8 h 70"/>
                  <a:gd name="T36" fmla="*/ 33 w 83"/>
                  <a:gd name="T37" fmla="*/ 8 h 70"/>
                  <a:gd name="T38" fmla="*/ 31 w 83"/>
                  <a:gd name="T39" fmla="*/ 9 h 70"/>
                  <a:gd name="T40" fmla="*/ 25 w 83"/>
                  <a:gd name="T41" fmla="*/ 13 h 70"/>
                  <a:gd name="T42" fmla="*/ 18 w 83"/>
                  <a:gd name="T43" fmla="*/ 16 h 70"/>
                  <a:gd name="T44" fmla="*/ 15 w 83"/>
                  <a:gd name="T45" fmla="*/ 15 h 70"/>
                  <a:gd name="T46" fmla="*/ 15 w 83"/>
                  <a:gd name="T47" fmla="*/ 15 h 70"/>
                  <a:gd name="T48" fmla="*/ 11 w 83"/>
                  <a:gd name="T49" fmla="*/ 19 h 70"/>
                  <a:gd name="T50" fmla="*/ 8 w 83"/>
                  <a:gd name="T51" fmla="*/ 24 h 70"/>
                  <a:gd name="T52" fmla="*/ 3 w 83"/>
                  <a:gd name="T53" fmla="*/ 32 h 70"/>
                  <a:gd name="T54" fmla="*/ 2 w 83"/>
                  <a:gd name="T55" fmla="*/ 34 h 70"/>
                  <a:gd name="T56" fmla="*/ 2 w 83"/>
                  <a:gd name="T57" fmla="*/ 38 h 70"/>
                  <a:gd name="T58" fmla="*/ 2 w 83"/>
                  <a:gd name="T59" fmla="*/ 41 h 70"/>
                  <a:gd name="T60" fmla="*/ 1 w 83"/>
                  <a:gd name="T61" fmla="*/ 46 h 70"/>
                  <a:gd name="T62" fmla="*/ 1 w 83"/>
                  <a:gd name="T63" fmla="*/ 47 h 70"/>
                  <a:gd name="T64" fmla="*/ 4 w 83"/>
                  <a:gd name="T65" fmla="*/ 53 h 70"/>
                  <a:gd name="T66" fmla="*/ 3 w 83"/>
                  <a:gd name="T67" fmla="*/ 55 h 70"/>
                  <a:gd name="T68" fmla="*/ 4 w 83"/>
                  <a:gd name="T69" fmla="*/ 57 h 70"/>
                  <a:gd name="T70" fmla="*/ 7 w 83"/>
                  <a:gd name="T71" fmla="*/ 62 h 70"/>
                  <a:gd name="T72" fmla="*/ 9 w 83"/>
                  <a:gd name="T73" fmla="*/ 63 h 70"/>
                  <a:gd name="T74" fmla="*/ 11 w 83"/>
                  <a:gd name="T75" fmla="*/ 65 h 70"/>
                  <a:gd name="T76" fmla="*/ 14 w 83"/>
                  <a:gd name="T77" fmla="*/ 68 h 70"/>
                  <a:gd name="T78" fmla="*/ 16 w 83"/>
                  <a:gd name="T79" fmla="*/ 68 h 70"/>
                  <a:gd name="T80" fmla="*/ 17 w 83"/>
                  <a:gd name="T81" fmla="*/ 68 h 70"/>
                  <a:gd name="T82" fmla="*/ 21 w 83"/>
                  <a:gd name="T83" fmla="*/ 70 h 70"/>
                  <a:gd name="T84" fmla="*/ 26 w 83"/>
                  <a:gd name="T85" fmla="*/ 69 h 70"/>
                  <a:gd name="T86" fmla="*/ 30 w 83"/>
                  <a:gd name="T87" fmla="*/ 68 h 70"/>
                  <a:gd name="T88" fmla="*/ 35 w 83"/>
                  <a:gd name="T89" fmla="*/ 66 h 70"/>
                  <a:gd name="T90" fmla="*/ 45 w 83"/>
                  <a:gd name="T91" fmla="*/ 63 h 70"/>
                  <a:gd name="T92" fmla="*/ 50 w 83"/>
                  <a:gd name="T93" fmla="*/ 54 h 70"/>
                  <a:gd name="T94" fmla="*/ 56 w 83"/>
                  <a:gd name="T95" fmla="*/ 52 h 70"/>
                  <a:gd name="T96" fmla="*/ 62 w 83"/>
                  <a:gd name="T97" fmla="*/ 51 h 70"/>
                  <a:gd name="T98" fmla="*/ 77 w 83"/>
                  <a:gd name="T99" fmla="*/ 46 h 70"/>
                  <a:gd name="T100" fmla="*/ 83 w 83"/>
                  <a:gd name="T101" fmla="*/ 3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" h="70">
                    <a:moveTo>
                      <a:pt x="83" y="37"/>
                    </a:moveTo>
                    <a:cubicBezTo>
                      <a:pt x="83" y="37"/>
                      <a:pt x="83" y="37"/>
                      <a:pt x="83" y="37"/>
                    </a:cubicBezTo>
                    <a:cubicBezTo>
                      <a:pt x="82" y="36"/>
                      <a:pt x="80" y="31"/>
                      <a:pt x="80" y="28"/>
                    </a:cubicBezTo>
                    <a:cubicBezTo>
                      <a:pt x="80" y="26"/>
                      <a:pt x="81" y="26"/>
                      <a:pt x="81" y="25"/>
                    </a:cubicBezTo>
                    <a:cubicBezTo>
                      <a:pt x="81" y="24"/>
                      <a:pt x="82" y="23"/>
                      <a:pt x="82" y="22"/>
                    </a:cubicBezTo>
                    <a:cubicBezTo>
                      <a:pt x="81" y="21"/>
                      <a:pt x="80" y="20"/>
                      <a:pt x="79" y="19"/>
                    </a:cubicBezTo>
                    <a:cubicBezTo>
                      <a:pt x="78" y="18"/>
                      <a:pt x="77" y="18"/>
                      <a:pt x="77" y="16"/>
                    </a:cubicBezTo>
                    <a:cubicBezTo>
                      <a:pt x="76" y="14"/>
                      <a:pt x="75" y="13"/>
                      <a:pt x="74" y="12"/>
                    </a:cubicBezTo>
                    <a:cubicBezTo>
                      <a:pt x="73" y="11"/>
                      <a:pt x="73" y="10"/>
                      <a:pt x="73" y="10"/>
                    </a:cubicBezTo>
                    <a:cubicBezTo>
                      <a:pt x="71" y="9"/>
                      <a:pt x="69" y="8"/>
                      <a:pt x="67" y="8"/>
                    </a:cubicBezTo>
                    <a:cubicBezTo>
                      <a:pt x="65" y="7"/>
                      <a:pt x="63" y="7"/>
                      <a:pt x="61" y="5"/>
                    </a:cubicBezTo>
                    <a:cubicBezTo>
                      <a:pt x="60" y="4"/>
                      <a:pt x="59" y="3"/>
                      <a:pt x="59" y="2"/>
                    </a:cubicBezTo>
                    <a:cubicBezTo>
                      <a:pt x="58" y="1"/>
                      <a:pt x="58" y="0"/>
                      <a:pt x="58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0"/>
                      <a:pt x="55" y="0"/>
                    </a:cubicBezTo>
                    <a:cubicBezTo>
                      <a:pt x="55" y="0"/>
                      <a:pt x="54" y="0"/>
                      <a:pt x="54" y="0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8" y="2"/>
                      <a:pt x="47" y="3"/>
                      <a:pt x="47" y="3"/>
                    </a:cubicBezTo>
                    <a:cubicBezTo>
                      <a:pt x="45" y="3"/>
                      <a:pt x="44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2" y="3"/>
                      <a:pt x="42" y="3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7" y="6"/>
                      <a:pt x="36" y="7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8"/>
                      <a:pt x="35" y="8"/>
                      <a:pt x="34" y="8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6" y="11"/>
                      <a:pt x="25" y="11"/>
                      <a:pt x="25" y="13"/>
                    </a:cubicBezTo>
                    <a:cubicBezTo>
                      <a:pt x="25" y="14"/>
                      <a:pt x="25" y="19"/>
                      <a:pt x="22" y="19"/>
                    </a:cubicBezTo>
                    <a:cubicBezTo>
                      <a:pt x="20" y="19"/>
                      <a:pt x="19" y="18"/>
                      <a:pt x="18" y="16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5"/>
                      <a:pt x="15" y="15"/>
                      <a:pt x="15" y="15"/>
                    </a:cubicBezTo>
                    <a:cubicBezTo>
                      <a:pt x="15" y="16"/>
                      <a:pt x="15" y="16"/>
                      <a:pt x="14" y="17"/>
                    </a:cubicBezTo>
                    <a:cubicBezTo>
                      <a:pt x="13" y="18"/>
                      <a:pt x="12" y="19"/>
                      <a:pt x="11" y="19"/>
                    </a:cubicBezTo>
                    <a:cubicBezTo>
                      <a:pt x="10" y="20"/>
                      <a:pt x="9" y="20"/>
                      <a:pt x="9" y="20"/>
                    </a:cubicBezTo>
                    <a:cubicBezTo>
                      <a:pt x="8" y="22"/>
                      <a:pt x="8" y="23"/>
                      <a:pt x="8" y="24"/>
                    </a:cubicBezTo>
                    <a:cubicBezTo>
                      <a:pt x="8" y="26"/>
                      <a:pt x="9" y="31"/>
                      <a:pt x="5" y="32"/>
                    </a:cubicBezTo>
                    <a:cubicBezTo>
                      <a:pt x="5" y="32"/>
                      <a:pt x="4" y="32"/>
                      <a:pt x="3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3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2" y="41"/>
                      <a:pt x="2" y="41"/>
                    </a:cubicBezTo>
                    <a:cubicBezTo>
                      <a:pt x="3" y="42"/>
                      <a:pt x="4" y="43"/>
                      <a:pt x="2" y="45"/>
                    </a:cubicBezTo>
                    <a:cubicBezTo>
                      <a:pt x="2" y="45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1" y="47"/>
                      <a:pt x="1" y="47"/>
                    </a:cubicBezTo>
                    <a:cubicBezTo>
                      <a:pt x="1" y="47"/>
                      <a:pt x="3" y="49"/>
                      <a:pt x="4" y="50"/>
                    </a:cubicBezTo>
                    <a:cubicBezTo>
                      <a:pt x="5" y="51"/>
                      <a:pt x="4" y="53"/>
                      <a:pt x="4" y="53"/>
                    </a:cubicBezTo>
                    <a:cubicBezTo>
                      <a:pt x="4" y="54"/>
                      <a:pt x="3" y="54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4" y="57"/>
                      <a:pt x="4" y="57"/>
                    </a:cubicBezTo>
                    <a:cubicBezTo>
                      <a:pt x="4" y="58"/>
                      <a:pt x="5" y="59"/>
                      <a:pt x="5" y="59"/>
                    </a:cubicBezTo>
                    <a:cubicBezTo>
                      <a:pt x="5" y="59"/>
                      <a:pt x="7" y="61"/>
                      <a:pt x="7" y="62"/>
                    </a:cubicBezTo>
                    <a:cubicBezTo>
                      <a:pt x="8" y="63"/>
                      <a:pt x="9" y="63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10" y="63"/>
                      <a:pt x="10" y="64"/>
                      <a:pt x="11" y="65"/>
                    </a:cubicBezTo>
                    <a:cubicBezTo>
                      <a:pt x="11" y="66"/>
                      <a:pt x="12" y="67"/>
                      <a:pt x="12" y="68"/>
                    </a:cubicBezTo>
                    <a:cubicBezTo>
                      <a:pt x="13" y="68"/>
                      <a:pt x="13" y="68"/>
                      <a:pt x="14" y="68"/>
                    </a:cubicBezTo>
                    <a:cubicBezTo>
                      <a:pt x="14" y="68"/>
                      <a:pt x="15" y="68"/>
                      <a:pt x="15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69"/>
                      <a:pt x="17" y="69"/>
                      <a:pt x="17" y="69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2" y="70"/>
                      <a:pt x="25" y="69"/>
                      <a:pt x="26" y="69"/>
                    </a:cubicBezTo>
                    <a:cubicBezTo>
                      <a:pt x="26" y="69"/>
                      <a:pt x="27" y="69"/>
                      <a:pt x="28" y="69"/>
                    </a:cubicBezTo>
                    <a:cubicBezTo>
                      <a:pt x="29" y="68"/>
                      <a:pt x="29" y="68"/>
                      <a:pt x="30" y="68"/>
                    </a:cubicBezTo>
                    <a:cubicBezTo>
                      <a:pt x="31" y="68"/>
                      <a:pt x="32" y="67"/>
                      <a:pt x="33" y="67"/>
                    </a:cubicBezTo>
                    <a:cubicBezTo>
                      <a:pt x="34" y="66"/>
                      <a:pt x="35" y="66"/>
                      <a:pt x="35" y="66"/>
                    </a:cubicBezTo>
                    <a:cubicBezTo>
                      <a:pt x="36" y="66"/>
                      <a:pt x="40" y="66"/>
                      <a:pt x="41" y="66"/>
                    </a:cubicBezTo>
                    <a:cubicBezTo>
                      <a:pt x="41" y="66"/>
                      <a:pt x="44" y="64"/>
                      <a:pt x="45" y="63"/>
                    </a:cubicBezTo>
                    <a:cubicBezTo>
                      <a:pt x="45" y="63"/>
                      <a:pt x="47" y="60"/>
                      <a:pt x="48" y="59"/>
                    </a:cubicBezTo>
                    <a:cubicBezTo>
                      <a:pt x="48" y="58"/>
                      <a:pt x="49" y="55"/>
                      <a:pt x="50" y="54"/>
                    </a:cubicBezTo>
                    <a:cubicBezTo>
                      <a:pt x="50" y="54"/>
                      <a:pt x="51" y="54"/>
                      <a:pt x="51" y="54"/>
                    </a:cubicBezTo>
                    <a:cubicBezTo>
                      <a:pt x="53" y="53"/>
                      <a:pt x="55" y="52"/>
                      <a:pt x="56" y="52"/>
                    </a:cubicBezTo>
                    <a:cubicBezTo>
                      <a:pt x="57" y="52"/>
                      <a:pt x="59" y="52"/>
                      <a:pt x="60" y="51"/>
                    </a:cubicBezTo>
                    <a:cubicBezTo>
                      <a:pt x="61" y="51"/>
                      <a:pt x="62" y="51"/>
                      <a:pt x="62" y="51"/>
                    </a:cubicBezTo>
                    <a:cubicBezTo>
                      <a:pt x="63" y="51"/>
                      <a:pt x="73" y="49"/>
                      <a:pt x="73" y="49"/>
                    </a:cubicBezTo>
                    <a:cubicBezTo>
                      <a:pt x="77" y="46"/>
                      <a:pt x="77" y="46"/>
                      <a:pt x="77" y="46"/>
                    </a:cubicBezTo>
                    <a:cubicBezTo>
                      <a:pt x="75" y="39"/>
                      <a:pt x="75" y="39"/>
                      <a:pt x="75" y="39"/>
                    </a:cubicBezTo>
                    <a:lnTo>
                      <a:pt x="83" y="37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lumMod val="75000"/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50" name="Freeform 159"/>
              <p:cNvSpPr>
                <a:spLocks/>
              </p:cNvSpPr>
              <p:nvPr/>
            </p:nvSpPr>
            <p:spPr bwMode="auto">
              <a:xfrm>
                <a:off x="3746" y="2997"/>
                <a:ext cx="14" cy="22"/>
              </a:xfrm>
              <a:custGeom>
                <a:avLst/>
                <a:gdLst>
                  <a:gd name="T0" fmla="*/ 2 w 7"/>
                  <a:gd name="T1" fmla="*/ 9 h 11"/>
                  <a:gd name="T2" fmla="*/ 3 w 7"/>
                  <a:gd name="T3" fmla="*/ 10 h 11"/>
                  <a:gd name="T4" fmla="*/ 5 w 7"/>
                  <a:gd name="T5" fmla="*/ 9 h 11"/>
                  <a:gd name="T6" fmla="*/ 6 w 7"/>
                  <a:gd name="T7" fmla="*/ 8 h 11"/>
                  <a:gd name="T8" fmla="*/ 5 w 7"/>
                  <a:gd name="T9" fmla="*/ 6 h 11"/>
                  <a:gd name="T10" fmla="*/ 5 w 7"/>
                  <a:gd name="T11" fmla="*/ 5 h 11"/>
                  <a:gd name="T12" fmla="*/ 6 w 7"/>
                  <a:gd name="T13" fmla="*/ 3 h 11"/>
                  <a:gd name="T14" fmla="*/ 7 w 7"/>
                  <a:gd name="T15" fmla="*/ 1 h 11"/>
                  <a:gd name="T16" fmla="*/ 5 w 7"/>
                  <a:gd name="T17" fmla="*/ 0 h 11"/>
                  <a:gd name="T18" fmla="*/ 4 w 7"/>
                  <a:gd name="T19" fmla="*/ 2 h 11"/>
                  <a:gd name="T20" fmla="*/ 3 w 7"/>
                  <a:gd name="T21" fmla="*/ 3 h 11"/>
                  <a:gd name="T22" fmla="*/ 2 w 7"/>
                  <a:gd name="T23" fmla="*/ 5 h 11"/>
                  <a:gd name="T24" fmla="*/ 1 w 7"/>
                  <a:gd name="T25" fmla="*/ 7 h 11"/>
                  <a:gd name="T26" fmla="*/ 2 w 7"/>
                  <a:gd name="T2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1">
                    <a:moveTo>
                      <a:pt x="2" y="9"/>
                    </a:moveTo>
                    <a:cubicBezTo>
                      <a:pt x="3" y="10"/>
                      <a:pt x="2" y="9"/>
                      <a:pt x="3" y="10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7" y="8"/>
                      <a:pt x="6" y="9"/>
                      <a:pt x="6" y="8"/>
                    </a:cubicBezTo>
                    <a:cubicBezTo>
                      <a:pt x="6" y="8"/>
                      <a:pt x="5" y="6"/>
                      <a:pt x="5" y="6"/>
                    </a:cubicBezTo>
                    <a:cubicBezTo>
                      <a:pt x="5" y="6"/>
                      <a:pt x="4" y="5"/>
                      <a:pt x="5" y="5"/>
                    </a:cubicBezTo>
                    <a:cubicBezTo>
                      <a:pt x="5" y="5"/>
                      <a:pt x="5" y="4"/>
                      <a:pt x="6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5" y="0"/>
                      <a:pt x="5" y="0"/>
                    </a:cubicBezTo>
                    <a:cubicBezTo>
                      <a:pt x="5" y="0"/>
                      <a:pt x="4" y="1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6"/>
                      <a:pt x="1" y="7"/>
                    </a:cubicBezTo>
                    <a:cubicBezTo>
                      <a:pt x="0" y="8"/>
                      <a:pt x="1" y="8"/>
                      <a:pt x="2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51" name="Freeform 160"/>
              <p:cNvSpPr>
                <a:spLocks/>
              </p:cNvSpPr>
              <p:nvPr/>
            </p:nvSpPr>
            <p:spPr bwMode="auto">
              <a:xfrm>
                <a:off x="3742" y="325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5 w 5"/>
                  <a:gd name="T3" fmla="*/ 3 h 6"/>
                  <a:gd name="T4" fmla="*/ 4 w 5"/>
                  <a:gd name="T5" fmla="*/ 1 h 6"/>
                  <a:gd name="T6" fmla="*/ 0 w 5"/>
                  <a:gd name="T7" fmla="*/ 1 h 6"/>
                  <a:gd name="T8" fmla="*/ 1 w 5"/>
                  <a:gd name="T9" fmla="*/ 5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2" y="6"/>
                      <a:pt x="5" y="3"/>
                      <a:pt x="5" y="3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0"/>
                      <a:pt x="0" y="1"/>
                      <a:pt x="0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52" name="Freeform 161"/>
              <p:cNvSpPr>
                <a:spLocks/>
              </p:cNvSpPr>
              <p:nvPr/>
            </p:nvSpPr>
            <p:spPr bwMode="auto">
              <a:xfrm>
                <a:off x="3750" y="3212"/>
                <a:ext cx="8" cy="6"/>
              </a:xfrm>
              <a:custGeom>
                <a:avLst/>
                <a:gdLst>
                  <a:gd name="T0" fmla="*/ 0 w 4"/>
                  <a:gd name="T1" fmla="*/ 2 h 3"/>
                  <a:gd name="T2" fmla="*/ 0 w 4"/>
                  <a:gd name="T3" fmla="*/ 3 h 3"/>
                  <a:gd name="T4" fmla="*/ 0 w 4"/>
                  <a:gd name="T5" fmla="*/ 3 h 3"/>
                  <a:gd name="T6" fmla="*/ 3 w 4"/>
                  <a:gd name="T7" fmla="*/ 2 h 3"/>
                  <a:gd name="T8" fmla="*/ 3 w 4"/>
                  <a:gd name="T9" fmla="*/ 0 h 3"/>
                  <a:gd name="T10" fmla="*/ 0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3" y="3"/>
                      <a:pt x="3" y="2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3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53" name="Freeform 162"/>
              <p:cNvSpPr>
                <a:spLocks/>
              </p:cNvSpPr>
              <p:nvPr/>
            </p:nvSpPr>
            <p:spPr bwMode="auto">
              <a:xfrm>
                <a:off x="3748" y="2951"/>
                <a:ext cx="24" cy="10"/>
              </a:xfrm>
              <a:custGeom>
                <a:avLst/>
                <a:gdLst>
                  <a:gd name="T0" fmla="*/ 9 w 12"/>
                  <a:gd name="T1" fmla="*/ 1 h 5"/>
                  <a:gd name="T2" fmla="*/ 5 w 12"/>
                  <a:gd name="T3" fmla="*/ 0 h 5"/>
                  <a:gd name="T4" fmla="*/ 1 w 12"/>
                  <a:gd name="T5" fmla="*/ 2 h 5"/>
                  <a:gd name="T6" fmla="*/ 2 w 12"/>
                  <a:gd name="T7" fmla="*/ 4 h 5"/>
                  <a:gd name="T8" fmla="*/ 5 w 12"/>
                  <a:gd name="T9" fmla="*/ 5 h 5"/>
                  <a:gd name="T10" fmla="*/ 10 w 12"/>
                  <a:gd name="T11" fmla="*/ 3 h 5"/>
                  <a:gd name="T12" fmla="*/ 9 w 12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9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2"/>
                      <a:pt x="1" y="2"/>
                    </a:cubicBezTo>
                    <a:cubicBezTo>
                      <a:pt x="0" y="2"/>
                      <a:pt x="1" y="4"/>
                      <a:pt x="2" y="4"/>
                    </a:cubicBezTo>
                    <a:cubicBezTo>
                      <a:pt x="2" y="5"/>
                      <a:pt x="5" y="5"/>
                      <a:pt x="5" y="5"/>
                    </a:cubicBezTo>
                    <a:cubicBezTo>
                      <a:pt x="6" y="5"/>
                      <a:pt x="8" y="4"/>
                      <a:pt x="10" y="3"/>
                    </a:cubicBezTo>
                    <a:cubicBezTo>
                      <a:pt x="12" y="1"/>
                      <a:pt x="9" y="1"/>
                      <a:pt x="9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54" name="Freeform 163"/>
              <p:cNvSpPr>
                <a:spLocks/>
              </p:cNvSpPr>
              <p:nvPr/>
            </p:nvSpPr>
            <p:spPr bwMode="auto">
              <a:xfrm>
                <a:off x="3744" y="3182"/>
                <a:ext cx="26" cy="22"/>
              </a:xfrm>
              <a:custGeom>
                <a:avLst/>
                <a:gdLst>
                  <a:gd name="T0" fmla="*/ 12 w 13"/>
                  <a:gd name="T1" fmla="*/ 11 h 11"/>
                  <a:gd name="T2" fmla="*/ 12 w 13"/>
                  <a:gd name="T3" fmla="*/ 10 h 11"/>
                  <a:gd name="T4" fmla="*/ 13 w 13"/>
                  <a:gd name="T5" fmla="*/ 7 h 11"/>
                  <a:gd name="T6" fmla="*/ 12 w 13"/>
                  <a:gd name="T7" fmla="*/ 5 h 11"/>
                  <a:gd name="T8" fmla="*/ 11 w 13"/>
                  <a:gd name="T9" fmla="*/ 3 h 11"/>
                  <a:gd name="T10" fmla="*/ 10 w 13"/>
                  <a:gd name="T11" fmla="*/ 3 h 11"/>
                  <a:gd name="T12" fmla="*/ 7 w 13"/>
                  <a:gd name="T13" fmla="*/ 3 h 11"/>
                  <a:gd name="T14" fmla="*/ 5 w 13"/>
                  <a:gd name="T15" fmla="*/ 1 h 11"/>
                  <a:gd name="T16" fmla="*/ 3 w 13"/>
                  <a:gd name="T17" fmla="*/ 0 h 11"/>
                  <a:gd name="T18" fmla="*/ 0 w 13"/>
                  <a:gd name="T19" fmla="*/ 3 h 11"/>
                  <a:gd name="T20" fmla="*/ 4 w 13"/>
                  <a:gd name="T21" fmla="*/ 6 h 11"/>
                  <a:gd name="T22" fmla="*/ 8 w 13"/>
                  <a:gd name="T23" fmla="*/ 8 h 11"/>
                  <a:gd name="T24" fmla="*/ 12 w 13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1">
                    <a:moveTo>
                      <a:pt x="12" y="11"/>
                    </a:move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7"/>
                    </a:cubicBezTo>
                    <a:cubicBezTo>
                      <a:pt x="13" y="4"/>
                      <a:pt x="12" y="6"/>
                      <a:pt x="12" y="5"/>
                    </a:cubicBezTo>
                    <a:cubicBezTo>
                      <a:pt x="12" y="5"/>
                      <a:pt x="12" y="4"/>
                      <a:pt x="11" y="3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6" y="3"/>
                      <a:pt x="6" y="2"/>
                      <a:pt x="5" y="1"/>
                    </a:cubicBezTo>
                    <a:cubicBezTo>
                      <a:pt x="5" y="0"/>
                      <a:pt x="3" y="0"/>
                      <a:pt x="3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1" y="4"/>
                      <a:pt x="1" y="4"/>
                      <a:pt x="4" y="6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9" y="9"/>
                      <a:pt x="12" y="10"/>
                      <a:pt x="12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55" name="Freeform 164"/>
              <p:cNvSpPr>
                <a:spLocks/>
              </p:cNvSpPr>
              <p:nvPr/>
            </p:nvSpPr>
            <p:spPr bwMode="auto">
              <a:xfrm>
                <a:off x="3784" y="3294"/>
                <a:ext cx="8" cy="6"/>
              </a:xfrm>
              <a:custGeom>
                <a:avLst/>
                <a:gdLst>
                  <a:gd name="T0" fmla="*/ 1 w 4"/>
                  <a:gd name="T1" fmla="*/ 2 h 3"/>
                  <a:gd name="T2" fmla="*/ 3 w 4"/>
                  <a:gd name="T3" fmla="*/ 3 h 3"/>
                  <a:gd name="T4" fmla="*/ 4 w 4"/>
                  <a:gd name="T5" fmla="*/ 2 h 3"/>
                  <a:gd name="T6" fmla="*/ 2 w 4"/>
                  <a:gd name="T7" fmla="*/ 1 h 3"/>
                  <a:gd name="T8" fmla="*/ 0 w 4"/>
                  <a:gd name="T9" fmla="*/ 0 h 3"/>
                  <a:gd name="T10" fmla="*/ 0 w 4"/>
                  <a:gd name="T11" fmla="*/ 2 h 3"/>
                  <a:gd name="T12" fmla="*/ 1 w 4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56" name="Freeform 165"/>
              <p:cNvSpPr>
                <a:spLocks/>
              </p:cNvSpPr>
              <p:nvPr/>
            </p:nvSpPr>
            <p:spPr bwMode="auto">
              <a:xfrm>
                <a:off x="3768" y="3222"/>
                <a:ext cx="8" cy="16"/>
              </a:xfrm>
              <a:custGeom>
                <a:avLst/>
                <a:gdLst>
                  <a:gd name="T0" fmla="*/ 3 w 4"/>
                  <a:gd name="T1" fmla="*/ 2 h 8"/>
                  <a:gd name="T2" fmla="*/ 1 w 4"/>
                  <a:gd name="T3" fmla="*/ 1 h 8"/>
                  <a:gd name="T4" fmla="*/ 0 w 4"/>
                  <a:gd name="T5" fmla="*/ 0 h 8"/>
                  <a:gd name="T6" fmla="*/ 0 w 4"/>
                  <a:gd name="T7" fmla="*/ 2 h 8"/>
                  <a:gd name="T8" fmla="*/ 1 w 4"/>
                  <a:gd name="T9" fmla="*/ 4 h 8"/>
                  <a:gd name="T10" fmla="*/ 0 w 4"/>
                  <a:gd name="T11" fmla="*/ 5 h 8"/>
                  <a:gd name="T12" fmla="*/ 1 w 4"/>
                  <a:gd name="T13" fmla="*/ 8 h 8"/>
                  <a:gd name="T14" fmla="*/ 4 w 4"/>
                  <a:gd name="T15" fmla="*/ 4 h 8"/>
                  <a:gd name="T16" fmla="*/ 3 w 4"/>
                  <a:gd name="T1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3" y="2"/>
                    </a:moveTo>
                    <a:cubicBezTo>
                      <a:pt x="3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57" name="Freeform 166"/>
              <p:cNvSpPr>
                <a:spLocks/>
              </p:cNvSpPr>
              <p:nvPr/>
            </p:nvSpPr>
            <p:spPr bwMode="auto">
              <a:xfrm>
                <a:off x="3790" y="322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1 h 3"/>
                  <a:gd name="T4" fmla="*/ 1 w 3"/>
                  <a:gd name="T5" fmla="*/ 0 h 3"/>
                  <a:gd name="T6" fmla="*/ 0 w 3"/>
                  <a:gd name="T7" fmla="*/ 2 h 3"/>
                  <a:gd name="T8" fmla="*/ 1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58" name="Freeform 167"/>
              <p:cNvSpPr>
                <a:spLocks/>
              </p:cNvSpPr>
              <p:nvPr/>
            </p:nvSpPr>
            <p:spPr bwMode="auto">
              <a:xfrm>
                <a:off x="3790" y="3118"/>
                <a:ext cx="14" cy="8"/>
              </a:xfrm>
              <a:custGeom>
                <a:avLst/>
                <a:gdLst>
                  <a:gd name="T0" fmla="*/ 5 w 7"/>
                  <a:gd name="T1" fmla="*/ 0 h 4"/>
                  <a:gd name="T2" fmla="*/ 2 w 7"/>
                  <a:gd name="T3" fmla="*/ 0 h 4"/>
                  <a:gd name="T4" fmla="*/ 0 w 7"/>
                  <a:gd name="T5" fmla="*/ 2 h 4"/>
                  <a:gd name="T6" fmla="*/ 1 w 7"/>
                  <a:gd name="T7" fmla="*/ 4 h 4"/>
                  <a:gd name="T8" fmla="*/ 5 w 7"/>
                  <a:gd name="T9" fmla="*/ 2 h 4"/>
                  <a:gd name="T10" fmla="*/ 5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3" y="3"/>
                      <a:pt x="5" y="2"/>
                    </a:cubicBezTo>
                    <a:cubicBezTo>
                      <a:pt x="7" y="2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59" name="Freeform 168"/>
              <p:cNvSpPr>
                <a:spLocks/>
              </p:cNvSpPr>
              <p:nvPr/>
            </p:nvSpPr>
            <p:spPr bwMode="auto">
              <a:xfrm>
                <a:off x="3770" y="3204"/>
                <a:ext cx="22" cy="12"/>
              </a:xfrm>
              <a:custGeom>
                <a:avLst/>
                <a:gdLst>
                  <a:gd name="T0" fmla="*/ 7 w 11"/>
                  <a:gd name="T1" fmla="*/ 5 h 6"/>
                  <a:gd name="T2" fmla="*/ 10 w 11"/>
                  <a:gd name="T3" fmla="*/ 5 h 6"/>
                  <a:gd name="T4" fmla="*/ 11 w 11"/>
                  <a:gd name="T5" fmla="*/ 4 h 6"/>
                  <a:gd name="T6" fmla="*/ 10 w 11"/>
                  <a:gd name="T7" fmla="*/ 2 h 6"/>
                  <a:gd name="T8" fmla="*/ 7 w 11"/>
                  <a:gd name="T9" fmla="*/ 1 h 6"/>
                  <a:gd name="T10" fmla="*/ 5 w 11"/>
                  <a:gd name="T11" fmla="*/ 1 h 6"/>
                  <a:gd name="T12" fmla="*/ 2 w 11"/>
                  <a:gd name="T13" fmla="*/ 0 h 6"/>
                  <a:gd name="T14" fmla="*/ 1 w 11"/>
                  <a:gd name="T15" fmla="*/ 1 h 6"/>
                  <a:gd name="T16" fmla="*/ 3 w 11"/>
                  <a:gd name="T17" fmla="*/ 3 h 6"/>
                  <a:gd name="T18" fmla="*/ 7 w 11"/>
                  <a:gd name="T1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6">
                    <a:moveTo>
                      <a:pt x="7" y="5"/>
                    </a:moveTo>
                    <a:cubicBezTo>
                      <a:pt x="7" y="6"/>
                      <a:pt x="9" y="5"/>
                      <a:pt x="10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0" y="2"/>
                      <a:pt x="10" y="2"/>
                    </a:cubicBezTo>
                    <a:cubicBezTo>
                      <a:pt x="10" y="2"/>
                      <a:pt x="9" y="1"/>
                      <a:pt x="7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2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7" y="5"/>
                      <a:pt x="7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60" name="Freeform 169"/>
              <p:cNvSpPr>
                <a:spLocks/>
              </p:cNvSpPr>
              <p:nvPr/>
            </p:nvSpPr>
            <p:spPr bwMode="auto">
              <a:xfrm>
                <a:off x="3710" y="3098"/>
                <a:ext cx="30" cy="22"/>
              </a:xfrm>
              <a:custGeom>
                <a:avLst/>
                <a:gdLst>
                  <a:gd name="T0" fmla="*/ 4 w 15"/>
                  <a:gd name="T1" fmla="*/ 2 h 11"/>
                  <a:gd name="T2" fmla="*/ 2 w 15"/>
                  <a:gd name="T3" fmla="*/ 1 h 11"/>
                  <a:gd name="T4" fmla="*/ 0 w 15"/>
                  <a:gd name="T5" fmla="*/ 2 h 11"/>
                  <a:gd name="T6" fmla="*/ 3 w 15"/>
                  <a:gd name="T7" fmla="*/ 5 h 11"/>
                  <a:gd name="T8" fmla="*/ 9 w 15"/>
                  <a:gd name="T9" fmla="*/ 9 h 11"/>
                  <a:gd name="T10" fmla="*/ 4 w 15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4" y="2"/>
                    </a:moveTo>
                    <a:cubicBezTo>
                      <a:pt x="4" y="2"/>
                      <a:pt x="2" y="0"/>
                      <a:pt x="2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4"/>
                      <a:pt x="3" y="5"/>
                    </a:cubicBezTo>
                    <a:cubicBezTo>
                      <a:pt x="4" y="6"/>
                      <a:pt x="7" y="9"/>
                      <a:pt x="9" y="9"/>
                    </a:cubicBezTo>
                    <a:cubicBezTo>
                      <a:pt x="15" y="11"/>
                      <a:pt x="5" y="3"/>
                      <a:pt x="4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61" name="Freeform 170"/>
              <p:cNvSpPr>
                <a:spLocks/>
              </p:cNvSpPr>
              <p:nvPr/>
            </p:nvSpPr>
            <p:spPr bwMode="auto">
              <a:xfrm>
                <a:off x="3820" y="3266"/>
                <a:ext cx="8" cy="8"/>
              </a:xfrm>
              <a:custGeom>
                <a:avLst/>
                <a:gdLst>
                  <a:gd name="T0" fmla="*/ 4 w 4"/>
                  <a:gd name="T1" fmla="*/ 1 h 4"/>
                  <a:gd name="T2" fmla="*/ 1 w 4"/>
                  <a:gd name="T3" fmla="*/ 1 h 4"/>
                  <a:gd name="T4" fmla="*/ 1 w 4"/>
                  <a:gd name="T5" fmla="*/ 2 h 4"/>
                  <a:gd name="T6" fmla="*/ 4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1"/>
                      <a:pt x="2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3" y="4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62" name="Freeform 171"/>
              <p:cNvSpPr>
                <a:spLocks/>
              </p:cNvSpPr>
              <p:nvPr/>
            </p:nvSpPr>
            <p:spPr bwMode="auto">
              <a:xfrm>
                <a:off x="3812" y="3274"/>
                <a:ext cx="10" cy="16"/>
              </a:xfrm>
              <a:custGeom>
                <a:avLst/>
                <a:gdLst>
                  <a:gd name="T0" fmla="*/ 0 w 5"/>
                  <a:gd name="T1" fmla="*/ 6 h 8"/>
                  <a:gd name="T2" fmla="*/ 1 w 5"/>
                  <a:gd name="T3" fmla="*/ 7 h 8"/>
                  <a:gd name="T4" fmla="*/ 4 w 5"/>
                  <a:gd name="T5" fmla="*/ 7 h 8"/>
                  <a:gd name="T6" fmla="*/ 5 w 5"/>
                  <a:gd name="T7" fmla="*/ 5 h 8"/>
                  <a:gd name="T8" fmla="*/ 4 w 5"/>
                  <a:gd name="T9" fmla="*/ 2 h 8"/>
                  <a:gd name="T10" fmla="*/ 1 w 5"/>
                  <a:gd name="T11" fmla="*/ 2 h 8"/>
                  <a:gd name="T12" fmla="*/ 0 w 5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0" y="6"/>
                    </a:moveTo>
                    <a:cubicBezTo>
                      <a:pt x="0" y="7"/>
                      <a:pt x="1" y="6"/>
                      <a:pt x="1" y="7"/>
                    </a:cubicBezTo>
                    <a:cubicBezTo>
                      <a:pt x="2" y="8"/>
                      <a:pt x="3" y="7"/>
                      <a:pt x="4" y="7"/>
                    </a:cubicBezTo>
                    <a:cubicBezTo>
                      <a:pt x="5" y="7"/>
                      <a:pt x="5" y="5"/>
                      <a:pt x="5" y="5"/>
                    </a:cubicBezTo>
                    <a:cubicBezTo>
                      <a:pt x="5" y="5"/>
                      <a:pt x="4" y="4"/>
                      <a:pt x="4" y="2"/>
                    </a:cubicBezTo>
                    <a:cubicBezTo>
                      <a:pt x="3" y="0"/>
                      <a:pt x="1" y="2"/>
                      <a:pt x="1" y="2"/>
                    </a:cubicBezTo>
                    <a:cubicBezTo>
                      <a:pt x="1" y="2"/>
                      <a:pt x="0" y="5"/>
                      <a:pt x="0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63" name="Freeform 172"/>
              <p:cNvSpPr>
                <a:spLocks/>
              </p:cNvSpPr>
              <p:nvPr/>
            </p:nvSpPr>
            <p:spPr bwMode="auto">
              <a:xfrm>
                <a:off x="3814" y="3238"/>
                <a:ext cx="14" cy="28"/>
              </a:xfrm>
              <a:custGeom>
                <a:avLst/>
                <a:gdLst>
                  <a:gd name="T0" fmla="*/ 0 w 7"/>
                  <a:gd name="T1" fmla="*/ 11 h 14"/>
                  <a:gd name="T2" fmla="*/ 3 w 7"/>
                  <a:gd name="T3" fmla="*/ 13 h 14"/>
                  <a:gd name="T4" fmla="*/ 5 w 7"/>
                  <a:gd name="T5" fmla="*/ 12 h 14"/>
                  <a:gd name="T6" fmla="*/ 6 w 7"/>
                  <a:gd name="T7" fmla="*/ 10 h 14"/>
                  <a:gd name="T8" fmla="*/ 7 w 7"/>
                  <a:gd name="T9" fmla="*/ 7 h 14"/>
                  <a:gd name="T10" fmla="*/ 6 w 7"/>
                  <a:gd name="T11" fmla="*/ 5 h 14"/>
                  <a:gd name="T12" fmla="*/ 7 w 7"/>
                  <a:gd name="T13" fmla="*/ 2 h 14"/>
                  <a:gd name="T14" fmla="*/ 5 w 7"/>
                  <a:gd name="T15" fmla="*/ 0 h 14"/>
                  <a:gd name="T16" fmla="*/ 3 w 7"/>
                  <a:gd name="T17" fmla="*/ 1 h 14"/>
                  <a:gd name="T18" fmla="*/ 1 w 7"/>
                  <a:gd name="T19" fmla="*/ 3 h 14"/>
                  <a:gd name="T20" fmla="*/ 0 w 7"/>
                  <a:gd name="T21" fmla="*/ 7 h 14"/>
                  <a:gd name="T22" fmla="*/ 0 w 7"/>
                  <a:gd name="T23" fmla="*/ 9 h 14"/>
                  <a:gd name="T24" fmla="*/ 0 w 7"/>
                  <a:gd name="T2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4">
                    <a:moveTo>
                      <a:pt x="0" y="11"/>
                    </a:moveTo>
                    <a:cubicBezTo>
                      <a:pt x="0" y="11"/>
                      <a:pt x="2" y="12"/>
                      <a:pt x="3" y="13"/>
                    </a:cubicBezTo>
                    <a:cubicBezTo>
                      <a:pt x="5" y="14"/>
                      <a:pt x="4" y="13"/>
                      <a:pt x="5" y="12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7" y="9"/>
                      <a:pt x="7" y="8"/>
                      <a:pt x="7" y="7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6" y="4"/>
                      <a:pt x="7" y="2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3" y="0"/>
                      <a:pt x="3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64" name="Freeform 173"/>
              <p:cNvSpPr>
                <a:spLocks/>
              </p:cNvSpPr>
              <p:nvPr/>
            </p:nvSpPr>
            <p:spPr bwMode="auto">
              <a:xfrm>
                <a:off x="3808" y="3110"/>
                <a:ext cx="38" cy="40"/>
              </a:xfrm>
              <a:custGeom>
                <a:avLst/>
                <a:gdLst>
                  <a:gd name="T0" fmla="*/ 17 w 19"/>
                  <a:gd name="T1" fmla="*/ 2 h 20"/>
                  <a:gd name="T2" fmla="*/ 15 w 19"/>
                  <a:gd name="T3" fmla="*/ 1 h 20"/>
                  <a:gd name="T4" fmla="*/ 12 w 19"/>
                  <a:gd name="T5" fmla="*/ 2 h 20"/>
                  <a:gd name="T6" fmla="*/ 9 w 19"/>
                  <a:gd name="T7" fmla="*/ 1 h 20"/>
                  <a:gd name="T8" fmla="*/ 5 w 19"/>
                  <a:gd name="T9" fmla="*/ 0 h 20"/>
                  <a:gd name="T10" fmla="*/ 3 w 19"/>
                  <a:gd name="T11" fmla="*/ 3 h 20"/>
                  <a:gd name="T12" fmla="*/ 1 w 19"/>
                  <a:gd name="T13" fmla="*/ 5 h 20"/>
                  <a:gd name="T14" fmla="*/ 4 w 19"/>
                  <a:gd name="T15" fmla="*/ 7 h 20"/>
                  <a:gd name="T16" fmla="*/ 7 w 19"/>
                  <a:gd name="T17" fmla="*/ 8 h 20"/>
                  <a:gd name="T18" fmla="*/ 10 w 19"/>
                  <a:gd name="T19" fmla="*/ 10 h 20"/>
                  <a:gd name="T20" fmla="*/ 9 w 19"/>
                  <a:gd name="T21" fmla="*/ 13 h 20"/>
                  <a:gd name="T22" fmla="*/ 6 w 19"/>
                  <a:gd name="T23" fmla="*/ 16 h 20"/>
                  <a:gd name="T24" fmla="*/ 8 w 19"/>
                  <a:gd name="T25" fmla="*/ 18 h 20"/>
                  <a:gd name="T26" fmla="*/ 11 w 19"/>
                  <a:gd name="T27" fmla="*/ 19 h 20"/>
                  <a:gd name="T28" fmla="*/ 13 w 19"/>
                  <a:gd name="T29" fmla="*/ 18 h 20"/>
                  <a:gd name="T30" fmla="*/ 14 w 19"/>
                  <a:gd name="T31" fmla="*/ 15 h 20"/>
                  <a:gd name="T32" fmla="*/ 15 w 19"/>
                  <a:gd name="T33" fmla="*/ 14 h 20"/>
                  <a:gd name="T34" fmla="*/ 16 w 19"/>
                  <a:gd name="T35" fmla="*/ 12 h 20"/>
                  <a:gd name="T36" fmla="*/ 15 w 19"/>
                  <a:gd name="T37" fmla="*/ 10 h 20"/>
                  <a:gd name="T38" fmla="*/ 14 w 19"/>
                  <a:gd name="T39" fmla="*/ 9 h 20"/>
                  <a:gd name="T40" fmla="*/ 14 w 19"/>
                  <a:gd name="T41" fmla="*/ 7 h 20"/>
                  <a:gd name="T42" fmla="*/ 12 w 19"/>
                  <a:gd name="T43" fmla="*/ 6 h 20"/>
                  <a:gd name="T44" fmla="*/ 17 w 19"/>
                  <a:gd name="T45" fmla="*/ 3 h 20"/>
                  <a:gd name="T46" fmla="*/ 17 w 19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0">
                    <a:moveTo>
                      <a:pt x="17" y="2"/>
                    </a:moveTo>
                    <a:cubicBezTo>
                      <a:pt x="17" y="1"/>
                      <a:pt x="16" y="1"/>
                      <a:pt x="15" y="1"/>
                    </a:cubicBezTo>
                    <a:cubicBezTo>
                      <a:pt x="14" y="1"/>
                      <a:pt x="13" y="1"/>
                      <a:pt x="12" y="2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9" y="1"/>
                      <a:pt x="5" y="0"/>
                      <a:pt x="5" y="0"/>
                    </a:cubicBezTo>
                    <a:cubicBezTo>
                      <a:pt x="5" y="0"/>
                      <a:pt x="4" y="2"/>
                      <a:pt x="3" y="3"/>
                    </a:cubicBezTo>
                    <a:cubicBezTo>
                      <a:pt x="2" y="3"/>
                      <a:pt x="2" y="4"/>
                      <a:pt x="1" y="5"/>
                    </a:cubicBezTo>
                    <a:cubicBezTo>
                      <a:pt x="0" y="5"/>
                      <a:pt x="3" y="7"/>
                      <a:pt x="4" y="7"/>
                    </a:cubicBezTo>
                    <a:cubicBezTo>
                      <a:pt x="4" y="8"/>
                      <a:pt x="6" y="8"/>
                      <a:pt x="7" y="8"/>
                    </a:cubicBezTo>
                    <a:cubicBezTo>
                      <a:pt x="7" y="8"/>
                      <a:pt x="10" y="10"/>
                      <a:pt x="10" y="10"/>
                    </a:cubicBezTo>
                    <a:cubicBezTo>
                      <a:pt x="11" y="11"/>
                      <a:pt x="10" y="12"/>
                      <a:pt x="9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5" y="16"/>
                      <a:pt x="8" y="17"/>
                      <a:pt x="8" y="18"/>
                    </a:cubicBezTo>
                    <a:cubicBezTo>
                      <a:pt x="9" y="19"/>
                      <a:pt x="10" y="20"/>
                      <a:pt x="11" y="19"/>
                    </a:cubicBezTo>
                    <a:cubicBezTo>
                      <a:pt x="11" y="19"/>
                      <a:pt x="13" y="18"/>
                      <a:pt x="13" y="18"/>
                    </a:cubicBezTo>
                    <a:cubicBezTo>
                      <a:pt x="13" y="18"/>
                      <a:pt x="14" y="16"/>
                      <a:pt x="14" y="15"/>
                    </a:cubicBezTo>
                    <a:cubicBezTo>
                      <a:pt x="14" y="15"/>
                      <a:pt x="15" y="14"/>
                      <a:pt x="15" y="1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4"/>
                      <a:pt x="17" y="3"/>
                    </a:cubicBezTo>
                    <a:cubicBezTo>
                      <a:pt x="19" y="2"/>
                      <a:pt x="17" y="2"/>
                      <a:pt x="17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65" name="Freeform 174"/>
              <p:cNvSpPr>
                <a:spLocks/>
              </p:cNvSpPr>
              <p:nvPr/>
            </p:nvSpPr>
            <p:spPr bwMode="auto">
              <a:xfrm>
                <a:off x="3842" y="3184"/>
                <a:ext cx="26" cy="20"/>
              </a:xfrm>
              <a:custGeom>
                <a:avLst/>
                <a:gdLst>
                  <a:gd name="T0" fmla="*/ 1 w 13"/>
                  <a:gd name="T1" fmla="*/ 8 h 10"/>
                  <a:gd name="T2" fmla="*/ 3 w 13"/>
                  <a:gd name="T3" fmla="*/ 10 h 10"/>
                  <a:gd name="T4" fmla="*/ 6 w 13"/>
                  <a:gd name="T5" fmla="*/ 8 h 10"/>
                  <a:gd name="T6" fmla="*/ 8 w 13"/>
                  <a:gd name="T7" fmla="*/ 6 h 10"/>
                  <a:gd name="T8" fmla="*/ 10 w 13"/>
                  <a:gd name="T9" fmla="*/ 4 h 10"/>
                  <a:gd name="T10" fmla="*/ 13 w 13"/>
                  <a:gd name="T11" fmla="*/ 0 h 10"/>
                  <a:gd name="T12" fmla="*/ 10 w 13"/>
                  <a:gd name="T13" fmla="*/ 0 h 10"/>
                  <a:gd name="T14" fmla="*/ 8 w 13"/>
                  <a:gd name="T15" fmla="*/ 3 h 10"/>
                  <a:gd name="T16" fmla="*/ 5 w 13"/>
                  <a:gd name="T17" fmla="*/ 2 h 10"/>
                  <a:gd name="T18" fmla="*/ 1 w 13"/>
                  <a:gd name="T1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0">
                    <a:moveTo>
                      <a:pt x="1" y="8"/>
                    </a:moveTo>
                    <a:cubicBezTo>
                      <a:pt x="0" y="9"/>
                      <a:pt x="3" y="10"/>
                      <a:pt x="3" y="10"/>
                    </a:cubicBezTo>
                    <a:cubicBezTo>
                      <a:pt x="3" y="10"/>
                      <a:pt x="6" y="8"/>
                      <a:pt x="6" y="8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9" y="5"/>
                      <a:pt x="10" y="4"/>
                    </a:cubicBezTo>
                    <a:cubicBezTo>
                      <a:pt x="12" y="4"/>
                      <a:pt x="13" y="0"/>
                      <a:pt x="13" y="0"/>
                    </a:cubicBezTo>
                    <a:cubicBezTo>
                      <a:pt x="13" y="0"/>
                      <a:pt x="10" y="0"/>
                      <a:pt x="10" y="0"/>
                    </a:cubicBezTo>
                    <a:cubicBezTo>
                      <a:pt x="10" y="1"/>
                      <a:pt x="9" y="3"/>
                      <a:pt x="8" y="3"/>
                    </a:cubicBezTo>
                    <a:cubicBezTo>
                      <a:pt x="8" y="3"/>
                      <a:pt x="6" y="2"/>
                      <a:pt x="5" y="2"/>
                    </a:cubicBezTo>
                    <a:cubicBezTo>
                      <a:pt x="5" y="2"/>
                      <a:pt x="1" y="6"/>
                      <a:pt x="1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66" name="Freeform 175"/>
              <p:cNvSpPr>
                <a:spLocks/>
              </p:cNvSpPr>
              <p:nvPr/>
            </p:nvSpPr>
            <p:spPr bwMode="auto">
              <a:xfrm>
                <a:off x="3734" y="3230"/>
                <a:ext cx="8" cy="18"/>
              </a:xfrm>
              <a:custGeom>
                <a:avLst/>
                <a:gdLst>
                  <a:gd name="T0" fmla="*/ 1 w 4"/>
                  <a:gd name="T1" fmla="*/ 1 h 9"/>
                  <a:gd name="T2" fmla="*/ 0 w 4"/>
                  <a:gd name="T3" fmla="*/ 4 h 9"/>
                  <a:gd name="T4" fmla="*/ 1 w 4"/>
                  <a:gd name="T5" fmla="*/ 9 h 9"/>
                  <a:gd name="T6" fmla="*/ 3 w 4"/>
                  <a:gd name="T7" fmla="*/ 7 h 9"/>
                  <a:gd name="T8" fmla="*/ 4 w 4"/>
                  <a:gd name="T9" fmla="*/ 4 h 9"/>
                  <a:gd name="T10" fmla="*/ 2 w 4"/>
                  <a:gd name="T11" fmla="*/ 1 h 9"/>
                  <a:gd name="T12" fmla="*/ 1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1" y="1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8"/>
                      <a:pt x="1" y="9"/>
                    </a:cubicBezTo>
                    <a:cubicBezTo>
                      <a:pt x="1" y="9"/>
                      <a:pt x="3" y="7"/>
                      <a:pt x="3" y="7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2"/>
                      <a:pt x="2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67" name="Freeform 176"/>
              <p:cNvSpPr>
                <a:spLocks/>
              </p:cNvSpPr>
              <p:nvPr/>
            </p:nvSpPr>
            <p:spPr bwMode="auto">
              <a:xfrm>
                <a:off x="3822" y="3302"/>
                <a:ext cx="14" cy="13"/>
              </a:xfrm>
              <a:custGeom>
                <a:avLst/>
                <a:gdLst>
                  <a:gd name="T0" fmla="*/ 2 w 7"/>
                  <a:gd name="T1" fmla="*/ 4 h 6"/>
                  <a:gd name="T2" fmla="*/ 2 w 7"/>
                  <a:gd name="T3" fmla="*/ 5 h 6"/>
                  <a:gd name="T4" fmla="*/ 4 w 7"/>
                  <a:gd name="T5" fmla="*/ 6 h 6"/>
                  <a:gd name="T6" fmla="*/ 6 w 7"/>
                  <a:gd name="T7" fmla="*/ 5 h 6"/>
                  <a:gd name="T8" fmla="*/ 6 w 7"/>
                  <a:gd name="T9" fmla="*/ 3 h 6"/>
                  <a:gd name="T10" fmla="*/ 4 w 7"/>
                  <a:gd name="T11" fmla="*/ 1 h 6"/>
                  <a:gd name="T12" fmla="*/ 2 w 7"/>
                  <a:gd name="T13" fmla="*/ 0 h 6"/>
                  <a:gd name="T14" fmla="*/ 0 w 7"/>
                  <a:gd name="T15" fmla="*/ 2 h 6"/>
                  <a:gd name="T16" fmla="*/ 0 w 7"/>
                  <a:gd name="T17" fmla="*/ 3 h 6"/>
                  <a:gd name="T18" fmla="*/ 2 w 7"/>
                  <a:gd name="T1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2" y="4"/>
                    </a:moveTo>
                    <a:cubicBezTo>
                      <a:pt x="2" y="4"/>
                      <a:pt x="2" y="4"/>
                      <a:pt x="2" y="5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4" y="6"/>
                      <a:pt x="5" y="6"/>
                      <a:pt x="6" y="5"/>
                    </a:cubicBezTo>
                    <a:cubicBezTo>
                      <a:pt x="7" y="5"/>
                      <a:pt x="6" y="3"/>
                      <a:pt x="6" y="3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68" name="Freeform 177"/>
              <p:cNvSpPr>
                <a:spLocks/>
              </p:cNvSpPr>
              <p:nvPr/>
            </p:nvSpPr>
            <p:spPr bwMode="auto">
              <a:xfrm>
                <a:off x="3790" y="3246"/>
                <a:ext cx="16" cy="24"/>
              </a:xfrm>
              <a:custGeom>
                <a:avLst/>
                <a:gdLst>
                  <a:gd name="T0" fmla="*/ 2 w 8"/>
                  <a:gd name="T1" fmla="*/ 12 h 12"/>
                  <a:gd name="T2" fmla="*/ 2 w 8"/>
                  <a:gd name="T3" fmla="*/ 10 h 12"/>
                  <a:gd name="T4" fmla="*/ 4 w 8"/>
                  <a:gd name="T5" fmla="*/ 9 h 12"/>
                  <a:gd name="T6" fmla="*/ 6 w 8"/>
                  <a:gd name="T7" fmla="*/ 7 h 12"/>
                  <a:gd name="T8" fmla="*/ 8 w 8"/>
                  <a:gd name="T9" fmla="*/ 5 h 12"/>
                  <a:gd name="T10" fmla="*/ 8 w 8"/>
                  <a:gd name="T11" fmla="*/ 3 h 12"/>
                  <a:gd name="T12" fmla="*/ 8 w 8"/>
                  <a:gd name="T13" fmla="*/ 2 h 12"/>
                  <a:gd name="T14" fmla="*/ 6 w 8"/>
                  <a:gd name="T15" fmla="*/ 1 h 12"/>
                  <a:gd name="T16" fmla="*/ 5 w 8"/>
                  <a:gd name="T17" fmla="*/ 1 h 12"/>
                  <a:gd name="T18" fmla="*/ 4 w 8"/>
                  <a:gd name="T19" fmla="*/ 3 h 12"/>
                  <a:gd name="T20" fmla="*/ 2 w 8"/>
                  <a:gd name="T21" fmla="*/ 7 h 12"/>
                  <a:gd name="T22" fmla="*/ 2 w 8"/>
                  <a:gd name="T23" fmla="*/ 7 h 12"/>
                  <a:gd name="T24" fmla="*/ 0 w 8"/>
                  <a:gd name="T25" fmla="*/ 9 h 12"/>
                  <a:gd name="T26" fmla="*/ 1 w 8"/>
                  <a:gd name="T27" fmla="*/ 11 h 12"/>
                  <a:gd name="T28" fmla="*/ 2 w 8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2">
                    <a:moveTo>
                      <a:pt x="2" y="12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6" y="8"/>
                      <a:pt x="6" y="7"/>
                    </a:cubicBezTo>
                    <a:cubicBezTo>
                      <a:pt x="7" y="7"/>
                      <a:pt x="8" y="6"/>
                      <a:pt x="8" y="5"/>
                    </a:cubicBezTo>
                    <a:cubicBezTo>
                      <a:pt x="8" y="5"/>
                      <a:pt x="8" y="3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0"/>
                      <a:pt x="6" y="1"/>
                      <a:pt x="5" y="1"/>
                    </a:cubicBezTo>
                    <a:cubicBezTo>
                      <a:pt x="4" y="1"/>
                      <a:pt x="4" y="3"/>
                      <a:pt x="4" y="3"/>
                    </a:cubicBezTo>
                    <a:cubicBezTo>
                      <a:pt x="4" y="3"/>
                      <a:pt x="3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1"/>
                      <a:pt x="1" y="11"/>
                      <a:pt x="1" y="11"/>
                    </a:cubicBezTo>
                    <a:lnTo>
                      <a:pt x="2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69" name="Freeform 178"/>
              <p:cNvSpPr>
                <a:spLocks/>
              </p:cNvSpPr>
              <p:nvPr/>
            </p:nvSpPr>
            <p:spPr bwMode="auto">
              <a:xfrm>
                <a:off x="3730" y="2999"/>
                <a:ext cx="20" cy="20"/>
              </a:xfrm>
              <a:custGeom>
                <a:avLst/>
                <a:gdLst>
                  <a:gd name="T0" fmla="*/ 6 w 10"/>
                  <a:gd name="T1" fmla="*/ 6 h 10"/>
                  <a:gd name="T2" fmla="*/ 9 w 10"/>
                  <a:gd name="T3" fmla="*/ 4 h 10"/>
                  <a:gd name="T4" fmla="*/ 9 w 10"/>
                  <a:gd name="T5" fmla="*/ 2 h 10"/>
                  <a:gd name="T6" fmla="*/ 9 w 10"/>
                  <a:gd name="T7" fmla="*/ 1 h 10"/>
                  <a:gd name="T8" fmla="*/ 5 w 10"/>
                  <a:gd name="T9" fmla="*/ 0 h 10"/>
                  <a:gd name="T10" fmla="*/ 2 w 10"/>
                  <a:gd name="T11" fmla="*/ 1 h 10"/>
                  <a:gd name="T12" fmla="*/ 0 w 10"/>
                  <a:gd name="T13" fmla="*/ 3 h 10"/>
                  <a:gd name="T14" fmla="*/ 1 w 10"/>
                  <a:gd name="T15" fmla="*/ 5 h 10"/>
                  <a:gd name="T16" fmla="*/ 2 w 10"/>
                  <a:gd name="T17" fmla="*/ 8 h 10"/>
                  <a:gd name="T18" fmla="*/ 3 w 10"/>
                  <a:gd name="T19" fmla="*/ 9 h 10"/>
                  <a:gd name="T20" fmla="*/ 6 w 10"/>
                  <a:gd name="T21" fmla="*/ 8 h 10"/>
                  <a:gd name="T22" fmla="*/ 6 w 10"/>
                  <a:gd name="T2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0">
                    <a:moveTo>
                      <a:pt x="6" y="6"/>
                    </a:moveTo>
                    <a:cubicBezTo>
                      <a:pt x="6" y="6"/>
                      <a:pt x="8" y="5"/>
                      <a:pt x="9" y="4"/>
                    </a:cubicBezTo>
                    <a:cubicBezTo>
                      <a:pt x="10" y="3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3" y="0"/>
                      <a:pt x="4" y="0"/>
                      <a:pt x="2" y="1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2" y="6"/>
                      <a:pt x="2" y="6"/>
                      <a:pt x="2" y="8"/>
                    </a:cubicBezTo>
                    <a:cubicBezTo>
                      <a:pt x="2" y="10"/>
                      <a:pt x="3" y="9"/>
                      <a:pt x="3" y="9"/>
                    </a:cubicBezTo>
                    <a:cubicBezTo>
                      <a:pt x="4" y="9"/>
                      <a:pt x="5" y="9"/>
                      <a:pt x="6" y="8"/>
                    </a:cubicBezTo>
                    <a:cubicBezTo>
                      <a:pt x="8" y="7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70" name="Freeform 179"/>
              <p:cNvSpPr>
                <a:spLocks/>
              </p:cNvSpPr>
              <p:nvPr/>
            </p:nvSpPr>
            <p:spPr bwMode="auto">
              <a:xfrm>
                <a:off x="3742" y="3282"/>
                <a:ext cx="24" cy="22"/>
              </a:xfrm>
              <a:custGeom>
                <a:avLst/>
                <a:gdLst>
                  <a:gd name="T0" fmla="*/ 10 w 12"/>
                  <a:gd name="T1" fmla="*/ 4 h 11"/>
                  <a:gd name="T2" fmla="*/ 11 w 12"/>
                  <a:gd name="T3" fmla="*/ 3 h 11"/>
                  <a:gd name="T4" fmla="*/ 10 w 12"/>
                  <a:gd name="T5" fmla="*/ 1 h 11"/>
                  <a:gd name="T6" fmla="*/ 7 w 12"/>
                  <a:gd name="T7" fmla="*/ 2 h 11"/>
                  <a:gd name="T8" fmla="*/ 8 w 12"/>
                  <a:gd name="T9" fmla="*/ 3 h 11"/>
                  <a:gd name="T10" fmla="*/ 7 w 12"/>
                  <a:gd name="T11" fmla="*/ 3 h 11"/>
                  <a:gd name="T12" fmla="*/ 5 w 12"/>
                  <a:gd name="T13" fmla="*/ 4 h 11"/>
                  <a:gd name="T14" fmla="*/ 6 w 12"/>
                  <a:gd name="T15" fmla="*/ 6 h 11"/>
                  <a:gd name="T16" fmla="*/ 5 w 12"/>
                  <a:gd name="T17" fmla="*/ 7 h 11"/>
                  <a:gd name="T18" fmla="*/ 4 w 12"/>
                  <a:gd name="T19" fmla="*/ 6 h 11"/>
                  <a:gd name="T20" fmla="*/ 2 w 12"/>
                  <a:gd name="T21" fmla="*/ 6 h 11"/>
                  <a:gd name="T22" fmla="*/ 1 w 12"/>
                  <a:gd name="T23" fmla="*/ 10 h 11"/>
                  <a:gd name="T24" fmla="*/ 3 w 12"/>
                  <a:gd name="T25" fmla="*/ 10 h 11"/>
                  <a:gd name="T26" fmla="*/ 5 w 12"/>
                  <a:gd name="T27" fmla="*/ 9 h 11"/>
                  <a:gd name="T28" fmla="*/ 5 w 12"/>
                  <a:gd name="T29" fmla="*/ 10 h 11"/>
                  <a:gd name="T30" fmla="*/ 8 w 12"/>
                  <a:gd name="T31" fmla="*/ 8 h 11"/>
                  <a:gd name="T32" fmla="*/ 9 w 12"/>
                  <a:gd name="T33" fmla="*/ 7 h 11"/>
                  <a:gd name="T34" fmla="*/ 8 w 12"/>
                  <a:gd name="T35" fmla="*/ 5 h 11"/>
                  <a:gd name="T36" fmla="*/ 10 w 12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0" y="4"/>
                    </a:move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0" y="1"/>
                    </a:cubicBezTo>
                    <a:cubicBezTo>
                      <a:pt x="10" y="0"/>
                      <a:pt x="8" y="1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4" y="6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0" y="7"/>
                      <a:pt x="1" y="9"/>
                      <a:pt x="1" y="10"/>
                    </a:cubicBezTo>
                    <a:cubicBezTo>
                      <a:pt x="2" y="11"/>
                      <a:pt x="3" y="10"/>
                      <a:pt x="3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6" y="10"/>
                      <a:pt x="8" y="8"/>
                    </a:cubicBezTo>
                    <a:cubicBezTo>
                      <a:pt x="11" y="7"/>
                      <a:pt x="9" y="7"/>
                      <a:pt x="9" y="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10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71" name="Freeform 180"/>
              <p:cNvSpPr>
                <a:spLocks/>
              </p:cNvSpPr>
              <p:nvPr/>
            </p:nvSpPr>
            <p:spPr bwMode="auto">
              <a:xfrm>
                <a:off x="3736" y="3044"/>
                <a:ext cx="8" cy="6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1 h 3"/>
                  <a:gd name="T4" fmla="*/ 0 w 4"/>
                  <a:gd name="T5" fmla="*/ 2 h 3"/>
                  <a:gd name="T6" fmla="*/ 1 w 4"/>
                  <a:gd name="T7" fmla="*/ 3 h 3"/>
                  <a:gd name="T8" fmla="*/ 3 w 4"/>
                  <a:gd name="T9" fmla="*/ 1 h 3"/>
                  <a:gd name="T10" fmla="*/ 3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72" name="Freeform 181"/>
              <p:cNvSpPr>
                <a:spLocks/>
              </p:cNvSpPr>
              <p:nvPr/>
            </p:nvSpPr>
            <p:spPr bwMode="auto">
              <a:xfrm>
                <a:off x="3762" y="3266"/>
                <a:ext cx="10" cy="14"/>
              </a:xfrm>
              <a:custGeom>
                <a:avLst/>
                <a:gdLst>
                  <a:gd name="T0" fmla="*/ 3 w 5"/>
                  <a:gd name="T1" fmla="*/ 6 h 7"/>
                  <a:gd name="T2" fmla="*/ 5 w 5"/>
                  <a:gd name="T3" fmla="*/ 3 h 7"/>
                  <a:gd name="T4" fmla="*/ 5 w 5"/>
                  <a:gd name="T5" fmla="*/ 1 h 7"/>
                  <a:gd name="T6" fmla="*/ 3 w 5"/>
                  <a:gd name="T7" fmla="*/ 0 h 7"/>
                  <a:gd name="T8" fmla="*/ 0 w 5"/>
                  <a:gd name="T9" fmla="*/ 1 h 7"/>
                  <a:gd name="T10" fmla="*/ 2 w 5"/>
                  <a:gd name="T11" fmla="*/ 3 h 7"/>
                  <a:gd name="T12" fmla="*/ 3 w 5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3" y="6"/>
                    </a:moveTo>
                    <a:cubicBezTo>
                      <a:pt x="4" y="7"/>
                      <a:pt x="5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73" name="Freeform 182"/>
              <p:cNvSpPr>
                <a:spLocks/>
              </p:cNvSpPr>
              <p:nvPr/>
            </p:nvSpPr>
            <p:spPr bwMode="auto">
              <a:xfrm>
                <a:off x="3708" y="3391"/>
                <a:ext cx="204" cy="56"/>
              </a:xfrm>
              <a:custGeom>
                <a:avLst/>
                <a:gdLst>
                  <a:gd name="T0" fmla="*/ 102 w 102"/>
                  <a:gd name="T1" fmla="*/ 0 h 28"/>
                  <a:gd name="T2" fmla="*/ 98 w 102"/>
                  <a:gd name="T3" fmla="*/ 3 h 28"/>
                  <a:gd name="T4" fmla="*/ 94 w 102"/>
                  <a:gd name="T5" fmla="*/ 6 h 28"/>
                  <a:gd name="T6" fmla="*/ 88 w 102"/>
                  <a:gd name="T7" fmla="*/ 9 h 28"/>
                  <a:gd name="T8" fmla="*/ 83 w 102"/>
                  <a:gd name="T9" fmla="*/ 12 h 28"/>
                  <a:gd name="T10" fmla="*/ 81 w 102"/>
                  <a:gd name="T11" fmla="*/ 5 h 28"/>
                  <a:gd name="T12" fmla="*/ 75 w 102"/>
                  <a:gd name="T13" fmla="*/ 5 h 28"/>
                  <a:gd name="T14" fmla="*/ 66 w 102"/>
                  <a:gd name="T15" fmla="*/ 8 h 28"/>
                  <a:gd name="T16" fmla="*/ 60 w 102"/>
                  <a:gd name="T17" fmla="*/ 9 h 28"/>
                  <a:gd name="T18" fmla="*/ 51 w 102"/>
                  <a:gd name="T19" fmla="*/ 6 h 28"/>
                  <a:gd name="T20" fmla="*/ 42 w 102"/>
                  <a:gd name="T21" fmla="*/ 8 h 28"/>
                  <a:gd name="T22" fmla="*/ 31 w 102"/>
                  <a:gd name="T23" fmla="*/ 13 h 28"/>
                  <a:gd name="T24" fmla="*/ 28 w 102"/>
                  <a:gd name="T25" fmla="*/ 11 h 28"/>
                  <a:gd name="T26" fmla="*/ 24 w 102"/>
                  <a:gd name="T27" fmla="*/ 9 h 28"/>
                  <a:gd name="T28" fmla="*/ 21 w 102"/>
                  <a:gd name="T29" fmla="*/ 9 h 28"/>
                  <a:gd name="T30" fmla="*/ 23 w 102"/>
                  <a:gd name="T31" fmla="*/ 5 h 28"/>
                  <a:gd name="T32" fmla="*/ 18 w 102"/>
                  <a:gd name="T33" fmla="*/ 6 h 28"/>
                  <a:gd name="T34" fmla="*/ 11 w 102"/>
                  <a:gd name="T35" fmla="*/ 10 h 28"/>
                  <a:gd name="T36" fmla="*/ 8 w 102"/>
                  <a:gd name="T37" fmla="*/ 6 h 28"/>
                  <a:gd name="T38" fmla="*/ 5 w 102"/>
                  <a:gd name="T39" fmla="*/ 4 h 28"/>
                  <a:gd name="T40" fmla="*/ 7 w 102"/>
                  <a:gd name="T41" fmla="*/ 10 h 28"/>
                  <a:gd name="T42" fmla="*/ 3 w 102"/>
                  <a:gd name="T43" fmla="*/ 12 h 28"/>
                  <a:gd name="T44" fmla="*/ 2 w 102"/>
                  <a:gd name="T45" fmla="*/ 8 h 28"/>
                  <a:gd name="T46" fmla="*/ 2 w 102"/>
                  <a:gd name="T47" fmla="*/ 15 h 28"/>
                  <a:gd name="T48" fmla="*/ 3 w 102"/>
                  <a:gd name="T49" fmla="*/ 22 h 28"/>
                  <a:gd name="T50" fmla="*/ 9 w 102"/>
                  <a:gd name="T51" fmla="*/ 24 h 28"/>
                  <a:gd name="T52" fmla="*/ 14 w 102"/>
                  <a:gd name="T53" fmla="*/ 21 h 28"/>
                  <a:gd name="T54" fmla="*/ 22 w 102"/>
                  <a:gd name="T55" fmla="*/ 22 h 28"/>
                  <a:gd name="T56" fmla="*/ 30 w 102"/>
                  <a:gd name="T57" fmla="*/ 21 h 28"/>
                  <a:gd name="T58" fmla="*/ 42 w 102"/>
                  <a:gd name="T59" fmla="*/ 22 h 28"/>
                  <a:gd name="T60" fmla="*/ 48 w 102"/>
                  <a:gd name="T61" fmla="*/ 23 h 28"/>
                  <a:gd name="T62" fmla="*/ 50 w 102"/>
                  <a:gd name="T63" fmla="*/ 28 h 28"/>
                  <a:gd name="T64" fmla="*/ 60 w 102"/>
                  <a:gd name="T65" fmla="*/ 26 h 28"/>
                  <a:gd name="T66" fmla="*/ 70 w 102"/>
                  <a:gd name="T67" fmla="*/ 22 h 28"/>
                  <a:gd name="T68" fmla="*/ 80 w 102"/>
                  <a:gd name="T69" fmla="*/ 18 h 28"/>
                  <a:gd name="T70" fmla="*/ 91 w 102"/>
                  <a:gd name="T71" fmla="*/ 15 h 28"/>
                  <a:gd name="T72" fmla="*/ 97 w 102"/>
                  <a:gd name="T73" fmla="*/ 15 h 28"/>
                  <a:gd name="T74" fmla="*/ 101 w 102"/>
                  <a:gd name="T75" fmla="*/ 11 h 28"/>
                  <a:gd name="T76" fmla="*/ 102 w 102"/>
                  <a:gd name="T77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2" h="28">
                    <a:moveTo>
                      <a:pt x="100" y="3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0" y="1"/>
                      <a:pt x="100" y="1"/>
                    </a:cubicBezTo>
                    <a:cubicBezTo>
                      <a:pt x="99" y="1"/>
                      <a:pt x="98" y="3"/>
                      <a:pt x="98" y="3"/>
                    </a:cubicBezTo>
                    <a:cubicBezTo>
                      <a:pt x="98" y="3"/>
                      <a:pt x="97" y="5"/>
                      <a:pt x="96" y="6"/>
                    </a:cubicBezTo>
                    <a:cubicBezTo>
                      <a:pt x="95" y="6"/>
                      <a:pt x="95" y="6"/>
                      <a:pt x="94" y="6"/>
                    </a:cubicBezTo>
                    <a:cubicBezTo>
                      <a:pt x="93" y="6"/>
                      <a:pt x="92" y="6"/>
                      <a:pt x="92" y="7"/>
                    </a:cubicBezTo>
                    <a:cubicBezTo>
                      <a:pt x="91" y="7"/>
                      <a:pt x="90" y="7"/>
                      <a:pt x="88" y="9"/>
                    </a:cubicBezTo>
                    <a:cubicBezTo>
                      <a:pt x="85" y="11"/>
                      <a:pt x="86" y="11"/>
                      <a:pt x="86" y="11"/>
                    </a:cubicBezTo>
                    <a:cubicBezTo>
                      <a:pt x="86" y="11"/>
                      <a:pt x="84" y="12"/>
                      <a:pt x="83" y="12"/>
                    </a:cubicBezTo>
                    <a:cubicBezTo>
                      <a:pt x="82" y="12"/>
                      <a:pt x="82" y="11"/>
                      <a:pt x="82" y="10"/>
                    </a:cubicBezTo>
                    <a:cubicBezTo>
                      <a:pt x="82" y="9"/>
                      <a:pt x="82" y="7"/>
                      <a:pt x="81" y="5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1" y="3"/>
                      <a:pt x="75" y="5"/>
                      <a:pt x="75" y="5"/>
                    </a:cubicBezTo>
                    <a:cubicBezTo>
                      <a:pt x="74" y="5"/>
                      <a:pt x="72" y="8"/>
                      <a:pt x="72" y="8"/>
                    </a:cubicBezTo>
                    <a:cubicBezTo>
                      <a:pt x="72" y="8"/>
                      <a:pt x="67" y="8"/>
                      <a:pt x="66" y="8"/>
                    </a:cubicBezTo>
                    <a:cubicBezTo>
                      <a:pt x="66" y="8"/>
                      <a:pt x="64" y="8"/>
                      <a:pt x="64" y="8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56" y="7"/>
                      <a:pt x="55" y="5"/>
                    </a:cubicBezTo>
                    <a:cubicBezTo>
                      <a:pt x="54" y="4"/>
                      <a:pt x="51" y="6"/>
                      <a:pt x="51" y="6"/>
                    </a:cubicBezTo>
                    <a:cubicBezTo>
                      <a:pt x="51" y="6"/>
                      <a:pt x="47" y="7"/>
                      <a:pt x="46" y="8"/>
                    </a:cubicBezTo>
                    <a:cubicBezTo>
                      <a:pt x="45" y="8"/>
                      <a:pt x="42" y="8"/>
                      <a:pt x="42" y="8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32" y="13"/>
                      <a:pt x="31" y="13"/>
                    </a:cubicBezTo>
                    <a:cubicBezTo>
                      <a:pt x="31" y="13"/>
                      <a:pt x="29" y="13"/>
                      <a:pt x="28" y="13"/>
                    </a:cubicBezTo>
                    <a:cubicBezTo>
                      <a:pt x="28" y="13"/>
                      <a:pt x="28" y="11"/>
                      <a:pt x="28" y="11"/>
                    </a:cubicBezTo>
                    <a:cubicBezTo>
                      <a:pt x="28" y="11"/>
                      <a:pt x="26" y="9"/>
                      <a:pt x="26" y="9"/>
                    </a:cubicBezTo>
                    <a:cubicBezTo>
                      <a:pt x="25" y="8"/>
                      <a:pt x="25" y="9"/>
                      <a:pt x="24" y="9"/>
                    </a:cubicBezTo>
                    <a:cubicBezTo>
                      <a:pt x="24" y="9"/>
                      <a:pt x="23" y="10"/>
                      <a:pt x="23" y="10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2" y="8"/>
                      <a:pt x="23" y="8"/>
                    </a:cubicBezTo>
                    <a:cubicBezTo>
                      <a:pt x="23" y="8"/>
                      <a:pt x="24" y="6"/>
                      <a:pt x="23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18" y="6"/>
                      <a:pt x="18" y="6"/>
                    </a:cubicBezTo>
                    <a:cubicBezTo>
                      <a:pt x="18" y="7"/>
                      <a:pt x="16" y="9"/>
                      <a:pt x="16" y="9"/>
                    </a:cubicBezTo>
                    <a:cubicBezTo>
                      <a:pt x="16" y="9"/>
                      <a:pt x="11" y="10"/>
                      <a:pt x="11" y="10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9" y="8"/>
                      <a:pt x="8" y="7"/>
                      <a:pt x="8" y="6"/>
                    </a:cubicBezTo>
                    <a:cubicBezTo>
                      <a:pt x="8" y="5"/>
                      <a:pt x="7" y="3"/>
                      <a:pt x="7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3" y="12"/>
                    </a:cubicBezTo>
                    <a:cubicBezTo>
                      <a:pt x="2" y="12"/>
                      <a:pt x="3" y="10"/>
                      <a:pt x="3" y="10"/>
                    </a:cubicBezTo>
                    <a:cubicBezTo>
                      <a:pt x="3" y="9"/>
                      <a:pt x="2" y="8"/>
                      <a:pt x="2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3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5" y="23"/>
                      <a:pt x="6" y="24"/>
                    </a:cubicBezTo>
                    <a:cubicBezTo>
                      <a:pt x="8" y="25"/>
                      <a:pt x="8" y="24"/>
                      <a:pt x="9" y="24"/>
                    </a:cubicBezTo>
                    <a:cubicBezTo>
                      <a:pt x="11" y="24"/>
                      <a:pt x="10" y="23"/>
                      <a:pt x="11" y="22"/>
                    </a:cubicBezTo>
                    <a:cubicBezTo>
                      <a:pt x="12" y="21"/>
                      <a:pt x="14" y="21"/>
                      <a:pt x="14" y="21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9" y="22"/>
                      <a:pt x="22" y="22"/>
                    </a:cubicBezTo>
                    <a:cubicBezTo>
                      <a:pt x="24" y="21"/>
                      <a:pt x="24" y="22"/>
                      <a:pt x="25" y="22"/>
                    </a:cubicBezTo>
                    <a:cubicBezTo>
                      <a:pt x="26" y="21"/>
                      <a:pt x="29" y="21"/>
                      <a:pt x="30" y="21"/>
                    </a:cubicBezTo>
                    <a:cubicBezTo>
                      <a:pt x="32" y="20"/>
                      <a:pt x="36" y="20"/>
                      <a:pt x="36" y="20"/>
                    </a:cubicBezTo>
                    <a:cubicBezTo>
                      <a:pt x="36" y="20"/>
                      <a:pt x="38" y="23"/>
                      <a:pt x="42" y="22"/>
                    </a:cubicBezTo>
                    <a:cubicBezTo>
                      <a:pt x="46" y="21"/>
                      <a:pt x="44" y="22"/>
                      <a:pt x="46" y="21"/>
                    </a:cubicBezTo>
                    <a:cubicBezTo>
                      <a:pt x="49" y="21"/>
                      <a:pt x="48" y="23"/>
                      <a:pt x="48" y="23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2" y="28"/>
                      <a:pt x="55" y="27"/>
                    </a:cubicBezTo>
                    <a:cubicBezTo>
                      <a:pt x="58" y="26"/>
                      <a:pt x="59" y="26"/>
                      <a:pt x="60" y="26"/>
                    </a:cubicBezTo>
                    <a:cubicBezTo>
                      <a:pt x="62" y="26"/>
                      <a:pt x="64" y="24"/>
                      <a:pt x="65" y="24"/>
                    </a:cubicBezTo>
                    <a:cubicBezTo>
                      <a:pt x="65" y="23"/>
                      <a:pt x="69" y="22"/>
                      <a:pt x="70" y="22"/>
                    </a:cubicBezTo>
                    <a:cubicBezTo>
                      <a:pt x="71" y="21"/>
                      <a:pt x="72" y="20"/>
                      <a:pt x="72" y="20"/>
                    </a:cubicBezTo>
                    <a:cubicBezTo>
                      <a:pt x="72" y="20"/>
                      <a:pt x="78" y="19"/>
                      <a:pt x="80" y="18"/>
                    </a:cubicBezTo>
                    <a:cubicBezTo>
                      <a:pt x="83" y="18"/>
                      <a:pt x="85" y="18"/>
                      <a:pt x="86" y="18"/>
                    </a:cubicBezTo>
                    <a:cubicBezTo>
                      <a:pt x="87" y="18"/>
                      <a:pt x="90" y="16"/>
                      <a:pt x="91" y="15"/>
                    </a:cubicBezTo>
                    <a:cubicBezTo>
                      <a:pt x="92" y="15"/>
                      <a:pt x="93" y="14"/>
                      <a:pt x="93" y="14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5"/>
                      <a:pt x="100" y="13"/>
                      <a:pt x="100" y="13"/>
                    </a:cubicBezTo>
                    <a:cubicBezTo>
                      <a:pt x="101" y="12"/>
                      <a:pt x="101" y="11"/>
                      <a:pt x="101" y="11"/>
                    </a:cubicBezTo>
                    <a:cubicBezTo>
                      <a:pt x="101" y="10"/>
                      <a:pt x="101" y="10"/>
                      <a:pt x="102" y="9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6"/>
                      <a:pt x="100" y="3"/>
                      <a:pt x="100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74" name="Freeform 183"/>
              <p:cNvSpPr>
                <a:spLocks/>
              </p:cNvSpPr>
              <p:nvPr/>
            </p:nvSpPr>
            <p:spPr bwMode="auto">
              <a:xfrm>
                <a:off x="3882" y="3208"/>
                <a:ext cx="8" cy="10"/>
              </a:xfrm>
              <a:custGeom>
                <a:avLst/>
                <a:gdLst>
                  <a:gd name="T0" fmla="*/ 4 w 4"/>
                  <a:gd name="T1" fmla="*/ 1 h 5"/>
                  <a:gd name="T2" fmla="*/ 2 w 4"/>
                  <a:gd name="T3" fmla="*/ 0 h 5"/>
                  <a:gd name="T4" fmla="*/ 0 w 4"/>
                  <a:gd name="T5" fmla="*/ 3 h 5"/>
                  <a:gd name="T6" fmla="*/ 2 w 4"/>
                  <a:gd name="T7" fmla="*/ 5 h 5"/>
                  <a:gd name="T8" fmla="*/ 4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cubicBezTo>
                      <a:pt x="4" y="1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4" y="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75" name="Freeform 184"/>
              <p:cNvSpPr>
                <a:spLocks/>
              </p:cNvSpPr>
              <p:nvPr/>
            </p:nvSpPr>
            <p:spPr bwMode="auto">
              <a:xfrm>
                <a:off x="3637" y="3096"/>
                <a:ext cx="8" cy="4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1 w 4"/>
                  <a:gd name="T5" fmla="*/ 2 h 2"/>
                  <a:gd name="T6" fmla="*/ 3 w 4"/>
                  <a:gd name="T7" fmla="*/ 1 h 2"/>
                  <a:gd name="T8" fmla="*/ 2 w 4"/>
                  <a:gd name="T9" fmla="*/ 0 h 2"/>
                  <a:gd name="T10" fmla="*/ 1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76" name="Freeform 185"/>
              <p:cNvSpPr>
                <a:spLocks/>
              </p:cNvSpPr>
              <p:nvPr/>
            </p:nvSpPr>
            <p:spPr bwMode="auto">
              <a:xfrm>
                <a:off x="3724" y="3214"/>
                <a:ext cx="10" cy="18"/>
              </a:xfrm>
              <a:custGeom>
                <a:avLst/>
                <a:gdLst>
                  <a:gd name="T0" fmla="*/ 1 w 5"/>
                  <a:gd name="T1" fmla="*/ 3 h 9"/>
                  <a:gd name="T2" fmla="*/ 0 w 5"/>
                  <a:gd name="T3" fmla="*/ 6 h 9"/>
                  <a:gd name="T4" fmla="*/ 1 w 5"/>
                  <a:gd name="T5" fmla="*/ 8 h 9"/>
                  <a:gd name="T6" fmla="*/ 2 w 5"/>
                  <a:gd name="T7" fmla="*/ 7 h 9"/>
                  <a:gd name="T8" fmla="*/ 3 w 5"/>
                  <a:gd name="T9" fmla="*/ 6 h 9"/>
                  <a:gd name="T10" fmla="*/ 5 w 5"/>
                  <a:gd name="T11" fmla="*/ 4 h 9"/>
                  <a:gd name="T12" fmla="*/ 5 w 5"/>
                  <a:gd name="T13" fmla="*/ 2 h 9"/>
                  <a:gd name="T14" fmla="*/ 2 w 5"/>
                  <a:gd name="T15" fmla="*/ 0 h 9"/>
                  <a:gd name="T16" fmla="*/ 1 w 5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9">
                    <a:moveTo>
                      <a:pt x="1" y="3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4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5" y="2"/>
                      <a:pt x="3" y="0"/>
                      <a:pt x="2" y="0"/>
                    </a:cubicBezTo>
                    <a:cubicBezTo>
                      <a:pt x="2" y="0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77" name="Freeform 186"/>
              <p:cNvSpPr>
                <a:spLocks/>
              </p:cNvSpPr>
              <p:nvPr/>
            </p:nvSpPr>
            <p:spPr bwMode="auto">
              <a:xfrm>
                <a:off x="3880" y="3164"/>
                <a:ext cx="34" cy="20"/>
              </a:xfrm>
              <a:custGeom>
                <a:avLst/>
                <a:gdLst>
                  <a:gd name="T0" fmla="*/ 11 w 17"/>
                  <a:gd name="T1" fmla="*/ 1 h 10"/>
                  <a:gd name="T2" fmla="*/ 9 w 17"/>
                  <a:gd name="T3" fmla="*/ 2 h 10"/>
                  <a:gd name="T4" fmla="*/ 5 w 17"/>
                  <a:gd name="T5" fmla="*/ 1 h 10"/>
                  <a:gd name="T6" fmla="*/ 3 w 17"/>
                  <a:gd name="T7" fmla="*/ 1 h 10"/>
                  <a:gd name="T8" fmla="*/ 1 w 17"/>
                  <a:gd name="T9" fmla="*/ 4 h 10"/>
                  <a:gd name="T10" fmla="*/ 0 w 17"/>
                  <a:gd name="T11" fmla="*/ 7 h 10"/>
                  <a:gd name="T12" fmla="*/ 3 w 17"/>
                  <a:gd name="T13" fmla="*/ 8 h 10"/>
                  <a:gd name="T14" fmla="*/ 5 w 17"/>
                  <a:gd name="T15" fmla="*/ 6 h 10"/>
                  <a:gd name="T16" fmla="*/ 8 w 17"/>
                  <a:gd name="T17" fmla="*/ 9 h 10"/>
                  <a:gd name="T18" fmla="*/ 11 w 17"/>
                  <a:gd name="T19" fmla="*/ 9 h 10"/>
                  <a:gd name="T20" fmla="*/ 12 w 17"/>
                  <a:gd name="T21" fmla="*/ 7 h 10"/>
                  <a:gd name="T22" fmla="*/ 15 w 17"/>
                  <a:gd name="T23" fmla="*/ 5 h 10"/>
                  <a:gd name="T24" fmla="*/ 17 w 17"/>
                  <a:gd name="T25" fmla="*/ 2 h 10"/>
                  <a:gd name="T26" fmla="*/ 14 w 17"/>
                  <a:gd name="T27" fmla="*/ 0 h 10"/>
                  <a:gd name="T28" fmla="*/ 11 w 17"/>
                  <a:gd name="T2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10">
                    <a:moveTo>
                      <a:pt x="11" y="1"/>
                    </a:moveTo>
                    <a:cubicBezTo>
                      <a:pt x="11" y="1"/>
                      <a:pt x="9" y="2"/>
                      <a:pt x="9" y="2"/>
                    </a:cubicBezTo>
                    <a:cubicBezTo>
                      <a:pt x="9" y="2"/>
                      <a:pt x="6" y="1"/>
                      <a:pt x="5" y="1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2" y="3"/>
                      <a:pt x="1" y="4"/>
                    </a:cubicBezTo>
                    <a:cubicBezTo>
                      <a:pt x="0" y="5"/>
                      <a:pt x="1" y="6"/>
                      <a:pt x="0" y="7"/>
                    </a:cubicBezTo>
                    <a:cubicBezTo>
                      <a:pt x="0" y="7"/>
                      <a:pt x="2" y="8"/>
                      <a:pt x="3" y="8"/>
                    </a:cubicBezTo>
                    <a:cubicBezTo>
                      <a:pt x="3" y="7"/>
                      <a:pt x="5" y="6"/>
                      <a:pt x="5" y="6"/>
                    </a:cubicBezTo>
                    <a:cubicBezTo>
                      <a:pt x="5" y="6"/>
                      <a:pt x="7" y="8"/>
                      <a:pt x="8" y="9"/>
                    </a:cubicBezTo>
                    <a:cubicBezTo>
                      <a:pt x="10" y="10"/>
                      <a:pt x="10" y="9"/>
                      <a:pt x="11" y="9"/>
                    </a:cubicBezTo>
                    <a:cubicBezTo>
                      <a:pt x="12" y="8"/>
                      <a:pt x="11" y="8"/>
                      <a:pt x="12" y="7"/>
                    </a:cubicBezTo>
                    <a:cubicBezTo>
                      <a:pt x="13" y="6"/>
                      <a:pt x="14" y="5"/>
                      <a:pt x="15" y="5"/>
                    </a:cubicBezTo>
                    <a:cubicBezTo>
                      <a:pt x="16" y="5"/>
                      <a:pt x="17" y="2"/>
                      <a:pt x="17" y="2"/>
                    </a:cubicBezTo>
                    <a:cubicBezTo>
                      <a:pt x="17" y="2"/>
                      <a:pt x="14" y="0"/>
                      <a:pt x="14" y="0"/>
                    </a:cubicBezTo>
                    <a:cubicBezTo>
                      <a:pt x="14" y="0"/>
                      <a:pt x="11" y="1"/>
                      <a:pt x="1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78" name="Freeform 187"/>
              <p:cNvSpPr>
                <a:spLocks/>
              </p:cNvSpPr>
              <p:nvPr/>
            </p:nvSpPr>
            <p:spPr bwMode="auto">
              <a:xfrm>
                <a:off x="3912" y="3216"/>
                <a:ext cx="22" cy="24"/>
              </a:xfrm>
              <a:custGeom>
                <a:avLst/>
                <a:gdLst>
                  <a:gd name="T0" fmla="*/ 6 w 11"/>
                  <a:gd name="T1" fmla="*/ 11 h 12"/>
                  <a:gd name="T2" fmla="*/ 10 w 11"/>
                  <a:gd name="T3" fmla="*/ 11 h 12"/>
                  <a:gd name="T4" fmla="*/ 10 w 11"/>
                  <a:gd name="T5" fmla="*/ 8 h 12"/>
                  <a:gd name="T6" fmla="*/ 7 w 11"/>
                  <a:gd name="T7" fmla="*/ 7 h 12"/>
                  <a:gd name="T8" fmla="*/ 5 w 11"/>
                  <a:gd name="T9" fmla="*/ 6 h 12"/>
                  <a:gd name="T10" fmla="*/ 6 w 11"/>
                  <a:gd name="T11" fmla="*/ 9 h 12"/>
                  <a:gd name="T12" fmla="*/ 6 w 11"/>
                  <a:gd name="T13" fmla="*/ 10 h 12"/>
                  <a:gd name="T14" fmla="*/ 6 w 11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6" y="11"/>
                    </a:moveTo>
                    <a:cubicBezTo>
                      <a:pt x="6" y="11"/>
                      <a:pt x="10" y="12"/>
                      <a:pt x="10" y="11"/>
                    </a:cubicBezTo>
                    <a:cubicBezTo>
                      <a:pt x="10" y="10"/>
                      <a:pt x="11" y="9"/>
                      <a:pt x="10" y="8"/>
                    </a:cubicBezTo>
                    <a:cubicBezTo>
                      <a:pt x="10" y="8"/>
                      <a:pt x="8" y="7"/>
                      <a:pt x="7" y="7"/>
                    </a:cubicBezTo>
                    <a:cubicBezTo>
                      <a:pt x="6" y="7"/>
                      <a:pt x="6" y="7"/>
                      <a:pt x="5" y="6"/>
                    </a:cubicBezTo>
                    <a:cubicBezTo>
                      <a:pt x="0" y="0"/>
                      <a:pt x="3" y="8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lnTo>
                      <a:pt x="6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79" name="Freeform 188"/>
              <p:cNvSpPr>
                <a:spLocks/>
              </p:cNvSpPr>
              <p:nvPr/>
            </p:nvSpPr>
            <p:spPr bwMode="auto">
              <a:xfrm>
                <a:off x="3798" y="3284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4 w 5"/>
                  <a:gd name="T3" fmla="*/ 0 h 5"/>
                  <a:gd name="T4" fmla="*/ 1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5" y="2"/>
                      <a:pt x="4" y="0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3" y="4"/>
                      <a:pt x="4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80" name="Freeform 189"/>
              <p:cNvSpPr>
                <a:spLocks/>
              </p:cNvSpPr>
              <p:nvPr/>
            </p:nvSpPr>
            <p:spPr bwMode="auto">
              <a:xfrm>
                <a:off x="3999" y="3258"/>
                <a:ext cx="32" cy="57"/>
              </a:xfrm>
              <a:custGeom>
                <a:avLst/>
                <a:gdLst>
                  <a:gd name="T0" fmla="*/ 15 w 16"/>
                  <a:gd name="T1" fmla="*/ 10 h 28"/>
                  <a:gd name="T2" fmla="*/ 16 w 16"/>
                  <a:gd name="T3" fmla="*/ 6 h 28"/>
                  <a:gd name="T4" fmla="*/ 14 w 16"/>
                  <a:gd name="T5" fmla="*/ 0 h 28"/>
                  <a:gd name="T6" fmla="*/ 12 w 16"/>
                  <a:gd name="T7" fmla="*/ 2 h 28"/>
                  <a:gd name="T8" fmla="*/ 10 w 16"/>
                  <a:gd name="T9" fmla="*/ 4 h 28"/>
                  <a:gd name="T10" fmla="*/ 6 w 16"/>
                  <a:gd name="T11" fmla="*/ 6 h 28"/>
                  <a:gd name="T12" fmla="*/ 5 w 16"/>
                  <a:gd name="T13" fmla="*/ 9 h 28"/>
                  <a:gd name="T14" fmla="*/ 2 w 16"/>
                  <a:gd name="T15" fmla="*/ 13 h 28"/>
                  <a:gd name="T16" fmla="*/ 1 w 16"/>
                  <a:gd name="T17" fmla="*/ 16 h 28"/>
                  <a:gd name="T18" fmla="*/ 0 w 16"/>
                  <a:gd name="T19" fmla="*/ 19 h 28"/>
                  <a:gd name="T20" fmla="*/ 3 w 16"/>
                  <a:gd name="T21" fmla="*/ 22 h 28"/>
                  <a:gd name="T22" fmla="*/ 3 w 16"/>
                  <a:gd name="T23" fmla="*/ 26 h 28"/>
                  <a:gd name="T24" fmla="*/ 4 w 16"/>
                  <a:gd name="T25" fmla="*/ 28 h 28"/>
                  <a:gd name="T26" fmla="*/ 8 w 16"/>
                  <a:gd name="T27" fmla="*/ 27 h 28"/>
                  <a:gd name="T28" fmla="*/ 9 w 16"/>
                  <a:gd name="T29" fmla="*/ 23 h 28"/>
                  <a:gd name="T30" fmla="*/ 12 w 16"/>
                  <a:gd name="T31" fmla="*/ 19 h 28"/>
                  <a:gd name="T32" fmla="*/ 13 w 16"/>
                  <a:gd name="T33" fmla="*/ 18 h 28"/>
                  <a:gd name="T34" fmla="*/ 13 w 16"/>
                  <a:gd name="T35" fmla="*/ 15 h 28"/>
                  <a:gd name="T36" fmla="*/ 14 w 16"/>
                  <a:gd name="T37" fmla="*/ 13 h 28"/>
                  <a:gd name="T38" fmla="*/ 15 w 16"/>
                  <a:gd name="T39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28">
                    <a:moveTo>
                      <a:pt x="15" y="10"/>
                    </a:moveTo>
                    <a:cubicBezTo>
                      <a:pt x="15" y="9"/>
                      <a:pt x="16" y="7"/>
                      <a:pt x="16" y="6"/>
                    </a:cubicBezTo>
                    <a:cubicBezTo>
                      <a:pt x="15" y="5"/>
                      <a:pt x="14" y="0"/>
                      <a:pt x="14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4"/>
                      <a:pt x="10" y="4"/>
                    </a:cubicBezTo>
                    <a:cubicBezTo>
                      <a:pt x="8" y="4"/>
                      <a:pt x="6" y="6"/>
                      <a:pt x="6" y="6"/>
                    </a:cubicBezTo>
                    <a:cubicBezTo>
                      <a:pt x="6" y="6"/>
                      <a:pt x="6" y="8"/>
                      <a:pt x="5" y="9"/>
                    </a:cubicBezTo>
                    <a:cubicBezTo>
                      <a:pt x="4" y="10"/>
                      <a:pt x="2" y="13"/>
                      <a:pt x="2" y="1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9"/>
                      <a:pt x="0" y="19"/>
                    </a:cubicBezTo>
                    <a:cubicBezTo>
                      <a:pt x="0" y="19"/>
                      <a:pt x="3" y="22"/>
                      <a:pt x="3" y="2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8"/>
                      <a:pt x="4" y="28"/>
                    </a:cubicBezTo>
                    <a:cubicBezTo>
                      <a:pt x="6" y="28"/>
                      <a:pt x="8" y="28"/>
                      <a:pt x="8" y="27"/>
                    </a:cubicBezTo>
                    <a:cubicBezTo>
                      <a:pt x="8" y="25"/>
                      <a:pt x="8" y="24"/>
                      <a:pt x="9" y="23"/>
                    </a:cubicBezTo>
                    <a:cubicBezTo>
                      <a:pt x="10" y="21"/>
                      <a:pt x="12" y="19"/>
                      <a:pt x="12" y="19"/>
                    </a:cubicBezTo>
                    <a:cubicBezTo>
                      <a:pt x="12" y="19"/>
                      <a:pt x="13" y="19"/>
                      <a:pt x="13" y="18"/>
                    </a:cubicBezTo>
                    <a:cubicBezTo>
                      <a:pt x="14" y="18"/>
                      <a:pt x="13" y="15"/>
                      <a:pt x="13" y="15"/>
                    </a:cubicBezTo>
                    <a:cubicBezTo>
                      <a:pt x="13" y="15"/>
                      <a:pt x="12" y="15"/>
                      <a:pt x="14" y="13"/>
                    </a:cubicBezTo>
                    <a:cubicBezTo>
                      <a:pt x="15" y="10"/>
                      <a:pt x="15" y="10"/>
                      <a:pt x="15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81" name="Freeform 190"/>
              <p:cNvSpPr>
                <a:spLocks/>
              </p:cNvSpPr>
              <p:nvPr/>
            </p:nvSpPr>
            <p:spPr bwMode="auto">
              <a:xfrm>
                <a:off x="3952" y="3367"/>
                <a:ext cx="18" cy="14"/>
              </a:xfrm>
              <a:custGeom>
                <a:avLst/>
                <a:gdLst>
                  <a:gd name="T0" fmla="*/ 5 w 9"/>
                  <a:gd name="T1" fmla="*/ 0 h 7"/>
                  <a:gd name="T2" fmla="*/ 1 w 9"/>
                  <a:gd name="T3" fmla="*/ 3 h 7"/>
                  <a:gd name="T4" fmla="*/ 0 w 9"/>
                  <a:gd name="T5" fmla="*/ 6 h 7"/>
                  <a:gd name="T6" fmla="*/ 2 w 9"/>
                  <a:gd name="T7" fmla="*/ 6 h 7"/>
                  <a:gd name="T8" fmla="*/ 4 w 9"/>
                  <a:gd name="T9" fmla="*/ 5 h 7"/>
                  <a:gd name="T10" fmla="*/ 8 w 9"/>
                  <a:gd name="T11" fmla="*/ 2 h 7"/>
                  <a:gd name="T12" fmla="*/ 5 w 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6"/>
                      <a:pt x="0" y="6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7" y="3"/>
                      <a:pt x="8" y="2"/>
                    </a:cubicBezTo>
                    <a:cubicBezTo>
                      <a:pt x="9" y="2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82" name="Freeform 191"/>
              <p:cNvSpPr>
                <a:spLocks/>
              </p:cNvSpPr>
              <p:nvPr/>
            </p:nvSpPr>
            <p:spPr bwMode="auto">
              <a:xfrm>
                <a:off x="3653" y="3096"/>
                <a:ext cx="12" cy="8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2 h 4"/>
                  <a:gd name="T4" fmla="*/ 4 w 6"/>
                  <a:gd name="T5" fmla="*/ 3 h 4"/>
                  <a:gd name="T6" fmla="*/ 5 w 6"/>
                  <a:gd name="T7" fmla="*/ 2 h 4"/>
                  <a:gd name="T8" fmla="*/ 3 w 6"/>
                  <a:gd name="T9" fmla="*/ 0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3"/>
                      <a:pt x="4" y="3"/>
                    </a:cubicBezTo>
                    <a:cubicBezTo>
                      <a:pt x="6" y="4"/>
                      <a:pt x="5" y="2"/>
                      <a:pt x="5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83" name="Freeform 192"/>
              <p:cNvSpPr>
                <a:spLocks/>
              </p:cNvSpPr>
              <p:nvPr/>
            </p:nvSpPr>
            <p:spPr bwMode="auto">
              <a:xfrm>
                <a:off x="3924" y="3236"/>
                <a:ext cx="36" cy="28"/>
              </a:xfrm>
              <a:custGeom>
                <a:avLst/>
                <a:gdLst>
                  <a:gd name="T0" fmla="*/ 15 w 18"/>
                  <a:gd name="T1" fmla="*/ 0 h 14"/>
                  <a:gd name="T2" fmla="*/ 11 w 18"/>
                  <a:gd name="T3" fmla="*/ 1 h 14"/>
                  <a:gd name="T4" fmla="*/ 8 w 18"/>
                  <a:gd name="T5" fmla="*/ 3 h 14"/>
                  <a:gd name="T6" fmla="*/ 6 w 18"/>
                  <a:gd name="T7" fmla="*/ 7 h 14"/>
                  <a:gd name="T8" fmla="*/ 4 w 18"/>
                  <a:gd name="T9" fmla="*/ 7 h 14"/>
                  <a:gd name="T10" fmla="*/ 0 w 18"/>
                  <a:gd name="T11" fmla="*/ 7 h 14"/>
                  <a:gd name="T12" fmla="*/ 0 w 18"/>
                  <a:gd name="T13" fmla="*/ 11 h 14"/>
                  <a:gd name="T14" fmla="*/ 3 w 18"/>
                  <a:gd name="T15" fmla="*/ 13 h 14"/>
                  <a:gd name="T16" fmla="*/ 4 w 18"/>
                  <a:gd name="T17" fmla="*/ 13 h 14"/>
                  <a:gd name="T18" fmla="*/ 3 w 18"/>
                  <a:gd name="T19" fmla="*/ 10 h 14"/>
                  <a:gd name="T20" fmla="*/ 6 w 18"/>
                  <a:gd name="T21" fmla="*/ 8 h 14"/>
                  <a:gd name="T22" fmla="*/ 9 w 18"/>
                  <a:gd name="T23" fmla="*/ 7 h 14"/>
                  <a:gd name="T24" fmla="*/ 12 w 18"/>
                  <a:gd name="T25" fmla="*/ 4 h 14"/>
                  <a:gd name="T26" fmla="*/ 16 w 18"/>
                  <a:gd name="T27" fmla="*/ 2 h 14"/>
                  <a:gd name="T28" fmla="*/ 15 w 18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4">
                    <a:moveTo>
                      <a:pt x="15" y="0"/>
                    </a:moveTo>
                    <a:cubicBezTo>
                      <a:pt x="15" y="0"/>
                      <a:pt x="12" y="1"/>
                      <a:pt x="11" y="1"/>
                    </a:cubicBezTo>
                    <a:cubicBezTo>
                      <a:pt x="10" y="1"/>
                      <a:pt x="8" y="3"/>
                      <a:pt x="8" y="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13"/>
                      <a:pt x="3" y="13"/>
                    </a:cubicBezTo>
                    <a:cubicBezTo>
                      <a:pt x="3" y="14"/>
                      <a:pt x="4" y="13"/>
                      <a:pt x="4" y="1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1" y="5"/>
                      <a:pt x="12" y="4"/>
                    </a:cubicBezTo>
                    <a:cubicBezTo>
                      <a:pt x="12" y="4"/>
                      <a:pt x="15" y="3"/>
                      <a:pt x="16" y="2"/>
                    </a:cubicBezTo>
                    <a:cubicBezTo>
                      <a:pt x="18" y="1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84" name="Freeform 193"/>
              <p:cNvSpPr>
                <a:spLocks/>
              </p:cNvSpPr>
              <p:nvPr/>
            </p:nvSpPr>
            <p:spPr bwMode="auto">
              <a:xfrm>
                <a:off x="3966" y="3331"/>
                <a:ext cx="12" cy="38"/>
              </a:xfrm>
              <a:custGeom>
                <a:avLst/>
                <a:gdLst>
                  <a:gd name="T0" fmla="*/ 2 w 6"/>
                  <a:gd name="T1" fmla="*/ 9 h 19"/>
                  <a:gd name="T2" fmla="*/ 3 w 6"/>
                  <a:gd name="T3" fmla="*/ 4 h 19"/>
                  <a:gd name="T4" fmla="*/ 4 w 6"/>
                  <a:gd name="T5" fmla="*/ 0 h 19"/>
                  <a:gd name="T6" fmla="*/ 1 w 6"/>
                  <a:gd name="T7" fmla="*/ 0 h 19"/>
                  <a:gd name="T8" fmla="*/ 1 w 6"/>
                  <a:gd name="T9" fmla="*/ 6 h 19"/>
                  <a:gd name="T10" fmla="*/ 0 w 6"/>
                  <a:gd name="T11" fmla="*/ 11 h 19"/>
                  <a:gd name="T12" fmla="*/ 1 w 6"/>
                  <a:gd name="T13" fmla="*/ 12 h 19"/>
                  <a:gd name="T14" fmla="*/ 1 w 6"/>
                  <a:gd name="T15" fmla="*/ 15 h 19"/>
                  <a:gd name="T16" fmla="*/ 4 w 6"/>
                  <a:gd name="T17" fmla="*/ 19 h 19"/>
                  <a:gd name="T18" fmla="*/ 5 w 6"/>
                  <a:gd name="T19" fmla="*/ 16 h 19"/>
                  <a:gd name="T20" fmla="*/ 6 w 6"/>
                  <a:gd name="T21" fmla="*/ 14 h 19"/>
                  <a:gd name="T22" fmla="*/ 5 w 6"/>
                  <a:gd name="T23" fmla="*/ 10 h 19"/>
                  <a:gd name="T24" fmla="*/ 2 w 6"/>
                  <a:gd name="T25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9">
                    <a:moveTo>
                      <a:pt x="2" y="9"/>
                    </a:moveTo>
                    <a:cubicBezTo>
                      <a:pt x="2" y="9"/>
                      <a:pt x="3" y="5"/>
                      <a:pt x="3" y="4"/>
                    </a:cubicBezTo>
                    <a:cubicBezTo>
                      <a:pt x="3" y="3"/>
                      <a:pt x="4" y="1"/>
                      <a:pt x="4" y="0"/>
                    </a:cubicBezTo>
                    <a:cubicBezTo>
                      <a:pt x="4" y="0"/>
                      <a:pt x="1" y="0"/>
                      <a:pt x="1" y="0"/>
                    </a:cubicBezTo>
                    <a:cubicBezTo>
                      <a:pt x="1" y="0"/>
                      <a:pt x="1" y="5"/>
                      <a:pt x="1" y="6"/>
                    </a:cubicBezTo>
                    <a:cubicBezTo>
                      <a:pt x="1" y="7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4"/>
                      <a:pt x="1" y="15"/>
                    </a:cubicBezTo>
                    <a:cubicBezTo>
                      <a:pt x="1" y="16"/>
                      <a:pt x="3" y="18"/>
                      <a:pt x="4" y="19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1"/>
                      <a:pt x="5" y="10"/>
                    </a:cubicBezTo>
                    <a:cubicBezTo>
                      <a:pt x="3" y="9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85" name="Freeform 194"/>
              <p:cNvSpPr>
                <a:spLocks/>
              </p:cNvSpPr>
              <p:nvPr/>
            </p:nvSpPr>
            <p:spPr bwMode="auto">
              <a:xfrm>
                <a:off x="3441" y="3192"/>
                <a:ext cx="38" cy="36"/>
              </a:xfrm>
              <a:custGeom>
                <a:avLst/>
                <a:gdLst>
                  <a:gd name="T0" fmla="*/ 18 w 19"/>
                  <a:gd name="T1" fmla="*/ 17 h 18"/>
                  <a:gd name="T2" fmla="*/ 17 w 19"/>
                  <a:gd name="T3" fmla="*/ 14 h 18"/>
                  <a:gd name="T4" fmla="*/ 14 w 19"/>
                  <a:gd name="T5" fmla="*/ 12 h 18"/>
                  <a:gd name="T6" fmla="*/ 13 w 19"/>
                  <a:gd name="T7" fmla="*/ 10 h 18"/>
                  <a:gd name="T8" fmla="*/ 10 w 19"/>
                  <a:gd name="T9" fmla="*/ 9 h 18"/>
                  <a:gd name="T10" fmla="*/ 9 w 19"/>
                  <a:gd name="T11" fmla="*/ 7 h 18"/>
                  <a:gd name="T12" fmla="*/ 10 w 19"/>
                  <a:gd name="T13" fmla="*/ 6 h 18"/>
                  <a:gd name="T14" fmla="*/ 12 w 19"/>
                  <a:gd name="T15" fmla="*/ 7 h 18"/>
                  <a:gd name="T16" fmla="*/ 14 w 19"/>
                  <a:gd name="T17" fmla="*/ 6 h 18"/>
                  <a:gd name="T18" fmla="*/ 14 w 19"/>
                  <a:gd name="T19" fmla="*/ 5 h 18"/>
                  <a:gd name="T20" fmla="*/ 11 w 19"/>
                  <a:gd name="T21" fmla="*/ 4 h 18"/>
                  <a:gd name="T22" fmla="*/ 12 w 19"/>
                  <a:gd name="T23" fmla="*/ 1 h 18"/>
                  <a:gd name="T24" fmla="*/ 10 w 19"/>
                  <a:gd name="T25" fmla="*/ 0 h 18"/>
                  <a:gd name="T26" fmla="*/ 8 w 19"/>
                  <a:gd name="T27" fmla="*/ 2 h 18"/>
                  <a:gd name="T28" fmla="*/ 7 w 19"/>
                  <a:gd name="T29" fmla="*/ 1 h 18"/>
                  <a:gd name="T30" fmla="*/ 6 w 19"/>
                  <a:gd name="T31" fmla="*/ 3 h 18"/>
                  <a:gd name="T32" fmla="*/ 6 w 19"/>
                  <a:gd name="T33" fmla="*/ 6 h 18"/>
                  <a:gd name="T34" fmla="*/ 4 w 19"/>
                  <a:gd name="T35" fmla="*/ 10 h 18"/>
                  <a:gd name="T36" fmla="*/ 2 w 19"/>
                  <a:gd name="T37" fmla="*/ 7 h 18"/>
                  <a:gd name="T38" fmla="*/ 1 w 19"/>
                  <a:gd name="T39" fmla="*/ 10 h 18"/>
                  <a:gd name="T40" fmla="*/ 0 w 19"/>
                  <a:gd name="T41" fmla="*/ 13 h 18"/>
                  <a:gd name="T42" fmla="*/ 2 w 19"/>
                  <a:gd name="T43" fmla="*/ 15 h 18"/>
                  <a:gd name="T44" fmla="*/ 3 w 19"/>
                  <a:gd name="T45" fmla="*/ 15 h 18"/>
                  <a:gd name="T46" fmla="*/ 4 w 19"/>
                  <a:gd name="T47" fmla="*/ 13 h 18"/>
                  <a:gd name="T48" fmla="*/ 6 w 19"/>
                  <a:gd name="T49" fmla="*/ 15 h 18"/>
                  <a:gd name="T50" fmla="*/ 8 w 19"/>
                  <a:gd name="T51" fmla="*/ 18 h 18"/>
                  <a:gd name="T52" fmla="*/ 10 w 19"/>
                  <a:gd name="T53" fmla="*/ 16 h 18"/>
                  <a:gd name="T54" fmla="*/ 14 w 19"/>
                  <a:gd name="T55" fmla="*/ 18 h 18"/>
                  <a:gd name="T56" fmla="*/ 18 w 19"/>
                  <a:gd name="T5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" h="18">
                    <a:moveTo>
                      <a:pt x="18" y="17"/>
                    </a:moveTo>
                    <a:cubicBezTo>
                      <a:pt x="19" y="16"/>
                      <a:pt x="17" y="14"/>
                      <a:pt x="17" y="1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2" y="7"/>
                    </a:cubicBezTo>
                    <a:cubicBezTo>
                      <a:pt x="14" y="7"/>
                      <a:pt x="13" y="7"/>
                      <a:pt x="14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3"/>
                      <a:pt x="6" y="3"/>
                    </a:cubicBezTo>
                    <a:cubicBezTo>
                      <a:pt x="6" y="3"/>
                      <a:pt x="6" y="6"/>
                      <a:pt x="6" y="6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9" y="16"/>
                      <a:pt x="10" y="16"/>
                    </a:cubicBezTo>
                    <a:cubicBezTo>
                      <a:pt x="11" y="16"/>
                      <a:pt x="14" y="18"/>
                      <a:pt x="14" y="18"/>
                    </a:cubicBezTo>
                    <a:cubicBezTo>
                      <a:pt x="14" y="18"/>
                      <a:pt x="17" y="17"/>
                      <a:pt x="18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86" name="Freeform 195"/>
              <p:cNvSpPr>
                <a:spLocks/>
              </p:cNvSpPr>
              <p:nvPr/>
            </p:nvSpPr>
            <p:spPr bwMode="auto">
              <a:xfrm>
                <a:off x="3373" y="3084"/>
                <a:ext cx="38" cy="40"/>
              </a:xfrm>
              <a:custGeom>
                <a:avLst/>
                <a:gdLst>
                  <a:gd name="T0" fmla="*/ 15 w 19"/>
                  <a:gd name="T1" fmla="*/ 15 h 20"/>
                  <a:gd name="T2" fmla="*/ 12 w 19"/>
                  <a:gd name="T3" fmla="*/ 14 h 20"/>
                  <a:gd name="T4" fmla="*/ 10 w 19"/>
                  <a:gd name="T5" fmla="*/ 13 h 20"/>
                  <a:gd name="T6" fmla="*/ 8 w 19"/>
                  <a:gd name="T7" fmla="*/ 7 h 20"/>
                  <a:gd name="T8" fmla="*/ 8 w 19"/>
                  <a:gd name="T9" fmla="*/ 6 h 20"/>
                  <a:gd name="T10" fmla="*/ 7 w 19"/>
                  <a:gd name="T11" fmla="*/ 6 h 20"/>
                  <a:gd name="T12" fmla="*/ 7 w 19"/>
                  <a:gd name="T13" fmla="*/ 3 h 20"/>
                  <a:gd name="T14" fmla="*/ 6 w 19"/>
                  <a:gd name="T15" fmla="*/ 2 h 20"/>
                  <a:gd name="T16" fmla="*/ 6 w 19"/>
                  <a:gd name="T17" fmla="*/ 2 h 20"/>
                  <a:gd name="T18" fmla="*/ 5 w 19"/>
                  <a:gd name="T19" fmla="*/ 0 h 20"/>
                  <a:gd name="T20" fmla="*/ 2 w 19"/>
                  <a:gd name="T21" fmla="*/ 1 h 20"/>
                  <a:gd name="T22" fmla="*/ 1 w 19"/>
                  <a:gd name="T23" fmla="*/ 3 h 20"/>
                  <a:gd name="T24" fmla="*/ 0 w 19"/>
                  <a:gd name="T25" fmla="*/ 7 h 20"/>
                  <a:gd name="T26" fmla="*/ 5 w 19"/>
                  <a:gd name="T27" fmla="*/ 9 h 20"/>
                  <a:gd name="T28" fmla="*/ 7 w 19"/>
                  <a:gd name="T29" fmla="*/ 10 h 20"/>
                  <a:gd name="T30" fmla="*/ 8 w 19"/>
                  <a:gd name="T31" fmla="*/ 15 h 20"/>
                  <a:gd name="T32" fmla="*/ 11 w 19"/>
                  <a:gd name="T33" fmla="*/ 16 h 20"/>
                  <a:gd name="T34" fmla="*/ 17 w 19"/>
                  <a:gd name="T35" fmla="*/ 19 h 20"/>
                  <a:gd name="T36" fmla="*/ 18 w 19"/>
                  <a:gd name="T37" fmla="*/ 18 h 20"/>
                  <a:gd name="T38" fmla="*/ 15 w 19"/>
                  <a:gd name="T3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20">
                    <a:moveTo>
                      <a:pt x="15" y="15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9" y="8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7" y="10"/>
                      <a:pt x="7" y="10"/>
                    </a:cubicBezTo>
                    <a:cubicBezTo>
                      <a:pt x="7" y="11"/>
                      <a:pt x="8" y="15"/>
                      <a:pt x="8" y="15"/>
                    </a:cubicBezTo>
                    <a:cubicBezTo>
                      <a:pt x="8" y="15"/>
                      <a:pt x="10" y="16"/>
                      <a:pt x="11" y="16"/>
                    </a:cubicBezTo>
                    <a:cubicBezTo>
                      <a:pt x="12" y="17"/>
                      <a:pt x="14" y="19"/>
                      <a:pt x="17" y="19"/>
                    </a:cubicBezTo>
                    <a:cubicBezTo>
                      <a:pt x="19" y="20"/>
                      <a:pt x="18" y="18"/>
                      <a:pt x="18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87" name="Freeform 196"/>
              <p:cNvSpPr>
                <a:spLocks/>
              </p:cNvSpPr>
              <p:nvPr/>
            </p:nvSpPr>
            <p:spPr bwMode="auto">
              <a:xfrm>
                <a:off x="3796" y="3038"/>
                <a:ext cx="62" cy="34"/>
              </a:xfrm>
              <a:custGeom>
                <a:avLst/>
                <a:gdLst>
                  <a:gd name="T0" fmla="*/ 4 w 31"/>
                  <a:gd name="T1" fmla="*/ 8 h 17"/>
                  <a:gd name="T2" fmla="*/ 1 w 31"/>
                  <a:gd name="T3" fmla="*/ 10 h 17"/>
                  <a:gd name="T4" fmla="*/ 2 w 31"/>
                  <a:gd name="T5" fmla="*/ 12 h 17"/>
                  <a:gd name="T6" fmla="*/ 6 w 31"/>
                  <a:gd name="T7" fmla="*/ 14 h 17"/>
                  <a:gd name="T8" fmla="*/ 7 w 31"/>
                  <a:gd name="T9" fmla="*/ 14 h 17"/>
                  <a:gd name="T10" fmla="*/ 9 w 31"/>
                  <a:gd name="T11" fmla="*/ 15 h 17"/>
                  <a:gd name="T12" fmla="*/ 12 w 31"/>
                  <a:gd name="T13" fmla="*/ 13 h 17"/>
                  <a:gd name="T14" fmla="*/ 13 w 31"/>
                  <a:gd name="T15" fmla="*/ 11 h 17"/>
                  <a:gd name="T16" fmla="*/ 15 w 31"/>
                  <a:gd name="T17" fmla="*/ 9 h 17"/>
                  <a:gd name="T18" fmla="*/ 17 w 31"/>
                  <a:gd name="T19" fmla="*/ 8 h 17"/>
                  <a:gd name="T20" fmla="*/ 17 w 31"/>
                  <a:gd name="T21" fmla="*/ 11 h 17"/>
                  <a:gd name="T22" fmla="*/ 16 w 31"/>
                  <a:gd name="T23" fmla="*/ 13 h 17"/>
                  <a:gd name="T24" fmla="*/ 15 w 31"/>
                  <a:gd name="T25" fmla="*/ 14 h 17"/>
                  <a:gd name="T26" fmla="*/ 13 w 31"/>
                  <a:gd name="T27" fmla="*/ 16 h 17"/>
                  <a:gd name="T28" fmla="*/ 15 w 31"/>
                  <a:gd name="T29" fmla="*/ 17 h 17"/>
                  <a:gd name="T30" fmla="*/ 17 w 31"/>
                  <a:gd name="T31" fmla="*/ 17 h 17"/>
                  <a:gd name="T32" fmla="*/ 20 w 31"/>
                  <a:gd name="T33" fmla="*/ 17 h 17"/>
                  <a:gd name="T34" fmla="*/ 26 w 31"/>
                  <a:gd name="T35" fmla="*/ 17 h 17"/>
                  <a:gd name="T36" fmla="*/ 28 w 31"/>
                  <a:gd name="T37" fmla="*/ 16 h 17"/>
                  <a:gd name="T38" fmla="*/ 27 w 31"/>
                  <a:gd name="T39" fmla="*/ 14 h 17"/>
                  <a:gd name="T40" fmla="*/ 24 w 31"/>
                  <a:gd name="T41" fmla="*/ 12 h 17"/>
                  <a:gd name="T42" fmla="*/ 25 w 31"/>
                  <a:gd name="T43" fmla="*/ 11 h 17"/>
                  <a:gd name="T44" fmla="*/ 28 w 31"/>
                  <a:gd name="T45" fmla="*/ 14 h 17"/>
                  <a:gd name="T46" fmla="*/ 30 w 31"/>
                  <a:gd name="T47" fmla="*/ 13 h 17"/>
                  <a:gd name="T48" fmla="*/ 29 w 31"/>
                  <a:gd name="T49" fmla="*/ 9 h 17"/>
                  <a:gd name="T50" fmla="*/ 25 w 31"/>
                  <a:gd name="T51" fmla="*/ 8 h 17"/>
                  <a:gd name="T52" fmla="*/ 23 w 31"/>
                  <a:gd name="T53" fmla="*/ 6 h 17"/>
                  <a:gd name="T54" fmla="*/ 20 w 31"/>
                  <a:gd name="T55" fmla="*/ 4 h 17"/>
                  <a:gd name="T56" fmla="*/ 21 w 31"/>
                  <a:gd name="T57" fmla="*/ 1 h 17"/>
                  <a:gd name="T58" fmla="*/ 17 w 31"/>
                  <a:gd name="T59" fmla="*/ 0 h 17"/>
                  <a:gd name="T60" fmla="*/ 13 w 31"/>
                  <a:gd name="T61" fmla="*/ 1 h 17"/>
                  <a:gd name="T62" fmla="*/ 12 w 31"/>
                  <a:gd name="T63" fmla="*/ 2 h 17"/>
                  <a:gd name="T64" fmla="*/ 12 w 31"/>
                  <a:gd name="T65" fmla="*/ 4 h 17"/>
                  <a:gd name="T66" fmla="*/ 10 w 31"/>
                  <a:gd name="T67" fmla="*/ 5 h 17"/>
                  <a:gd name="T68" fmla="*/ 9 w 31"/>
                  <a:gd name="T69" fmla="*/ 7 h 17"/>
                  <a:gd name="T70" fmla="*/ 6 w 31"/>
                  <a:gd name="T71" fmla="*/ 8 h 17"/>
                  <a:gd name="T72" fmla="*/ 4 w 31"/>
                  <a:gd name="T7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17">
                    <a:moveTo>
                      <a:pt x="4" y="8"/>
                    </a:moveTo>
                    <a:cubicBezTo>
                      <a:pt x="3" y="9"/>
                      <a:pt x="1" y="10"/>
                      <a:pt x="1" y="10"/>
                    </a:cubicBezTo>
                    <a:cubicBezTo>
                      <a:pt x="1" y="10"/>
                      <a:pt x="0" y="11"/>
                      <a:pt x="2" y="12"/>
                    </a:cubicBezTo>
                    <a:cubicBezTo>
                      <a:pt x="3" y="13"/>
                      <a:pt x="5" y="13"/>
                      <a:pt x="6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10" y="14"/>
                      <a:pt x="11" y="14"/>
                      <a:pt x="12" y="13"/>
                    </a:cubicBezTo>
                    <a:cubicBezTo>
                      <a:pt x="12" y="13"/>
                      <a:pt x="13" y="11"/>
                      <a:pt x="13" y="11"/>
                    </a:cubicBezTo>
                    <a:cubicBezTo>
                      <a:pt x="14" y="10"/>
                      <a:pt x="13" y="9"/>
                      <a:pt x="15" y="9"/>
                    </a:cubicBezTo>
                    <a:cubicBezTo>
                      <a:pt x="16" y="9"/>
                      <a:pt x="17" y="8"/>
                      <a:pt x="17" y="8"/>
                    </a:cubicBezTo>
                    <a:cubicBezTo>
                      <a:pt x="17" y="8"/>
                      <a:pt x="17" y="11"/>
                      <a:pt x="17" y="11"/>
                    </a:cubicBezTo>
                    <a:cubicBezTo>
                      <a:pt x="16" y="11"/>
                      <a:pt x="16" y="13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4" y="14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5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8" y="17"/>
                      <a:pt x="17" y="17"/>
                      <a:pt x="20" y="17"/>
                    </a:cubicBezTo>
                    <a:cubicBezTo>
                      <a:pt x="23" y="17"/>
                      <a:pt x="26" y="17"/>
                      <a:pt x="26" y="17"/>
                    </a:cubicBezTo>
                    <a:cubicBezTo>
                      <a:pt x="26" y="17"/>
                      <a:pt x="28" y="16"/>
                      <a:pt x="28" y="16"/>
                    </a:cubicBezTo>
                    <a:cubicBezTo>
                      <a:pt x="28" y="16"/>
                      <a:pt x="28" y="15"/>
                      <a:pt x="27" y="14"/>
                    </a:cubicBezTo>
                    <a:cubicBezTo>
                      <a:pt x="26" y="13"/>
                      <a:pt x="25" y="12"/>
                      <a:pt x="24" y="12"/>
                    </a:cubicBezTo>
                    <a:cubicBezTo>
                      <a:pt x="24" y="12"/>
                      <a:pt x="24" y="11"/>
                      <a:pt x="25" y="11"/>
                    </a:cubicBezTo>
                    <a:cubicBezTo>
                      <a:pt x="26" y="11"/>
                      <a:pt x="27" y="14"/>
                      <a:pt x="28" y="14"/>
                    </a:cubicBezTo>
                    <a:cubicBezTo>
                      <a:pt x="29" y="14"/>
                      <a:pt x="30" y="14"/>
                      <a:pt x="30" y="13"/>
                    </a:cubicBezTo>
                    <a:cubicBezTo>
                      <a:pt x="30" y="11"/>
                      <a:pt x="31" y="10"/>
                      <a:pt x="29" y="9"/>
                    </a:cubicBezTo>
                    <a:cubicBezTo>
                      <a:pt x="27" y="8"/>
                      <a:pt x="26" y="8"/>
                      <a:pt x="25" y="8"/>
                    </a:cubicBezTo>
                    <a:cubicBezTo>
                      <a:pt x="24" y="7"/>
                      <a:pt x="26" y="8"/>
                      <a:pt x="23" y="6"/>
                    </a:cubicBezTo>
                    <a:cubicBezTo>
                      <a:pt x="19" y="4"/>
                      <a:pt x="20" y="4"/>
                      <a:pt x="20" y="4"/>
                    </a:cubicBezTo>
                    <a:cubicBezTo>
                      <a:pt x="20" y="4"/>
                      <a:pt x="21" y="2"/>
                      <a:pt x="21" y="1"/>
                    </a:cubicBezTo>
                    <a:cubicBezTo>
                      <a:pt x="20" y="1"/>
                      <a:pt x="17" y="0"/>
                      <a:pt x="17" y="0"/>
                    </a:cubicBezTo>
                    <a:cubicBezTo>
                      <a:pt x="17" y="0"/>
                      <a:pt x="13" y="1"/>
                      <a:pt x="13" y="1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7"/>
                      <a:pt x="9" y="7"/>
                    </a:cubicBezTo>
                    <a:cubicBezTo>
                      <a:pt x="9" y="7"/>
                      <a:pt x="7" y="8"/>
                      <a:pt x="6" y="8"/>
                    </a:cubicBezTo>
                    <a:cubicBezTo>
                      <a:pt x="6" y="8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88" name="Freeform 197"/>
              <p:cNvSpPr>
                <a:spLocks/>
              </p:cNvSpPr>
              <p:nvPr/>
            </p:nvSpPr>
            <p:spPr bwMode="auto">
              <a:xfrm>
                <a:off x="3798" y="3214"/>
                <a:ext cx="14" cy="8"/>
              </a:xfrm>
              <a:custGeom>
                <a:avLst/>
                <a:gdLst>
                  <a:gd name="T0" fmla="*/ 5 w 7"/>
                  <a:gd name="T1" fmla="*/ 0 h 4"/>
                  <a:gd name="T2" fmla="*/ 3 w 7"/>
                  <a:gd name="T3" fmla="*/ 0 h 4"/>
                  <a:gd name="T4" fmla="*/ 0 w 7"/>
                  <a:gd name="T5" fmla="*/ 2 h 4"/>
                  <a:gd name="T6" fmla="*/ 1 w 7"/>
                  <a:gd name="T7" fmla="*/ 4 h 4"/>
                  <a:gd name="T8" fmla="*/ 5 w 7"/>
                  <a:gd name="T9" fmla="*/ 2 h 4"/>
                  <a:gd name="T10" fmla="*/ 5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3" y="3"/>
                      <a:pt x="5" y="2"/>
                    </a:cubicBezTo>
                    <a:cubicBezTo>
                      <a:pt x="7" y="2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89" name="Freeform 198"/>
              <p:cNvSpPr>
                <a:spLocks/>
              </p:cNvSpPr>
              <p:nvPr/>
            </p:nvSpPr>
            <p:spPr bwMode="auto">
              <a:xfrm>
                <a:off x="3467" y="3240"/>
                <a:ext cx="30" cy="24"/>
              </a:xfrm>
              <a:custGeom>
                <a:avLst/>
                <a:gdLst>
                  <a:gd name="T0" fmla="*/ 12 w 15"/>
                  <a:gd name="T1" fmla="*/ 6 h 12"/>
                  <a:gd name="T2" fmla="*/ 10 w 15"/>
                  <a:gd name="T3" fmla="*/ 4 h 12"/>
                  <a:gd name="T4" fmla="*/ 7 w 15"/>
                  <a:gd name="T5" fmla="*/ 4 h 12"/>
                  <a:gd name="T6" fmla="*/ 4 w 15"/>
                  <a:gd name="T7" fmla="*/ 2 h 12"/>
                  <a:gd name="T8" fmla="*/ 3 w 15"/>
                  <a:gd name="T9" fmla="*/ 0 h 12"/>
                  <a:gd name="T10" fmla="*/ 2 w 15"/>
                  <a:gd name="T11" fmla="*/ 0 h 12"/>
                  <a:gd name="T12" fmla="*/ 0 w 15"/>
                  <a:gd name="T13" fmla="*/ 2 h 12"/>
                  <a:gd name="T14" fmla="*/ 0 w 15"/>
                  <a:gd name="T15" fmla="*/ 4 h 12"/>
                  <a:gd name="T16" fmla="*/ 0 w 15"/>
                  <a:gd name="T17" fmla="*/ 6 h 12"/>
                  <a:gd name="T18" fmla="*/ 5 w 15"/>
                  <a:gd name="T19" fmla="*/ 10 h 12"/>
                  <a:gd name="T20" fmla="*/ 6 w 15"/>
                  <a:gd name="T21" fmla="*/ 11 h 12"/>
                  <a:gd name="T22" fmla="*/ 9 w 15"/>
                  <a:gd name="T23" fmla="*/ 12 h 12"/>
                  <a:gd name="T24" fmla="*/ 10 w 15"/>
                  <a:gd name="T25" fmla="*/ 11 h 12"/>
                  <a:gd name="T26" fmla="*/ 11 w 15"/>
                  <a:gd name="T27" fmla="*/ 10 h 12"/>
                  <a:gd name="T28" fmla="*/ 15 w 15"/>
                  <a:gd name="T29" fmla="*/ 8 h 12"/>
                  <a:gd name="T30" fmla="*/ 12 w 15"/>
                  <a:gd name="T3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2">
                    <a:moveTo>
                      <a:pt x="12" y="6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8" y="4"/>
                      <a:pt x="7" y="4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9"/>
                      <a:pt x="5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7" y="12"/>
                      <a:pt x="7" y="12"/>
                      <a:pt x="9" y="12"/>
                    </a:cubicBezTo>
                    <a:cubicBezTo>
                      <a:pt x="10" y="12"/>
                      <a:pt x="10" y="11"/>
                      <a:pt x="10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5" y="8"/>
                      <a:pt x="15" y="8"/>
                    </a:cubicBezTo>
                    <a:cubicBezTo>
                      <a:pt x="15" y="7"/>
                      <a:pt x="12" y="6"/>
                      <a:pt x="12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90" name="Freeform 199"/>
              <p:cNvSpPr>
                <a:spLocks/>
              </p:cNvSpPr>
              <p:nvPr/>
            </p:nvSpPr>
            <p:spPr bwMode="auto">
              <a:xfrm>
                <a:off x="3647" y="3349"/>
                <a:ext cx="20" cy="20"/>
              </a:xfrm>
              <a:custGeom>
                <a:avLst/>
                <a:gdLst>
                  <a:gd name="T0" fmla="*/ 7 w 10"/>
                  <a:gd name="T1" fmla="*/ 3 h 10"/>
                  <a:gd name="T2" fmla="*/ 5 w 10"/>
                  <a:gd name="T3" fmla="*/ 2 h 10"/>
                  <a:gd name="T4" fmla="*/ 4 w 10"/>
                  <a:gd name="T5" fmla="*/ 0 h 10"/>
                  <a:gd name="T6" fmla="*/ 2 w 10"/>
                  <a:gd name="T7" fmla="*/ 0 h 10"/>
                  <a:gd name="T8" fmla="*/ 0 w 10"/>
                  <a:gd name="T9" fmla="*/ 3 h 10"/>
                  <a:gd name="T10" fmla="*/ 2 w 10"/>
                  <a:gd name="T11" fmla="*/ 5 h 10"/>
                  <a:gd name="T12" fmla="*/ 3 w 10"/>
                  <a:gd name="T13" fmla="*/ 8 h 10"/>
                  <a:gd name="T14" fmla="*/ 6 w 10"/>
                  <a:gd name="T15" fmla="*/ 10 h 10"/>
                  <a:gd name="T16" fmla="*/ 9 w 10"/>
                  <a:gd name="T17" fmla="*/ 10 h 10"/>
                  <a:gd name="T18" fmla="*/ 9 w 10"/>
                  <a:gd name="T19" fmla="*/ 8 h 10"/>
                  <a:gd name="T20" fmla="*/ 10 w 10"/>
                  <a:gd name="T21" fmla="*/ 5 h 10"/>
                  <a:gd name="T22" fmla="*/ 7 w 10"/>
                  <a:gd name="T2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0">
                    <a:moveTo>
                      <a:pt x="7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8" y="10"/>
                      <a:pt x="9" y="10"/>
                    </a:cubicBezTo>
                    <a:cubicBezTo>
                      <a:pt x="9" y="9"/>
                      <a:pt x="9" y="8"/>
                      <a:pt x="9" y="8"/>
                    </a:cubicBezTo>
                    <a:cubicBezTo>
                      <a:pt x="9" y="8"/>
                      <a:pt x="10" y="5"/>
                      <a:pt x="10" y="5"/>
                    </a:cubicBezTo>
                    <a:cubicBezTo>
                      <a:pt x="10" y="5"/>
                      <a:pt x="7" y="3"/>
                      <a:pt x="7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91" name="Freeform 200"/>
              <p:cNvSpPr>
                <a:spLocks/>
              </p:cNvSpPr>
              <p:nvPr/>
            </p:nvSpPr>
            <p:spPr bwMode="auto">
              <a:xfrm>
                <a:off x="3684" y="2941"/>
                <a:ext cx="20" cy="22"/>
              </a:xfrm>
              <a:custGeom>
                <a:avLst/>
                <a:gdLst>
                  <a:gd name="T0" fmla="*/ 9 w 10"/>
                  <a:gd name="T1" fmla="*/ 2 h 11"/>
                  <a:gd name="T2" fmla="*/ 7 w 10"/>
                  <a:gd name="T3" fmla="*/ 0 h 11"/>
                  <a:gd name="T4" fmla="*/ 4 w 10"/>
                  <a:gd name="T5" fmla="*/ 0 h 11"/>
                  <a:gd name="T6" fmla="*/ 2 w 10"/>
                  <a:gd name="T7" fmla="*/ 2 h 11"/>
                  <a:gd name="T8" fmla="*/ 1 w 10"/>
                  <a:gd name="T9" fmla="*/ 6 h 11"/>
                  <a:gd name="T10" fmla="*/ 1 w 10"/>
                  <a:gd name="T11" fmla="*/ 8 h 11"/>
                  <a:gd name="T12" fmla="*/ 4 w 10"/>
                  <a:gd name="T13" fmla="*/ 9 h 11"/>
                  <a:gd name="T14" fmla="*/ 8 w 10"/>
                  <a:gd name="T15" fmla="*/ 8 h 11"/>
                  <a:gd name="T16" fmla="*/ 10 w 10"/>
                  <a:gd name="T17" fmla="*/ 5 h 11"/>
                  <a:gd name="T18" fmla="*/ 9 w 10"/>
                  <a:gd name="T1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2"/>
                    </a:moveTo>
                    <a:cubicBezTo>
                      <a:pt x="9" y="1"/>
                      <a:pt x="7" y="0"/>
                      <a:pt x="7" y="0"/>
                    </a:cubicBezTo>
                    <a:cubicBezTo>
                      <a:pt x="7" y="0"/>
                      <a:pt x="5" y="0"/>
                      <a:pt x="4" y="0"/>
                    </a:cubicBezTo>
                    <a:cubicBezTo>
                      <a:pt x="3" y="0"/>
                      <a:pt x="3" y="1"/>
                      <a:pt x="2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2" y="8"/>
                      <a:pt x="2" y="8"/>
                      <a:pt x="4" y="9"/>
                    </a:cubicBezTo>
                    <a:cubicBezTo>
                      <a:pt x="5" y="11"/>
                      <a:pt x="7" y="9"/>
                      <a:pt x="8" y="8"/>
                    </a:cubicBezTo>
                    <a:cubicBezTo>
                      <a:pt x="10" y="7"/>
                      <a:pt x="9" y="6"/>
                      <a:pt x="10" y="5"/>
                    </a:cubicBezTo>
                    <a:cubicBezTo>
                      <a:pt x="10" y="4"/>
                      <a:pt x="9" y="2"/>
                      <a:pt x="9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92" name="Freeform 201"/>
              <p:cNvSpPr>
                <a:spLocks/>
              </p:cNvSpPr>
              <p:nvPr/>
            </p:nvSpPr>
            <p:spPr bwMode="auto">
              <a:xfrm>
                <a:off x="3675" y="3074"/>
                <a:ext cx="9" cy="4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1 h 2"/>
                  <a:gd name="T8" fmla="*/ 3 w 4"/>
                  <a:gd name="T9" fmla="*/ 0 h 2"/>
                  <a:gd name="T10" fmla="*/ 1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1"/>
                      <a:pt x="3" y="0"/>
                      <a:pt x="3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93" name="Freeform 202"/>
              <p:cNvSpPr>
                <a:spLocks/>
              </p:cNvSpPr>
              <p:nvPr/>
            </p:nvSpPr>
            <p:spPr bwMode="auto">
              <a:xfrm>
                <a:off x="3669" y="3080"/>
                <a:ext cx="6" cy="10"/>
              </a:xfrm>
              <a:custGeom>
                <a:avLst/>
                <a:gdLst>
                  <a:gd name="T0" fmla="*/ 1 w 3"/>
                  <a:gd name="T1" fmla="*/ 2 h 5"/>
                  <a:gd name="T2" fmla="*/ 0 w 3"/>
                  <a:gd name="T3" fmla="*/ 4 h 5"/>
                  <a:gd name="T4" fmla="*/ 1 w 3"/>
                  <a:gd name="T5" fmla="*/ 5 h 5"/>
                  <a:gd name="T6" fmla="*/ 2 w 3"/>
                  <a:gd name="T7" fmla="*/ 2 h 5"/>
                  <a:gd name="T8" fmla="*/ 2 w 3"/>
                  <a:gd name="T9" fmla="*/ 1 h 5"/>
                  <a:gd name="T10" fmla="*/ 1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2"/>
                    </a:moveTo>
                    <a:cubicBezTo>
                      <a:pt x="1" y="2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3"/>
                      <a:pt x="2" y="2"/>
                    </a:cubicBezTo>
                    <a:cubicBezTo>
                      <a:pt x="3" y="0"/>
                      <a:pt x="2" y="1"/>
                      <a:pt x="2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94" name="Freeform 203"/>
              <p:cNvSpPr>
                <a:spLocks/>
              </p:cNvSpPr>
              <p:nvPr/>
            </p:nvSpPr>
            <p:spPr bwMode="auto">
              <a:xfrm>
                <a:off x="3499" y="3192"/>
                <a:ext cx="174" cy="161"/>
              </a:xfrm>
              <a:custGeom>
                <a:avLst/>
                <a:gdLst>
                  <a:gd name="T0" fmla="*/ 82 w 87"/>
                  <a:gd name="T1" fmla="*/ 23 h 80"/>
                  <a:gd name="T2" fmla="*/ 80 w 87"/>
                  <a:gd name="T3" fmla="*/ 20 h 80"/>
                  <a:gd name="T4" fmla="*/ 74 w 87"/>
                  <a:gd name="T5" fmla="*/ 20 h 80"/>
                  <a:gd name="T6" fmla="*/ 72 w 87"/>
                  <a:gd name="T7" fmla="*/ 13 h 80"/>
                  <a:gd name="T8" fmla="*/ 64 w 87"/>
                  <a:gd name="T9" fmla="*/ 9 h 80"/>
                  <a:gd name="T10" fmla="*/ 58 w 87"/>
                  <a:gd name="T11" fmla="*/ 9 h 80"/>
                  <a:gd name="T12" fmla="*/ 44 w 87"/>
                  <a:gd name="T13" fmla="*/ 5 h 80"/>
                  <a:gd name="T14" fmla="*/ 29 w 87"/>
                  <a:gd name="T15" fmla="*/ 1 h 80"/>
                  <a:gd name="T16" fmla="*/ 19 w 87"/>
                  <a:gd name="T17" fmla="*/ 3 h 80"/>
                  <a:gd name="T18" fmla="*/ 11 w 87"/>
                  <a:gd name="T19" fmla="*/ 8 h 80"/>
                  <a:gd name="T20" fmla="*/ 7 w 87"/>
                  <a:gd name="T21" fmla="*/ 11 h 80"/>
                  <a:gd name="T22" fmla="*/ 5 w 87"/>
                  <a:gd name="T23" fmla="*/ 18 h 80"/>
                  <a:gd name="T24" fmla="*/ 1 w 87"/>
                  <a:gd name="T25" fmla="*/ 25 h 80"/>
                  <a:gd name="T26" fmla="*/ 9 w 87"/>
                  <a:gd name="T27" fmla="*/ 33 h 80"/>
                  <a:gd name="T28" fmla="*/ 17 w 87"/>
                  <a:gd name="T29" fmla="*/ 36 h 80"/>
                  <a:gd name="T30" fmla="*/ 24 w 87"/>
                  <a:gd name="T31" fmla="*/ 44 h 80"/>
                  <a:gd name="T32" fmla="*/ 23 w 87"/>
                  <a:gd name="T33" fmla="*/ 53 h 80"/>
                  <a:gd name="T34" fmla="*/ 25 w 87"/>
                  <a:gd name="T35" fmla="*/ 59 h 80"/>
                  <a:gd name="T36" fmla="*/ 28 w 87"/>
                  <a:gd name="T37" fmla="*/ 64 h 80"/>
                  <a:gd name="T38" fmla="*/ 34 w 87"/>
                  <a:gd name="T39" fmla="*/ 68 h 80"/>
                  <a:gd name="T40" fmla="*/ 37 w 87"/>
                  <a:gd name="T41" fmla="*/ 65 h 80"/>
                  <a:gd name="T42" fmla="*/ 37 w 87"/>
                  <a:gd name="T43" fmla="*/ 56 h 80"/>
                  <a:gd name="T44" fmla="*/ 43 w 87"/>
                  <a:gd name="T45" fmla="*/ 60 h 80"/>
                  <a:gd name="T46" fmla="*/ 51 w 87"/>
                  <a:gd name="T47" fmla="*/ 66 h 80"/>
                  <a:gd name="T48" fmla="*/ 55 w 87"/>
                  <a:gd name="T49" fmla="*/ 76 h 80"/>
                  <a:gd name="T50" fmla="*/ 60 w 87"/>
                  <a:gd name="T51" fmla="*/ 78 h 80"/>
                  <a:gd name="T52" fmla="*/ 59 w 87"/>
                  <a:gd name="T53" fmla="*/ 70 h 80"/>
                  <a:gd name="T54" fmla="*/ 61 w 87"/>
                  <a:gd name="T55" fmla="*/ 64 h 80"/>
                  <a:gd name="T56" fmla="*/ 66 w 87"/>
                  <a:gd name="T57" fmla="*/ 61 h 80"/>
                  <a:gd name="T58" fmla="*/ 70 w 87"/>
                  <a:gd name="T59" fmla="*/ 65 h 80"/>
                  <a:gd name="T60" fmla="*/ 75 w 87"/>
                  <a:gd name="T61" fmla="*/ 71 h 80"/>
                  <a:gd name="T62" fmla="*/ 77 w 87"/>
                  <a:gd name="T63" fmla="*/ 72 h 80"/>
                  <a:gd name="T64" fmla="*/ 85 w 87"/>
                  <a:gd name="T65" fmla="*/ 73 h 80"/>
                  <a:gd name="T66" fmla="*/ 78 w 87"/>
                  <a:gd name="T67" fmla="*/ 66 h 80"/>
                  <a:gd name="T68" fmla="*/ 78 w 87"/>
                  <a:gd name="T69" fmla="*/ 58 h 80"/>
                  <a:gd name="T70" fmla="*/ 73 w 87"/>
                  <a:gd name="T71" fmla="*/ 49 h 80"/>
                  <a:gd name="T72" fmla="*/ 67 w 87"/>
                  <a:gd name="T73" fmla="*/ 44 h 80"/>
                  <a:gd name="T74" fmla="*/ 62 w 87"/>
                  <a:gd name="T75" fmla="*/ 34 h 80"/>
                  <a:gd name="T76" fmla="*/ 60 w 87"/>
                  <a:gd name="T77" fmla="*/ 27 h 80"/>
                  <a:gd name="T78" fmla="*/ 68 w 87"/>
                  <a:gd name="T79" fmla="*/ 29 h 80"/>
                  <a:gd name="T80" fmla="*/ 74 w 87"/>
                  <a:gd name="T81" fmla="*/ 32 h 80"/>
                  <a:gd name="T82" fmla="*/ 75 w 87"/>
                  <a:gd name="T83" fmla="*/ 36 h 80"/>
                  <a:gd name="T84" fmla="*/ 76 w 87"/>
                  <a:gd name="T85" fmla="*/ 38 h 80"/>
                  <a:gd name="T86" fmla="*/ 80 w 87"/>
                  <a:gd name="T87" fmla="*/ 31 h 80"/>
                  <a:gd name="T88" fmla="*/ 87 w 87"/>
                  <a:gd name="T89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7" h="80">
                    <a:moveTo>
                      <a:pt x="85" y="24"/>
                    </a:move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3" y="23"/>
                      <a:pt x="83" y="20"/>
                      <a:pt x="83" y="20"/>
                    </a:cubicBezTo>
                    <a:cubicBezTo>
                      <a:pt x="83" y="20"/>
                      <a:pt x="81" y="20"/>
                      <a:pt x="80" y="20"/>
                    </a:cubicBezTo>
                    <a:cubicBezTo>
                      <a:pt x="79" y="21"/>
                      <a:pt x="80" y="23"/>
                      <a:pt x="80" y="23"/>
                    </a:cubicBezTo>
                    <a:cubicBezTo>
                      <a:pt x="80" y="23"/>
                      <a:pt x="76" y="22"/>
                      <a:pt x="75" y="22"/>
                    </a:cubicBezTo>
                    <a:cubicBezTo>
                      <a:pt x="75" y="22"/>
                      <a:pt x="74" y="21"/>
                      <a:pt x="74" y="20"/>
                    </a:cubicBezTo>
                    <a:cubicBezTo>
                      <a:pt x="74" y="20"/>
                      <a:pt x="75" y="17"/>
                      <a:pt x="75" y="17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2" y="13"/>
                      <a:pt x="72" y="13"/>
                    </a:cubicBezTo>
                    <a:cubicBezTo>
                      <a:pt x="72" y="12"/>
                      <a:pt x="68" y="14"/>
                      <a:pt x="67" y="12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0"/>
                      <a:pt x="60" y="10"/>
                      <a:pt x="59" y="10"/>
                    </a:cubicBezTo>
                    <a:cubicBezTo>
                      <a:pt x="58" y="10"/>
                      <a:pt x="58" y="9"/>
                      <a:pt x="58" y="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6"/>
                      <a:pt x="45" y="5"/>
                      <a:pt x="44" y="5"/>
                    </a:cubicBezTo>
                    <a:cubicBezTo>
                      <a:pt x="43" y="4"/>
                      <a:pt x="39" y="4"/>
                      <a:pt x="38" y="4"/>
                    </a:cubicBezTo>
                    <a:cubicBezTo>
                      <a:pt x="36" y="3"/>
                      <a:pt x="34" y="4"/>
                      <a:pt x="33" y="3"/>
                    </a:cubicBezTo>
                    <a:cubicBezTo>
                      <a:pt x="32" y="2"/>
                      <a:pt x="29" y="1"/>
                      <a:pt x="29" y="1"/>
                    </a:cubicBezTo>
                    <a:cubicBezTo>
                      <a:pt x="29" y="1"/>
                      <a:pt x="25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2" y="0"/>
                      <a:pt x="20" y="2"/>
                      <a:pt x="19" y="3"/>
                    </a:cubicBezTo>
                    <a:cubicBezTo>
                      <a:pt x="18" y="3"/>
                      <a:pt x="18" y="5"/>
                      <a:pt x="18" y="6"/>
                    </a:cubicBezTo>
                    <a:cubicBezTo>
                      <a:pt x="17" y="7"/>
                      <a:pt x="16" y="8"/>
                      <a:pt x="16" y="9"/>
                    </a:cubicBezTo>
                    <a:cubicBezTo>
                      <a:pt x="16" y="9"/>
                      <a:pt x="11" y="8"/>
                      <a:pt x="11" y="8"/>
                    </a:cubicBezTo>
                    <a:cubicBezTo>
                      <a:pt x="11" y="8"/>
                      <a:pt x="10" y="8"/>
                      <a:pt x="9" y="9"/>
                    </a:cubicBezTo>
                    <a:cubicBezTo>
                      <a:pt x="9" y="9"/>
                      <a:pt x="8" y="8"/>
                      <a:pt x="7" y="8"/>
                    </a:cubicBezTo>
                    <a:cubicBezTo>
                      <a:pt x="6" y="8"/>
                      <a:pt x="7" y="10"/>
                      <a:pt x="7" y="11"/>
                    </a:cubicBezTo>
                    <a:cubicBezTo>
                      <a:pt x="7" y="11"/>
                      <a:pt x="7" y="12"/>
                      <a:pt x="7" y="13"/>
                    </a:cubicBezTo>
                    <a:cubicBezTo>
                      <a:pt x="6" y="14"/>
                      <a:pt x="6" y="15"/>
                      <a:pt x="6" y="15"/>
                    </a:cubicBezTo>
                    <a:cubicBezTo>
                      <a:pt x="6" y="16"/>
                      <a:pt x="5" y="18"/>
                      <a:pt x="5" y="18"/>
                    </a:cubicBezTo>
                    <a:cubicBezTo>
                      <a:pt x="5" y="18"/>
                      <a:pt x="3" y="20"/>
                      <a:pt x="2" y="20"/>
                    </a:cubicBezTo>
                    <a:cubicBezTo>
                      <a:pt x="1" y="20"/>
                      <a:pt x="0" y="22"/>
                      <a:pt x="0" y="22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3" y="25"/>
                      <a:pt x="4" y="25"/>
                    </a:cubicBezTo>
                    <a:cubicBezTo>
                      <a:pt x="5" y="26"/>
                      <a:pt x="7" y="28"/>
                      <a:pt x="7" y="28"/>
                    </a:cubicBezTo>
                    <a:cubicBezTo>
                      <a:pt x="8" y="28"/>
                      <a:pt x="9" y="32"/>
                      <a:pt x="9" y="33"/>
                    </a:cubicBezTo>
                    <a:cubicBezTo>
                      <a:pt x="10" y="33"/>
                      <a:pt x="11" y="33"/>
                      <a:pt x="11" y="33"/>
                    </a:cubicBezTo>
                    <a:cubicBezTo>
                      <a:pt x="11" y="33"/>
                      <a:pt x="12" y="34"/>
                      <a:pt x="13" y="34"/>
                    </a:cubicBezTo>
                    <a:cubicBezTo>
                      <a:pt x="14" y="34"/>
                      <a:pt x="16" y="35"/>
                      <a:pt x="17" y="36"/>
                    </a:cubicBezTo>
                    <a:cubicBezTo>
                      <a:pt x="17" y="36"/>
                      <a:pt x="19" y="38"/>
                      <a:pt x="20" y="38"/>
                    </a:cubicBezTo>
                    <a:cubicBezTo>
                      <a:pt x="20" y="39"/>
                      <a:pt x="22" y="40"/>
                      <a:pt x="22" y="40"/>
                    </a:cubicBezTo>
                    <a:cubicBezTo>
                      <a:pt x="22" y="40"/>
                      <a:pt x="24" y="43"/>
                      <a:pt x="24" y="44"/>
                    </a:cubicBezTo>
                    <a:cubicBezTo>
                      <a:pt x="25" y="45"/>
                      <a:pt x="24" y="46"/>
                      <a:pt x="24" y="47"/>
                    </a:cubicBezTo>
                    <a:cubicBezTo>
                      <a:pt x="23" y="47"/>
                      <a:pt x="23" y="48"/>
                      <a:pt x="22" y="49"/>
                    </a:cubicBezTo>
                    <a:cubicBezTo>
                      <a:pt x="21" y="51"/>
                      <a:pt x="23" y="53"/>
                      <a:pt x="23" y="53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5" y="59"/>
                      <a:pt x="25" y="59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0"/>
                      <a:pt x="28" y="62"/>
                      <a:pt x="28" y="62"/>
                    </a:cubicBezTo>
                    <a:cubicBezTo>
                      <a:pt x="29" y="63"/>
                      <a:pt x="28" y="64"/>
                      <a:pt x="28" y="64"/>
                    </a:cubicBezTo>
                    <a:cubicBezTo>
                      <a:pt x="27" y="65"/>
                      <a:pt x="29" y="68"/>
                      <a:pt x="29" y="68"/>
                    </a:cubicBezTo>
                    <a:cubicBezTo>
                      <a:pt x="29" y="68"/>
                      <a:pt x="31" y="68"/>
                      <a:pt x="32" y="68"/>
                    </a:cubicBezTo>
                    <a:cubicBezTo>
                      <a:pt x="33" y="67"/>
                      <a:pt x="33" y="68"/>
                      <a:pt x="34" y="68"/>
                    </a:cubicBezTo>
                    <a:cubicBezTo>
                      <a:pt x="35" y="69"/>
                      <a:pt x="35" y="70"/>
                      <a:pt x="35" y="70"/>
                    </a:cubicBezTo>
                    <a:cubicBezTo>
                      <a:pt x="35" y="70"/>
                      <a:pt x="38" y="68"/>
                      <a:pt x="38" y="67"/>
                    </a:cubicBezTo>
                    <a:cubicBezTo>
                      <a:pt x="38" y="67"/>
                      <a:pt x="37" y="65"/>
                      <a:pt x="37" y="65"/>
                    </a:cubicBezTo>
                    <a:cubicBezTo>
                      <a:pt x="37" y="65"/>
                      <a:pt x="38" y="62"/>
                      <a:pt x="37" y="61"/>
                    </a:cubicBezTo>
                    <a:cubicBezTo>
                      <a:pt x="37" y="61"/>
                      <a:pt x="37" y="58"/>
                      <a:pt x="36" y="58"/>
                    </a:cubicBezTo>
                    <a:cubicBezTo>
                      <a:pt x="36" y="57"/>
                      <a:pt x="37" y="56"/>
                      <a:pt x="37" y="56"/>
                    </a:cubicBezTo>
                    <a:cubicBezTo>
                      <a:pt x="37" y="56"/>
                      <a:pt x="40" y="55"/>
                      <a:pt x="41" y="55"/>
                    </a:cubicBezTo>
                    <a:cubicBezTo>
                      <a:pt x="41" y="55"/>
                      <a:pt x="43" y="56"/>
                      <a:pt x="43" y="57"/>
                    </a:cubicBezTo>
                    <a:cubicBezTo>
                      <a:pt x="43" y="57"/>
                      <a:pt x="43" y="60"/>
                      <a:pt x="43" y="60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50" y="62"/>
                      <a:pt x="50" y="63"/>
                    </a:cubicBezTo>
                    <a:cubicBezTo>
                      <a:pt x="50" y="63"/>
                      <a:pt x="50" y="65"/>
                      <a:pt x="51" y="66"/>
                    </a:cubicBezTo>
                    <a:cubicBezTo>
                      <a:pt x="52" y="66"/>
                      <a:pt x="53" y="67"/>
                      <a:pt x="53" y="67"/>
                    </a:cubicBezTo>
                    <a:cubicBezTo>
                      <a:pt x="53" y="67"/>
                      <a:pt x="55" y="71"/>
                      <a:pt x="55" y="72"/>
                    </a:cubicBezTo>
                    <a:cubicBezTo>
                      <a:pt x="55" y="73"/>
                      <a:pt x="55" y="74"/>
                      <a:pt x="55" y="76"/>
                    </a:cubicBezTo>
                    <a:cubicBezTo>
                      <a:pt x="55" y="78"/>
                      <a:pt x="55" y="77"/>
                      <a:pt x="55" y="77"/>
                    </a:cubicBezTo>
                    <a:cubicBezTo>
                      <a:pt x="55" y="77"/>
                      <a:pt x="57" y="78"/>
                      <a:pt x="58" y="79"/>
                    </a:cubicBezTo>
                    <a:cubicBezTo>
                      <a:pt x="60" y="80"/>
                      <a:pt x="59" y="79"/>
                      <a:pt x="60" y="78"/>
                    </a:cubicBezTo>
                    <a:cubicBezTo>
                      <a:pt x="61" y="78"/>
                      <a:pt x="60" y="77"/>
                      <a:pt x="60" y="76"/>
                    </a:cubicBezTo>
                    <a:cubicBezTo>
                      <a:pt x="60" y="75"/>
                      <a:pt x="60" y="74"/>
                      <a:pt x="60" y="72"/>
                    </a:cubicBezTo>
                    <a:cubicBezTo>
                      <a:pt x="59" y="71"/>
                      <a:pt x="59" y="70"/>
                      <a:pt x="59" y="70"/>
                    </a:cubicBezTo>
                    <a:cubicBezTo>
                      <a:pt x="59" y="70"/>
                      <a:pt x="60" y="68"/>
                      <a:pt x="60" y="68"/>
                    </a:cubicBezTo>
                    <a:cubicBezTo>
                      <a:pt x="60" y="68"/>
                      <a:pt x="60" y="67"/>
                      <a:pt x="60" y="66"/>
                    </a:cubicBezTo>
                    <a:cubicBezTo>
                      <a:pt x="60" y="65"/>
                      <a:pt x="61" y="64"/>
                      <a:pt x="61" y="64"/>
                    </a:cubicBezTo>
                    <a:cubicBezTo>
                      <a:pt x="61" y="64"/>
                      <a:pt x="62" y="63"/>
                      <a:pt x="62" y="62"/>
                    </a:cubicBezTo>
                    <a:cubicBezTo>
                      <a:pt x="63" y="61"/>
                      <a:pt x="63" y="62"/>
                      <a:pt x="63" y="61"/>
                    </a:cubicBezTo>
                    <a:cubicBezTo>
                      <a:pt x="64" y="61"/>
                      <a:pt x="65" y="61"/>
                      <a:pt x="66" y="61"/>
                    </a:cubicBezTo>
                    <a:cubicBezTo>
                      <a:pt x="67" y="61"/>
                      <a:pt x="68" y="61"/>
                      <a:pt x="68" y="61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0" y="64"/>
                      <a:pt x="70" y="65"/>
                    </a:cubicBezTo>
                    <a:cubicBezTo>
                      <a:pt x="70" y="65"/>
                      <a:pt x="71" y="67"/>
                      <a:pt x="71" y="67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4" y="69"/>
                      <a:pt x="75" y="70"/>
                      <a:pt x="75" y="71"/>
                    </a:cubicBezTo>
                    <a:cubicBezTo>
                      <a:pt x="75" y="71"/>
                      <a:pt x="75" y="73"/>
                      <a:pt x="76" y="74"/>
                    </a:cubicBezTo>
                    <a:cubicBezTo>
                      <a:pt x="77" y="75"/>
                      <a:pt x="76" y="73"/>
                      <a:pt x="76" y="73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83" y="74"/>
                      <a:pt x="84" y="74"/>
                    </a:cubicBezTo>
                    <a:cubicBezTo>
                      <a:pt x="84" y="74"/>
                      <a:pt x="85" y="73"/>
                      <a:pt x="85" y="73"/>
                    </a:cubicBezTo>
                    <a:cubicBezTo>
                      <a:pt x="83" y="72"/>
                      <a:pt x="83" y="72"/>
                      <a:pt x="83" y="72"/>
                    </a:cubicBezTo>
                    <a:cubicBezTo>
                      <a:pt x="82" y="69"/>
                      <a:pt x="82" y="69"/>
                      <a:pt x="82" y="69"/>
                    </a:cubicBezTo>
                    <a:cubicBezTo>
                      <a:pt x="82" y="69"/>
                      <a:pt x="79" y="67"/>
                      <a:pt x="78" y="66"/>
                    </a:cubicBezTo>
                    <a:cubicBezTo>
                      <a:pt x="78" y="66"/>
                      <a:pt x="77" y="64"/>
                      <a:pt x="77" y="64"/>
                    </a:cubicBezTo>
                    <a:cubicBezTo>
                      <a:pt x="76" y="63"/>
                      <a:pt x="76" y="62"/>
                      <a:pt x="76" y="61"/>
                    </a:cubicBezTo>
                    <a:cubicBezTo>
                      <a:pt x="76" y="60"/>
                      <a:pt x="77" y="59"/>
                      <a:pt x="78" y="58"/>
                    </a:cubicBezTo>
                    <a:cubicBezTo>
                      <a:pt x="79" y="56"/>
                      <a:pt x="77" y="58"/>
                      <a:pt x="77" y="58"/>
                    </a:cubicBezTo>
                    <a:cubicBezTo>
                      <a:pt x="77" y="58"/>
                      <a:pt x="76" y="55"/>
                      <a:pt x="76" y="54"/>
                    </a:cubicBezTo>
                    <a:cubicBezTo>
                      <a:pt x="76" y="54"/>
                      <a:pt x="73" y="49"/>
                      <a:pt x="73" y="49"/>
                    </a:cubicBezTo>
                    <a:cubicBezTo>
                      <a:pt x="73" y="49"/>
                      <a:pt x="72" y="48"/>
                      <a:pt x="72" y="48"/>
                    </a:cubicBezTo>
                    <a:cubicBezTo>
                      <a:pt x="72" y="47"/>
                      <a:pt x="70" y="46"/>
                      <a:pt x="69" y="46"/>
                    </a:cubicBezTo>
                    <a:cubicBezTo>
                      <a:pt x="68" y="46"/>
                      <a:pt x="68" y="45"/>
                      <a:pt x="67" y="44"/>
                    </a:cubicBezTo>
                    <a:cubicBezTo>
                      <a:pt x="67" y="44"/>
                      <a:pt x="67" y="42"/>
                      <a:pt x="67" y="41"/>
                    </a:cubicBezTo>
                    <a:cubicBezTo>
                      <a:pt x="67" y="40"/>
                      <a:pt x="65" y="39"/>
                      <a:pt x="65" y="38"/>
                    </a:cubicBezTo>
                    <a:cubicBezTo>
                      <a:pt x="64" y="37"/>
                      <a:pt x="64" y="36"/>
                      <a:pt x="62" y="34"/>
                    </a:cubicBezTo>
                    <a:cubicBezTo>
                      <a:pt x="61" y="33"/>
                      <a:pt x="60" y="31"/>
                      <a:pt x="60" y="31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4" y="28"/>
                      <a:pt x="65" y="28"/>
                    </a:cubicBezTo>
                    <a:cubicBezTo>
                      <a:pt x="65" y="28"/>
                      <a:pt x="68" y="29"/>
                      <a:pt x="68" y="29"/>
                    </a:cubicBezTo>
                    <a:cubicBezTo>
                      <a:pt x="68" y="29"/>
                      <a:pt x="70" y="29"/>
                      <a:pt x="70" y="30"/>
                    </a:cubicBezTo>
                    <a:cubicBezTo>
                      <a:pt x="71" y="30"/>
                      <a:pt x="71" y="30"/>
                      <a:pt x="72" y="30"/>
                    </a:cubicBezTo>
                    <a:cubicBezTo>
                      <a:pt x="72" y="30"/>
                      <a:pt x="73" y="31"/>
                      <a:pt x="74" y="32"/>
                    </a:cubicBezTo>
                    <a:cubicBezTo>
                      <a:pt x="74" y="32"/>
                      <a:pt x="73" y="33"/>
                      <a:pt x="73" y="34"/>
                    </a:cubicBezTo>
                    <a:cubicBezTo>
                      <a:pt x="72" y="34"/>
                      <a:pt x="73" y="35"/>
                      <a:pt x="73" y="35"/>
                    </a:cubicBezTo>
                    <a:cubicBezTo>
                      <a:pt x="73" y="35"/>
                      <a:pt x="75" y="35"/>
                      <a:pt x="75" y="36"/>
                    </a:cubicBezTo>
                    <a:cubicBezTo>
                      <a:pt x="76" y="36"/>
                      <a:pt x="75" y="37"/>
                      <a:pt x="75" y="37"/>
                    </a:cubicBezTo>
                    <a:cubicBezTo>
                      <a:pt x="75" y="37"/>
                      <a:pt x="75" y="39"/>
                      <a:pt x="75" y="40"/>
                    </a:cubicBezTo>
                    <a:cubicBezTo>
                      <a:pt x="75" y="40"/>
                      <a:pt x="76" y="38"/>
                      <a:pt x="76" y="38"/>
                    </a:cubicBezTo>
                    <a:cubicBezTo>
                      <a:pt x="76" y="38"/>
                      <a:pt x="77" y="37"/>
                      <a:pt x="77" y="36"/>
                    </a:cubicBezTo>
                    <a:cubicBezTo>
                      <a:pt x="77" y="35"/>
                      <a:pt x="78" y="34"/>
                      <a:pt x="78" y="34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2" y="29"/>
                      <a:pt x="85" y="28"/>
                      <a:pt x="86" y="28"/>
                    </a:cubicBezTo>
                    <a:cubicBezTo>
                      <a:pt x="87" y="27"/>
                      <a:pt x="86" y="27"/>
                      <a:pt x="87" y="27"/>
                    </a:cubicBezTo>
                    <a:cubicBezTo>
                      <a:pt x="87" y="27"/>
                      <a:pt x="87" y="25"/>
                      <a:pt x="87" y="25"/>
                    </a:cubicBezTo>
                    <a:lnTo>
                      <a:pt x="85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95" name="Freeform 204"/>
              <p:cNvSpPr>
                <a:spLocks/>
              </p:cNvSpPr>
              <p:nvPr/>
            </p:nvSpPr>
            <p:spPr bwMode="auto">
              <a:xfrm>
                <a:off x="3411" y="2835"/>
                <a:ext cx="403" cy="387"/>
              </a:xfrm>
              <a:custGeom>
                <a:avLst/>
                <a:gdLst>
                  <a:gd name="T0" fmla="*/ 143 w 201"/>
                  <a:gd name="T1" fmla="*/ 176 h 193"/>
                  <a:gd name="T2" fmla="*/ 129 w 201"/>
                  <a:gd name="T3" fmla="*/ 165 h 193"/>
                  <a:gd name="T4" fmla="*/ 142 w 201"/>
                  <a:gd name="T5" fmla="*/ 164 h 193"/>
                  <a:gd name="T6" fmla="*/ 153 w 201"/>
                  <a:gd name="T7" fmla="*/ 177 h 193"/>
                  <a:gd name="T8" fmla="*/ 157 w 201"/>
                  <a:gd name="T9" fmla="*/ 167 h 193"/>
                  <a:gd name="T10" fmla="*/ 145 w 201"/>
                  <a:gd name="T11" fmla="*/ 155 h 193"/>
                  <a:gd name="T12" fmla="*/ 128 w 201"/>
                  <a:gd name="T13" fmla="*/ 147 h 193"/>
                  <a:gd name="T14" fmla="*/ 111 w 201"/>
                  <a:gd name="T15" fmla="*/ 138 h 193"/>
                  <a:gd name="T16" fmla="*/ 111 w 201"/>
                  <a:gd name="T17" fmla="*/ 150 h 193"/>
                  <a:gd name="T18" fmla="*/ 115 w 201"/>
                  <a:gd name="T19" fmla="*/ 159 h 193"/>
                  <a:gd name="T20" fmla="*/ 106 w 201"/>
                  <a:gd name="T21" fmla="*/ 155 h 193"/>
                  <a:gd name="T22" fmla="*/ 93 w 201"/>
                  <a:gd name="T23" fmla="*/ 151 h 193"/>
                  <a:gd name="T24" fmla="*/ 96 w 201"/>
                  <a:gd name="T25" fmla="*/ 147 h 193"/>
                  <a:gd name="T26" fmla="*/ 98 w 201"/>
                  <a:gd name="T27" fmla="*/ 136 h 193"/>
                  <a:gd name="T28" fmla="*/ 101 w 201"/>
                  <a:gd name="T29" fmla="*/ 127 h 193"/>
                  <a:gd name="T30" fmla="*/ 106 w 201"/>
                  <a:gd name="T31" fmla="*/ 135 h 193"/>
                  <a:gd name="T32" fmla="*/ 99 w 201"/>
                  <a:gd name="T33" fmla="*/ 120 h 193"/>
                  <a:gd name="T34" fmla="*/ 90 w 201"/>
                  <a:gd name="T35" fmla="*/ 109 h 193"/>
                  <a:gd name="T36" fmla="*/ 76 w 201"/>
                  <a:gd name="T37" fmla="*/ 96 h 193"/>
                  <a:gd name="T38" fmla="*/ 79 w 201"/>
                  <a:gd name="T39" fmla="*/ 76 h 193"/>
                  <a:gd name="T40" fmla="*/ 84 w 201"/>
                  <a:gd name="T41" fmla="*/ 81 h 193"/>
                  <a:gd name="T42" fmla="*/ 102 w 201"/>
                  <a:gd name="T43" fmla="*/ 91 h 193"/>
                  <a:gd name="T44" fmla="*/ 114 w 201"/>
                  <a:gd name="T45" fmla="*/ 97 h 193"/>
                  <a:gd name="T46" fmla="*/ 106 w 201"/>
                  <a:gd name="T47" fmla="*/ 91 h 193"/>
                  <a:gd name="T48" fmla="*/ 110 w 201"/>
                  <a:gd name="T49" fmla="*/ 84 h 193"/>
                  <a:gd name="T50" fmla="*/ 124 w 201"/>
                  <a:gd name="T51" fmla="*/ 93 h 193"/>
                  <a:gd name="T52" fmla="*/ 113 w 201"/>
                  <a:gd name="T53" fmla="*/ 80 h 193"/>
                  <a:gd name="T54" fmla="*/ 122 w 201"/>
                  <a:gd name="T55" fmla="*/ 78 h 193"/>
                  <a:gd name="T56" fmla="*/ 138 w 201"/>
                  <a:gd name="T57" fmla="*/ 82 h 193"/>
                  <a:gd name="T58" fmla="*/ 123 w 201"/>
                  <a:gd name="T59" fmla="*/ 71 h 193"/>
                  <a:gd name="T60" fmla="*/ 115 w 201"/>
                  <a:gd name="T61" fmla="*/ 67 h 193"/>
                  <a:gd name="T62" fmla="*/ 123 w 201"/>
                  <a:gd name="T63" fmla="*/ 57 h 193"/>
                  <a:gd name="T64" fmla="*/ 146 w 201"/>
                  <a:gd name="T65" fmla="*/ 46 h 193"/>
                  <a:gd name="T66" fmla="*/ 163 w 201"/>
                  <a:gd name="T67" fmla="*/ 43 h 193"/>
                  <a:gd name="T68" fmla="*/ 195 w 201"/>
                  <a:gd name="T69" fmla="*/ 36 h 193"/>
                  <a:gd name="T70" fmla="*/ 197 w 201"/>
                  <a:gd name="T71" fmla="*/ 9 h 193"/>
                  <a:gd name="T72" fmla="*/ 182 w 201"/>
                  <a:gd name="T73" fmla="*/ 9 h 193"/>
                  <a:gd name="T74" fmla="*/ 163 w 201"/>
                  <a:gd name="T75" fmla="*/ 24 h 193"/>
                  <a:gd name="T76" fmla="*/ 132 w 201"/>
                  <a:gd name="T77" fmla="*/ 23 h 193"/>
                  <a:gd name="T78" fmla="*/ 113 w 201"/>
                  <a:gd name="T79" fmla="*/ 27 h 193"/>
                  <a:gd name="T80" fmla="*/ 84 w 201"/>
                  <a:gd name="T81" fmla="*/ 39 h 193"/>
                  <a:gd name="T82" fmla="*/ 47 w 201"/>
                  <a:gd name="T83" fmla="*/ 57 h 193"/>
                  <a:gd name="T84" fmla="*/ 23 w 201"/>
                  <a:gd name="T85" fmla="*/ 71 h 193"/>
                  <a:gd name="T86" fmla="*/ 22 w 201"/>
                  <a:gd name="T87" fmla="*/ 78 h 193"/>
                  <a:gd name="T88" fmla="*/ 17 w 201"/>
                  <a:gd name="T89" fmla="*/ 95 h 193"/>
                  <a:gd name="T90" fmla="*/ 3 w 201"/>
                  <a:gd name="T91" fmla="*/ 118 h 193"/>
                  <a:gd name="T92" fmla="*/ 4 w 201"/>
                  <a:gd name="T93" fmla="*/ 126 h 193"/>
                  <a:gd name="T94" fmla="*/ 7 w 201"/>
                  <a:gd name="T95" fmla="*/ 144 h 193"/>
                  <a:gd name="T96" fmla="*/ 22 w 201"/>
                  <a:gd name="T97" fmla="*/ 156 h 193"/>
                  <a:gd name="T98" fmla="*/ 38 w 201"/>
                  <a:gd name="T99" fmla="*/ 156 h 193"/>
                  <a:gd name="T100" fmla="*/ 23 w 201"/>
                  <a:gd name="T101" fmla="*/ 164 h 193"/>
                  <a:gd name="T102" fmla="*/ 25 w 201"/>
                  <a:gd name="T103" fmla="*/ 168 h 193"/>
                  <a:gd name="T104" fmla="*/ 35 w 201"/>
                  <a:gd name="T105" fmla="*/ 170 h 193"/>
                  <a:gd name="T106" fmla="*/ 48 w 201"/>
                  <a:gd name="T107" fmla="*/ 175 h 193"/>
                  <a:gd name="T108" fmla="*/ 70 w 201"/>
                  <a:gd name="T109" fmla="*/ 175 h 193"/>
                  <a:gd name="T110" fmla="*/ 88 w 201"/>
                  <a:gd name="T111" fmla="*/ 170 h 193"/>
                  <a:gd name="T112" fmla="*/ 104 w 201"/>
                  <a:gd name="T113" fmla="*/ 177 h 193"/>
                  <a:gd name="T114" fmla="*/ 108 w 201"/>
                  <a:gd name="T115" fmla="*/ 181 h 193"/>
                  <a:gd name="T116" fmla="*/ 113 w 201"/>
                  <a:gd name="T117" fmla="*/ 188 h 193"/>
                  <a:gd name="T118" fmla="*/ 127 w 201"/>
                  <a:gd name="T119" fmla="*/ 179 h 193"/>
                  <a:gd name="T120" fmla="*/ 129 w 201"/>
                  <a:gd name="T121" fmla="*/ 184 h 193"/>
                  <a:gd name="T122" fmla="*/ 141 w 201"/>
                  <a:gd name="T123" fmla="*/ 18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1" h="193">
                    <a:moveTo>
                      <a:pt x="149" y="188"/>
                    </a:moveTo>
                    <a:cubicBezTo>
                      <a:pt x="148" y="188"/>
                      <a:pt x="148" y="188"/>
                      <a:pt x="148" y="188"/>
                    </a:cubicBezTo>
                    <a:cubicBezTo>
                      <a:pt x="148" y="185"/>
                      <a:pt x="148" y="185"/>
                      <a:pt x="148" y="185"/>
                    </a:cubicBezTo>
                    <a:cubicBezTo>
                      <a:pt x="147" y="184"/>
                      <a:pt x="147" y="184"/>
                      <a:pt x="147" y="184"/>
                    </a:cubicBezTo>
                    <a:cubicBezTo>
                      <a:pt x="145" y="181"/>
                      <a:pt x="145" y="181"/>
                      <a:pt x="145" y="181"/>
                    </a:cubicBezTo>
                    <a:cubicBezTo>
                      <a:pt x="143" y="176"/>
                      <a:pt x="143" y="176"/>
                      <a:pt x="143" y="176"/>
                    </a:cubicBezTo>
                    <a:cubicBezTo>
                      <a:pt x="143" y="176"/>
                      <a:pt x="142" y="172"/>
                      <a:pt x="142" y="172"/>
                    </a:cubicBezTo>
                    <a:cubicBezTo>
                      <a:pt x="142" y="171"/>
                      <a:pt x="141" y="170"/>
                      <a:pt x="141" y="170"/>
                    </a:cubicBezTo>
                    <a:cubicBezTo>
                      <a:pt x="141" y="166"/>
                      <a:pt x="141" y="166"/>
                      <a:pt x="141" y="166"/>
                    </a:cubicBezTo>
                    <a:cubicBezTo>
                      <a:pt x="136" y="165"/>
                      <a:pt x="136" y="165"/>
                      <a:pt x="136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29" y="165"/>
                      <a:pt x="129" y="165"/>
                      <a:pt x="129" y="165"/>
                    </a:cubicBezTo>
                    <a:cubicBezTo>
                      <a:pt x="129" y="163"/>
                      <a:pt x="129" y="163"/>
                      <a:pt x="129" y="163"/>
                    </a:cubicBezTo>
                    <a:cubicBezTo>
                      <a:pt x="131" y="163"/>
                      <a:pt x="131" y="163"/>
                      <a:pt x="131" y="163"/>
                    </a:cubicBezTo>
                    <a:cubicBezTo>
                      <a:pt x="131" y="163"/>
                      <a:pt x="134" y="163"/>
                      <a:pt x="135" y="163"/>
                    </a:cubicBezTo>
                    <a:cubicBezTo>
                      <a:pt x="136" y="163"/>
                      <a:pt x="137" y="162"/>
                      <a:pt x="137" y="162"/>
                    </a:cubicBezTo>
                    <a:cubicBezTo>
                      <a:pt x="140" y="161"/>
                      <a:pt x="140" y="161"/>
                      <a:pt x="140" y="161"/>
                    </a:cubicBezTo>
                    <a:cubicBezTo>
                      <a:pt x="142" y="164"/>
                      <a:pt x="142" y="164"/>
                      <a:pt x="142" y="164"/>
                    </a:cubicBezTo>
                    <a:cubicBezTo>
                      <a:pt x="144" y="166"/>
                      <a:pt x="144" y="166"/>
                      <a:pt x="144" y="166"/>
                    </a:cubicBezTo>
                    <a:cubicBezTo>
                      <a:pt x="147" y="168"/>
                      <a:pt x="147" y="168"/>
                      <a:pt x="147" y="168"/>
                    </a:cubicBezTo>
                    <a:cubicBezTo>
                      <a:pt x="147" y="172"/>
                      <a:pt x="147" y="172"/>
                      <a:pt x="147" y="172"/>
                    </a:cubicBezTo>
                    <a:cubicBezTo>
                      <a:pt x="147" y="172"/>
                      <a:pt x="152" y="173"/>
                      <a:pt x="153" y="174"/>
                    </a:cubicBezTo>
                    <a:cubicBezTo>
                      <a:pt x="153" y="174"/>
                      <a:pt x="153" y="174"/>
                      <a:pt x="153" y="174"/>
                    </a:cubicBezTo>
                    <a:cubicBezTo>
                      <a:pt x="153" y="177"/>
                      <a:pt x="153" y="177"/>
                      <a:pt x="153" y="177"/>
                    </a:cubicBezTo>
                    <a:cubicBezTo>
                      <a:pt x="153" y="177"/>
                      <a:pt x="156" y="176"/>
                      <a:pt x="157" y="176"/>
                    </a:cubicBezTo>
                    <a:cubicBezTo>
                      <a:pt x="157" y="176"/>
                      <a:pt x="160" y="176"/>
                      <a:pt x="160" y="176"/>
                    </a:cubicBezTo>
                    <a:cubicBezTo>
                      <a:pt x="161" y="176"/>
                      <a:pt x="163" y="174"/>
                      <a:pt x="163" y="174"/>
                    </a:cubicBezTo>
                    <a:cubicBezTo>
                      <a:pt x="164" y="174"/>
                      <a:pt x="163" y="170"/>
                      <a:pt x="163" y="170"/>
                    </a:cubicBezTo>
                    <a:cubicBezTo>
                      <a:pt x="163" y="170"/>
                      <a:pt x="160" y="168"/>
                      <a:pt x="160" y="167"/>
                    </a:cubicBezTo>
                    <a:cubicBezTo>
                      <a:pt x="159" y="167"/>
                      <a:pt x="157" y="167"/>
                      <a:pt x="157" y="167"/>
                    </a:cubicBezTo>
                    <a:cubicBezTo>
                      <a:pt x="157" y="167"/>
                      <a:pt x="155" y="168"/>
                      <a:pt x="154" y="168"/>
                    </a:cubicBezTo>
                    <a:cubicBezTo>
                      <a:pt x="154" y="168"/>
                      <a:pt x="153" y="168"/>
                      <a:pt x="153" y="169"/>
                    </a:cubicBezTo>
                    <a:cubicBezTo>
                      <a:pt x="152" y="169"/>
                      <a:pt x="151" y="167"/>
                      <a:pt x="150" y="166"/>
                    </a:cubicBezTo>
                    <a:cubicBezTo>
                      <a:pt x="150" y="165"/>
                      <a:pt x="147" y="162"/>
                      <a:pt x="147" y="162"/>
                    </a:cubicBezTo>
                    <a:cubicBezTo>
                      <a:pt x="147" y="161"/>
                      <a:pt x="145" y="158"/>
                      <a:pt x="145" y="158"/>
                    </a:cubicBezTo>
                    <a:cubicBezTo>
                      <a:pt x="145" y="157"/>
                      <a:pt x="145" y="155"/>
                      <a:pt x="145" y="155"/>
                    </a:cubicBezTo>
                    <a:cubicBezTo>
                      <a:pt x="145" y="155"/>
                      <a:pt x="144" y="152"/>
                      <a:pt x="144" y="151"/>
                    </a:cubicBezTo>
                    <a:cubicBezTo>
                      <a:pt x="143" y="151"/>
                      <a:pt x="141" y="149"/>
                      <a:pt x="141" y="149"/>
                    </a:cubicBezTo>
                    <a:cubicBezTo>
                      <a:pt x="140" y="148"/>
                      <a:pt x="140" y="148"/>
                      <a:pt x="140" y="148"/>
                    </a:cubicBezTo>
                    <a:cubicBezTo>
                      <a:pt x="136" y="149"/>
                      <a:pt x="136" y="149"/>
                      <a:pt x="136" y="149"/>
                    </a:cubicBezTo>
                    <a:cubicBezTo>
                      <a:pt x="131" y="149"/>
                      <a:pt x="131" y="149"/>
                      <a:pt x="131" y="149"/>
                    </a:cubicBezTo>
                    <a:cubicBezTo>
                      <a:pt x="128" y="147"/>
                      <a:pt x="128" y="147"/>
                      <a:pt x="128" y="147"/>
                    </a:cubicBezTo>
                    <a:cubicBezTo>
                      <a:pt x="128" y="147"/>
                      <a:pt x="126" y="147"/>
                      <a:pt x="126" y="147"/>
                    </a:cubicBezTo>
                    <a:cubicBezTo>
                      <a:pt x="125" y="147"/>
                      <a:pt x="121" y="145"/>
                      <a:pt x="121" y="145"/>
                    </a:cubicBezTo>
                    <a:cubicBezTo>
                      <a:pt x="121" y="145"/>
                      <a:pt x="117" y="144"/>
                      <a:pt x="116" y="144"/>
                    </a:cubicBezTo>
                    <a:cubicBezTo>
                      <a:pt x="116" y="143"/>
                      <a:pt x="115" y="142"/>
                      <a:pt x="115" y="141"/>
                    </a:cubicBezTo>
                    <a:cubicBezTo>
                      <a:pt x="114" y="140"/>
                      <a:pt x="113" y="139"/>
                      <a:pt x="113" y="139"/>
                    </a:cubicBezTo>
                    <a:cubicBezTo>
                      <a:pt x="113" y="139"/>
                      <a:pt x="112" y="138"/>
                      <a:pt x="111" y="138"/>
                    </a:cubicBezTo>
                    <a:cubicBezTo>
                      <a:pt x="110" y="138"/>
                      <a:pt x="109" y="139"/>
                      <a:pt x="108" y="139"/>
                    </a:cubicBezTo>
                    <a:cubicBezTo>
                      <a:pt x="108" y="139"/>
                      <a:pt x="105" y="139"/>
                      <a:pt x="105" y="139"/>
                    </a:cubicBezTo>
                    <a:cubicBezTo>
                      <a:pt x="104" y="138"/>
                      <a:pt x="104" y="141"/>
                      <a:pt x="104" y="141"/>
                    </a:cubicBezTo>
                    <a:cubicBezTo>
                      <a:pt x="103" y="142"/>
                      <a:pt x="102" y="145"/>
                      <a:pt x="102" y="145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11" y="150"/>
                      <a:pt x="111" y="150"/>
                      <a:pt x="111" y="150"/>
                    </a:cubicBezTo>
                    <a:cubicBezTo>
                      <a:pt x="115" y="150"/>
                      <a:pt x="115" y="150"/>
                      <a:pt x="115" y="150"/>
                    </a:cubicBezTo>
                    <a:cubicBezTo>
                      <a:pt x="115" y="150"/>
                      <a:pt x="119" y="153"/>
                      <a:pt x="119" y="154"/>
                    </a:cubicBezTo>
                    <a:cubicBezTo>
                      <a:pt x="120" y="154"/>
                      <a:pt x="122" y="156"/>
                      <a:pt x="122" y="156"/>
                    </a:cubicBezTo>
                    <a:cubicBezTo>
                      <a:pt x="125" y="158"/>
                      <a:pt x="125" y="158"/>
                      <a:pt x="125" y="158"/>
                    </a:cubicBezTo>
                    <a:cubicBezTo>
                      <a:pt x="125" y="158"/>
                      <a:pt x="118" y="160"/>
                      <a:pt x="118" y="160"/>
                    </a:cubicBezTo>
                    <a:cubicBezTo>
                      <a:pt x="117" y="160"/>
                      <a:pt x="116" y="159"/>
                      <a:pt x="115" y="159"/>
                    </a:cubicBezTo>
                    <a:cubicBezTo>
                      <a:pt x="114" y="159"/>
                      <a:pt x="114" y="157"/>
                      <a:pt x="114" y="157"/>
                    </a:cubicBezTo>
                    <a:cubicBezTo>
                      <a:pt x="113" y="155"/>
                      <a:pt x="113" y="155"/>
                      <a:pt x="113" y="155"/>
                    </a:cubicBezTo>
                    <a:cubicBezTo>
                      <a:pt x="113" y="155"/>
                      <a:pt x="110" y="154"/>
                      <a:pt x="110" y="154"/>
                    </a:cubicBezTo>
                    <a:cubicBezTo>
                      <a:pt x="109" y="154"/>
                      <a:pt x="109" y="155"/>
                      <a:pt x="108" y="155"/>
                    </a:cubicBezTo>
                    <a:cubicBezTo>
                      <a:pt x="108" y="155"/>
                      <a:pt x="107" y="155"/>
                      <a:pt x="107" y="155"/>
                    </a:cubicBezTo>
                    <a:cubicBezTo>
                      <a:pt x="106" y="155"/>
                      <a:pt x="106" y="155"/>
                      <a:pt x="106" y="155"/>
                    </a:cubicBezTo>
                    <a:cubicBezTo>
                      <a:pt x="106" y="155"/>
                      <a:pt x="105" y="155"/>
                      <a:pt x="104" y="155"/>
                    </a:cubicBezTo>
                    <a:cubicBezTo>
                      <a:pt x="103" y="155"/>
                      <a:pt x="103" y="154"/>
                      <a:pt x="103" y="154"/>
                    </a:cubicBezTo>
                    <a:cubicBezTo>
                      <a:pt x="103" y="154"/>
                      <a:pt x="103" y="153"/>
                      <a:pt x="102" y="152"/>
                    </a:cubicBezTo>
                    <a:cubicBezTo>
                      <a:pt x="101" y="152"/>
                      <a:pt x="100" y="152"/>
                      <a:pt x="99" y="152"/>
                    </a:cubicBezTo>
                    <a:cubicBezTo>
                      <a:pt x="98" y="151"/>
                      <a:pt x="97" y="151"/>
                      <a:pt x="97" y="151"/>
                    </a:cubicBezTo>
                    <a:cubicBezTo>
                      <a:pt x="96" y="151"/>
                      <a:pt x="94" y="151"/>
                      <a:pt x="93" y="151"/>
                    </a:cubicBezTo>
                    <a:cubicBezTo>
                      <a:pt x="93" y="151"/>
                      <a:pt x="92" y="151"/>
                      <a:pt x="89" y="151"/>
                    </a:cubicBezTo>
                    <a:cubicBezTo>
                      <a:pt x="85" y="150"/>
                      <a:pt x="88" y="149"/>
                      <a:pt x="88" y="149"/>
                    </a:cubicBezTo>
                    <a:cubicBezTo>
                      <a:pt x="88" y="148"/>
                      <a:pt x="90" y="148"/>
                      <a:pt x="90" y="148"/>
                    </a:cubicBezTo>
                    <a:cubicBezTo>
                      <a:pt x="90" y="148"/>
                      <a:pt x="92" y="149"/>
                      <a:pt x="92" y="148"/>
                    </a:cubicBezTo>
                    <a:cubicBezTo>
                      <a:pt x="93" y="148"/>
                      <a:pt x="93" y="148"/>
                      <a:pt x="93" y="148"/>
                    </a:cubicBezTo>
                    <a:cubicBezTo>
                      <a:pt x="93" y="148"/>
                      <a:pt x="95" y="147"/>
                      <a:pt x="96" y="147"/>
                    </a:cubicBezTo>
                    <a:cubicBezTo>
                      <a:pt x="96" y="147"/>
                      <a:pt x="97" y="146"/>
                      <a:pt x="97" y="146"/>
                    </a:cubicBezTo>
                    <a:cubicBezTo>
                      <a:pt x="100" y="143"/>
                      <a:pt x="100" y="143"/>
                      <a:pt x="100" y="143"/>
                    </a:cubicBezTo>
                    <a:cubicBezTo>
                      <a:pt x="101" y="141"/>
                      <a:pt x="101" y="141"/>
                      <a:pt x="101" y="141"/>
                    </a:cubicBezTo>
                    <a:cubicBezTo>
                      <a:pt x="101" y="139"/>
                      <a:pt x="101" y="139"/>
                      <a:pt x="101" y="139"/>
                    </a:cubicBezTo>
                    <a:cubicBezTo>
                      <a:pt x="99" y="138"/>
                      <a:pt x="99" y="138"/>
                      <a:pt x="99" y="138"/>
                    </a:cubicBezTo>
                    <a:cubicBezTo>
                      <a:pt x="99" y="138"/>
                      <a:pt x="98" y="137"/>
                      <a:pt x="98" y="136"/>
                    </a:cubicBezTo>
                    <a:cubicBezTo>
                      <a:pt x="98" y="136"/>
                      <a:pt x="96" y="135"/>
                      <a:pt x="96" y="135"/>
                    </a:cubicBezTo>
                    <a:cubicBezTo>
                      <a:pt x="92" y="133"/>
                      <a:pt x="92" y="133"/>
                      <a:pt x="92" y="133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6" y="128"/>
                      <a:pt x="97" y="128"/>
                    </a:cubicBezTo>
                    <a:cubicBezTo>
                      <a:pt x="97" y="127"/>
                      <a:pt x="99" y="127"/>
                      <a:pt x="99" y="127"/>
                    </a:cubicBezTo>
                    <a:cubicBezTo>
                      <a:pt x="101" y="127"/>
                      <a:pt x="101" y="127"/>
                      <a:pt x="101" y="127"/>
                    </a:cubicBezTo>
                    <a:cubicBezTo>
                      <a:pt x="103" y="129"/>
                      <a:pt x="103" y="129"/>
                      <a:pt x="103" y="129"/>
                    </a:cubicBezTo>
                    <a:cubicBezTo>
                      <a:pt x="103" y="129"/>
                      <a:pt x="105" y="130"/>
                      <a:pt x="106" y="131"/>
                    </a:cubicBezTo>
                    <a:cubicBezTo>
                      <a:pt x="106" y="131"/>
                      <a:pt x="107" y="133"/>
                      <a:pt x="107" y="133"/>
                    </a:cubicBezTo>
                    <a:cubicBezTo>
                      <a:pt x="107" y="133"/>
                      <a:pt x="104" y="134"/>
                      <a:pt x="104" y="135"/>
                    </a:cubicBezTo>
                    <a:cubicBezTo>
                      <a:pt x="103" y="135"/>
                      <a:pt x="104" y="136"/>
                      <a:pt x="104" y="136"/>
                    </a:cubicBezTo>
                    <a:cubicBezTo>
                      <a:pt x="104" y="136"/>
                      <a:pt x="105" y="135"/>
                      <a:pt x="106" y="135"/>
                    </a:cubicBezTo>
                    <a:cubicBezTo>
                      <a:pt x="106" y="135"/>
                      <a:pt x="108" y="134"/>
                      <a:pt x="108" y="134"/>
                    </a:cubicBezTo>
                    <a:cubicBezTo>
                      <a:pt x="109" y="132"/>
                      <a:pt x="109" y="132"/>
                      <a:pt x="109" y="132"/>
                    </a:cubicBezTo>
                    <a:cubicBezTo>
                      <a:pt x="110" y="129"/>
                      <a:pt x="110" y="129"/>
                      <a:pt x="110" y="129"/>
                    </a:cubicBezTo>
                    <a:cubicBezTo>
                      <a:pt x="107" y="127"/>
                      <a:pt x="107" y="127"/>
                      <a:pt x="107" y="127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120"/>
                      <a:pt x="97" y="119"/>
                      <a:pt x="97" y="119"/>
                    </a:cubicBezTo>
                    <a:cubicBezTo>
                      <a:pt x="96" y="119"/>
                      <a:pt x="96" y="118"/>
                      <a:pt x="94" y="117"/>
                    </a:cubicBezTo>
                    <a:cubicBezTo>
                      <a:pt x="92" y="115"/>
                      <a:pt x="93" y="115"/>
                      <a:pt x="93" y="114"/>
                    </a:cubicBezTo>
                    <a:cubicBezTo>
                      <a:pt x="93" y="114"/>
                      <a:pt x="92" y="114"/>
                      <a:pt x="91" y="113"/>
                    </a:cubicBezTo>
                    <a:cubicBezTo>
                      <a:pt x="91" y="113"/>
                      <a:pt x="90" y="112"/>
                      <a:pt x="90" y="112"/>
                    </a:cubicBezTo>
                    <a:cubicBezTo>
                      <a:pt x="90" y="112"/>
                      <a:pt x="90" y="110"/>
                      <a:pt x="90" y="109"/>
                    </a:cubicBezTo>
                    <a:cubicBezTo>
                      <a:pt x="89" y="107"/>
                      <a:pt x="87" y="107"/>
                      <a:pt x="86" y="107"/>
                    </a:cubicBezTo>
                    <a:cubicBezTo>
                      <a:pt x="86" y="106"/>
                      <a:pt x="85" y="105"/>
                      <a:pt x="85" y="105"/>
                    </a:cubicBezTo>
                    <a:cubicBezTo>
                      <a:pt x="83" y="102"/>
                      <a:pt x="83" y="102"/>
                      <a:pt x="83" y="102"/>
                    </a:cubicBezTo>
                    <a:cubicBezTo>
                      <a:pt x="83" y="102"/>
                      <a:pt x="82" y="101"/>
                      <a:pt x="81" y="100"/>
                    </a:cubicBezTo>
                    <a:cubicBezTo>
                      <a:pt x="79" y="100"/>
                      <a:pt x="79" y="100"/>
                      <a:pt x="78" y="99"/>
                    </a:cubicBezTo>
                    <a:cubicBezTo>
                      <a:pt x="77" y="98"/>
                      <a:pt x="77" y="97"/>
                      <a:pt x="76" y="96"/>
                    </a:cubicBezTo>
                    <a:cubicBezTo>
                      <a:pt x="76" y="95"/>
                      <a:pt x="76" y="93"/>
                      <a:pt x="76" y="92"/>
                    </a:cubicBezTo>
                    <a:cubicBezTo>
                      <a:pt x="76" y="92"/>
                      <a:pt x="77" y="88"/>
                      <a:pt x="77" y="88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9" y="76"/>
                      <a:pt x="79" y="76"/>
                      <a:pt x="79" y="76"/>
                    </a:cubicBezTo>
                    <a:cubicBezTo>
                      <a:pt x="80" y="74"/>
                      <a:pt x="80" y="74"/>
                      <a:pt x="80" y="74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6" y="76"/>
                      <a:pt x="86" y="76"/>
                      <a:pt x="86" y="76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1" y="87"/>
                      <a:pt x="101" y="87"/>
                      <a:pt x="101" y="87"/>
                    </a:cubicBezTo>
                    <a:cubicBezTo>
                      <a:pt x="102" y="90"/>
                      <a:pt x="102" y="90"/>
                      <a:pt x="102" y="90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2" y="95"/>
                      <a:pt x="103" y="97"/>
                    </a:cubicBezTo>
                    <a:cubicBezTo>
                      <a:pt x="104" y="98"/>
                      <a:pt x="105" y="97"/>
                      <a:pt x="105" y="97"/>
                    </a:cubicBezTo>
                    <a:cubicBezTo>
                      <a:pt x="105" y="97"/>
                      <a:pt x="108" y="96"/>
                      <a:pt x="108" y="96"/>
                    </a:cubicBezTo>
                    <a:cubicBezTo>
                      <a:pt x="108" y="96"/>
                      <a:pt x="110" y="97"/>
                      <a:pt x="110" y="97"/>
                    </a:cubicBezTo>
                    <a:cubicBezTo>
                      <a:pt x="110" y="97"/>
                      <a:pt x="113" y="97"/>
                      <a:pt x="114" y="97"/>
                    </a:cubicBezTo>
                    <a:cubicBezTo>
                      <a:pt x="115" y="97"/>
                      <a:pt x="117" y="96"/>
                      <a:pt x="117" y="96"/>
                    </a:cubicBezTo>
                    <a:cubicBezTo>
                      <a:pt x="116" y="95"/>
                      <a:pt x="116" y="95"/>
                      <a:pt x="116" y="95"/>
                    </a:cubicBezTo>
                    <a:cubicBezTo>
                      <a:pt x="114" y="94"/>
                      <a:pt x="114" y="94"/>
                      <a:pt x="114" y="94"/>
                    </a:cubicBezTo>
                    <a:cubicBezTo>
                      <a:pt x="114" y="94"/>
                      <a:pt x="112" y="93"/>
                      <a:pt x="111" y="93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09" y="93"/>
                      <a:pt x="107" y="92"/>
                      <a:pt x="106" y="91"/>
                    </a:cubicBezTo>
                    <a:cubicBezTo>
                      <a:pt x="106" y="90"/>
                      <a:pt x="105" y="90"/>
                      <a:pt x="105" y="90"/>
                    </a:cubicBezTo>
                    <a:cubicBezTo>
                      <a:pt x="105" y="90"/>
                      <a:pt x="102" y="88"/>
                      <a:pt x="102" y="88"/>
                    </a:cubicBezTo>
                    <a:cubicBezTo>
                      <a:pt x="102" y="88"/>
                      <a:pt x="101" y="86"/>
                      <a:pt x="101" y="86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10" y="84"/>
                      <a:pt x="110" y="84"/>
                      <a:pt x="110" y="84"/>
                    </a:cubicBezTo>
                    <a:cubicBezTo>
                      <a:pt x="110" y="84"/>
                      <a:pt x="115" y="86"/>
                      <a:pt x="115" y="86"/>
                    </a:cubicBezTo>
                    <a:cubicBezTo>
                      <a:pt x="115" y="86"/>
                      <a:pt x="117" y="88"/>
                      <a:pt x="117" y="88"/>
                    </a:cubicBezTo>
                    <a:cubicBezTo>
                      <a:pt x="117" y="91"/>
                      <a:pt x="117" y="91"/>
                      <a:pt x="117" y="91"/>
                    </a:cubicBezTo>
                    <a:cubicBezTo>
                      <a:pt x="120" y="92"/>
                      <a:pt x="120" y="92"/>
                      <a:pt x="120" y="92"/>
                    </a:cubicBezTo>
                    <a:cubicBezTo>
                      <a:pt x="120" y="92"/>
                      <a:pt x="121" y="93"/>
                      <a:pt x="123" y="93"/>
                    </a:cubicBezTo>
                    <a:cubicBezTo>
                      <a:pt x="124" y="94"/>
                      <a:pt x="124" y="93"/>
                      <a:pt x="124" y="93"/>
                    </a:cubicBezTo>
                    <a:cubicBezTo>
                      <a:pt x="125" y="90"/>
                      <a:pt x="125" y="90"/>
                      <a:pt x="125" y="90"/>
                    </a:cubicBezTo>
                    <a:cubicBezTo>
                      <a:pt x="125" y="88"/>
                      <a:pt x="125" y="88"/>
                      <a:pt x="125" y="88"/>
                    </a:cubicBezTo>
                    <a:cubicBezTo>
                      <a:pt x="125" y="88"/>
                      <a:pt x="123" y="85"/>
                      <a:pt x="123" y="85"/>
                    </a:cubicBezTo>
                    <a:cubicBezTo>
                      <a:pt x="122" y="85"/>
                      <a:pt x="118" y="84"/>
                      <a:pt x="118" y="84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3" y="80"/>
                      <a:pt x="113" y="80"/>
                      <a:pt x="113" y="80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8"/>
                      <a:pt x="116" y="77"/>
                      <a:pt x="116" y="76"/>
                    </a:cubicBezTo>
                    <a:cubicBezTo>
                      <a:pt x="116" y="76"/>
                      <a:pt x="117" y="75"/>
                      <a:pt x="117" y="75"/>
                    </a:cubicBezTo>
                    <a:cubicBezTo>
                      <a:pt x="121" y="76"/>
                      <a:pt x="121" y="76"/>
                      <a:pt x="121" y="76"/>
                    </a:cubicBezTo>
                    <a:cubicBezTo>
                      <a:pt x="121" y="76"/>
                      <a:pt x="122" y="78"/>
                      <a:pt x="122" y="78"/>
                    </a:cubicBezTo>
                    <a:cubicBezTo>
                      <a:pt x="122" y="79"/>
                      <a:pt x="124" y="79"/>
                      <a:pt x="125" y="78"/>
                    </a:cubicBezTo>
                    <a:cubicBezTo>
                      <a:pt x="126" y="78"/>
                      <a:pt x="128" y="78"/>
                      <a:pt x="128" y="78"/>
                    </a:cubicBezTo>
                    <a:cubicBezTo>
                      <a:pt x="128" y="78"/>
                      <a:pt x="130" y="79"/>
                      <a:pt x="131" y="79"/>
                    </a:cubicBezTo>
                    <a:cubicBezTo>
                      <a:pt x="131" y="80"/>
                      <a:pt x="132" y="81"/>
                      <a:pt x="132" y="82"/>
                    </a:cubicBezTo>
                    <a:cubicBezTo>
                      <a:pt x="132" y="83"/>
                      <a:pt x="134" y="83"/>
                      <a:pt x="134" y="84"/>
                    </a:cubicBezTo>
                    <a:cubicBezTo>
                      <a:pt x="134" y="84"/>
                      <a:pt x="136" y="83"/>
                      <a:pt x="138" y="82"/>
                    </a:cubicBezTo>
                    <a:cubicBezTo>
                      <a:pt x="139" y="81"/>
                      <a:pt x="135" y="80"/>
                      <a:pt x="135" y="80"/>
                    </a:cubicBezTo>
                    <a:cubicBezTo>
                      <a:pt x="131" y="77"/>
                      <a:pt x="131" y="77"/>
                      <a:pt x="131" y="77"/>
                    </a:cubicBezTo>
                    <a:cubicBezTo>
                      <a:pt x="128" y="75"/>
                      <a:pt x="128" y="75"/>
                      <a:pt x="128" y="75"/>
                    </a:cubicBezTo>
                    <a:cubicBezTo>
                      <a:pt x="128" y="75"/>
                      <a:pt x="126" y="75"/>
                      <a:pt x="125" y="75"/>
                    </a:cubicBezTo>
                    <a:cubicBezTo>
                      <a:pt x="125" y="75"/>
                      <a:pt x="124" y="73"/>
                      <a:pt x="124" y="73"/>
                    </a:cubicBezTo>
                    <a:cubicBezTo>
                      <a:pt x="123" y="71"/>
                      <a:pt x="123" y="71"/>
                      <a:pt x="123" y="71"/>
                    </a:cubicBezTo>
                    <a:cubicBezTo>
                      <a:pt x="123" y="71"/>
                      <a:pt x="122" y="72"/>
                      <a:pt x="122" y="73"/>
                    </a:cubicBezTo>
                    <a:cubicBezTo>
                      <a:pt x="122" y="73"/>
                      <a:pt x="119" y="74"/>
                      <a:pt x="119" y="74"/>
                    </a:cubicBezTo>
                    <a:cubicBezTo>
                      <a:pt x="118" y="75"/>
                      <a:pt x="116" y="74"/>
                      <a:pt x="116" y="74"/>
                    </a:cubicBezTo>
                    <a:cubicBezTo>
                      <a:pt x="116" y="70"/>
                      <a:pt x="116" y="70"/>
                      <a:pt x="116" y="70"/>
                    </a:cubicBezTo>
                    <a:cubicBezTo>
                      <a:pt x="116" y="70"/>
                      <a:pt x="117" y="68"/>
                      <a:pt x="117" y="68"/>
                    </a:cubicBezTo>
                    <a:cubicBezTo>
                      <a:pt x="117" y="68"/>
                      <a:pt x="115" y="67"/>
                      <a:pt x="115" y="67"/>
                    </a:cubicBezTo>
                    <a:cubicBezTo>
                      <a:pt x="111" y="65"/>
                      <a:pt x="111" y="65"/>
                      <a:pt x="111" y="65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11" y="61"/>
                      <a:pt x="111" y="61"/>
                      <a:pt x="111" y="61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4" y="59"/>
                      <a:pt x="117" y="59"/>
                      <a:pt x="118" y="59"/>
                    </a:cubicBezTo>
                    <a:cubicBezTo>
                      <a:pt x="118" y="59"/>
                      <a:pt x="123" y="57"/>
                      <a:pt x="123" y="57"/>
                    </a:cubicBezTo>
                    <a:cubicBezTo>
                      <a:pt x="127" y="55"/>
                      <a:pt x="127" y="55"/>
                      <a:pt x="127" y="55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48"/>
                      <a:pt x="129" y="48"/>
                      <a:pt x="129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42" y="48"/>
                      <a:pt x="142" y="48"/>
                      <a:pt x="142" y="48"/>
                    </a:cubicBezTo>
                    <a:cubicBezTo>
                      <a:pt x="146" y="46"/>
                      <a:pt x="146" y="46"/>
                      <a:pt x="146" y="46"/>
                    </a:cubicBezTo>
                    <a:cubicBezTo>
                      <a:pt x="150" y="44"/>
                      <a:pt x="150" y="44"/>
                      <a:pt x="150" y="44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54" y="39"/>
                      <a:pt x="154" y="39"/>
                      <a:pt x="154" y="39"/>
                    </a:cubicBezTo>
                    <a:cubicBezTo>
                      <a:pt x="155" y="43"/>
                      <a:pt x="155" y="43"/>
                      <a:pt x="155" y="43"/>
                    </a:cubicBezTo>
                    <a:cubicBezTo>
                      <a:pt x="155" y="43"/>
                      <a:pt x="159" y="43"/>
                      <a:pt x="160" y="43"/>
                    </a:cubicBezTo>
                    <a:cubicBezTo>
                      <a:pt x="160" y="42"/>
                      <a:pt x="163" y="43"/>
                      <a:pt x="163" y="43"/>
                    </a:cubicBezTo>
                    <a:cubicBezTo>
                      <a:pt x="163" y="43"/>
                      <a:pt x="174" y="43"/>
                      <a:pt x="174" y="42"/>
                    </a:cubicBezTo>
                    <a:cubicBezTo>
                      <a:pt x="175" y="42"/>
                      <a:pt x="180" y="41"/>
                      <a:pt x="180" y="41"/>
                    </a:cubicBezTo>
                    <a:cubicBezTo>
                      <a:pt x="180" y="41"/>
                      <a:pt x="183" y="43"/>
                      <a:pt x="183" y="43"/>
                    </a:cubicBezTo>
                    <a:cubicBezTo>
                      <a:pt x="184" y="44"/>
                      <a:pt x="188" y="44"/>
                      <a:pt x="188" y="44"/>
                    </a:cubicBezTo>
                    <a:cubicBezTo>
                      <a:pt x="191" y="41"/>
                      <a:pt x="191" y="41"/>
                      <a:pt x="191" y="41"/>
                    </a:cubicBezTo>
                    <a:cubicBezTo>
                      <a:pt x="195" y="36"/>
                      <a:pt x="195" y="36"/>
                      <a:pt x="195" y="36"/>
                    </a:cubicBezTo>
                    <a:cubicBezTo>
                      <a:pt x="192" y="26"/>
                      <a:pt x="192" y="26"/>
                      <a:pt x="192" y="26"/>
                    </a:cubicBezTo>
                    <a:cubicBezTo>
                      <a:pt x="192" y="26"/>
                      <a:pt x="192" y="23"/>
                      <a:pt x="192" y="22"/>
                    </a:cubicBezTo>
                    <a:cubicBezTo>
                      <a:pt x="192" y="21"/>
                      <a:pt x="194" y="18"/>
                      <a:pt x="194" y="18"/>
                    </a:cubicBezTo>
                    <a:cubicBezTo>
                      <a:pt x="196" y="16"/>
                      <a:pt x="196" y="16"/>
                      <a:pt x="196" y="16"/>
                    </a:cubicBezTo>
                    <a:cubicBezTo>
                      <a:pt x="196" y="16"/>
                      <a:pt x="199" y="15"/>
                      <a:pt x="200" y="15"/>
                    </a:cubicBezTo>
                    <a:cubicBezTo>
                      <a:pt x="201" y="14"/>
                      <a:pt x="197" y="10"/>
                      <a:pt x="197" y="9"/>
                    </a:cubicBezTo>
                    <a:cubicBezTo>
                      <a:pt x="197" y="8"/>
                      <a:pt x="196" y="4"/>
                      <a:pt x="196" y="4"/>
                    </a:cubicBezTo>
                    <a:cubicBezTo>
                      <a:pt x="196" y="4"/>
                      <a:pt x="191" y="2"/>
                      <a:pt x="191" y="2"/>
                    </a:cubicBezTo>
                    <a:cubicBezTo>
                      <a:pt x="190" y="1"/>
                      <a:pt x="186" y="1"/>
                      <a:pt x="184" y="0"/>
                    </a:cubicBezTo>
                    <a:cubicBezTo>
                      <a:pt x="183" y="0"/>
                      <a:pt x="181" y="1"/>
                      <a:pt x="180" y="1"/>
                    </a:cubicBezTo>
                    <a:cubicBezTo>
                      <a:pt x="178" y="2"/>
                      <a:pt x="179" y="4"/>
                      <a:pt x="179" y="4"/>
                    </a:cubicBezTo>
                    <a:cubicBezTo>
                      <a:pt x="180" y="5"/>
                      <a:pt x="181" y="7"/>
                      <a:pt x="182" y="9"/>
                    </a:cubicBezTo>
                    <a:cubicBezTo>
                      <a:pt x="184" y="12"/>
                      <a:pt x="184" y="12"/>
                      <a:pt x="184" y="13"/>
                    </a:cubicBezTo>
                    <a:cubicBezTo>
                      <a:pt x="184" y="14"/>
                      <a:pt x="184" y="16"/>
                      <a:pt x="182" y="17"/>
                    </a:cubicBezTo>
                    <a:cubicBezTo>
                      <a:pt x="181" y="18"/>
                      <a:pt x="180" y="18"/>
                      <a:pt x="179" y="19"/>
                    </a:cubicBezTo>
                    <a:cubicBezTo>
                      <a:pt x="178" y="19"/>
                      <a:pt x="175" y="21"/>
                      <a:pt x="174" y="21"/>
                    </a:cubicBezTo>
                    <a:cubicBezTo>
                      <a:pt x="174" y="22"/>
                      <a:pt x="170" y="22"/>
                      <a:pt x="169" y="22"/>
                    </a:cubicBezTo>
                    <a:cubicBezTo>
                      <a:pt x="168" y="23"/>
                      <a:pt x="163" y="24"/>
                      <a:pt x="163" y="24"/>
                    </a:cubicBezTo>
                    <a:cubicBezTo>
                      <a:pt x="160" y="26"/>
                      <a:pt x="160" y="26"/>
                      <a:pt x="160" y="26"/>
                    </a:cubicBezTo>
                    <a:cubicBezTo>
                      <a:pt x="157" y="28"/>
                      <a:pt x="157" y="28"/>
                      <a:pt x="157" y="28"/>
                    </a:cubicBezTo>
                    <a:cubicBezTo>
                      <a:pt x="151" y="25"/>
                      <a:pt x="151" y="25"/>
                      <a:pt x="151" y="25"/>
                    </a:cubicBezTo>
                    <a:cubicBezTo>
                      <a:pt x="143" y="24"/>
                      <a:pt x="143" y="24"/>
                      <a:pt x="143" y="24"/>
                    </a:cubicBezTo>
                    <a:cubicBezTo>
                      <a:pt x="143" y="24"/>
                      <a:pt x="138" y="26"/>
                      <a:pt x="138" y="26"/>
                    </a:cubicBezTo>
                    <a:cubicBezTo>
                      <a:pt x="137" y="27"/>
                      <a:pt x="132" y="23"/>
                      <a:pt x="132" y="23"/>
                    </a:cubicBezTo>
                    <a:cubicBezTo>
                      <a:pt x="130" y="20"/>
                      <a:pt x="130" y="20"/>
                      <a:pt x="130" y="20"/>
                    </a:cubicBezTo>
                    <a:cubicBezTo>
                      <a:pt x="130" y="20"/>
                      <a:pt x="125" y="20"/>
                      <a:pt x="124" y="20"/>
                    </a:cubicBezTo>
                    <a:cubicBezTo>
                      <a:pt x="123" y="20"/>
                      <a:pt x="123" y="22"/>
                      <a:pt x="122" y="22"/>
                    </a:cubicBezTo>
                    <a:cubicBezTo>
                      <a:pt x="122" y="22"/>
                      <a:pt x="120" y="22"/>
                      <a:pt x="118" y="22"/>
                    </a:cubicBezTo>
                    <a:cubicBezTo>
                      <a:pt x="116" y="22"/>
                      <a:pt x="115" y="24"/>
                      <a:pt x="115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7"/>
                      <a:pt x="109" y="29"/>
                      <a:pt x="108" y="29"/>
                    </a:cubicBezTo>
                    <a:cubicBezTo>
                      <a:pt x="108" y="29"/>
                      <a:pt x="101" y="32"/>
                      <a:pt x="101" y="32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5" y="34"/>
                      <a:pt x="93" y="34"/>
                      <a:pt x="93" y="34"/>
                    </a:cubicBezTo>
                    <a:cubicBezTo>
                      <a:pt x="92" y="34"/>
                      <a:pt x="90" y="36"/>
                      <a:pt x="90" y="36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4" y="48"/>
                      <a:pt x="74" y="48"/>
                      <a:pt x="74" y="48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60" y="53"/>
                      <a:pt x="59" y="53"/>
                    </a:cubicBezTo>
                    <a:cubicBezTo>
                      <a:pt x="58" y="53"/>
                      <a:pt x="54" y="54"/>
                      <a:pt x="53" y="54"/>
                    </a:cubicBezTo>
                    <a:cubicBezTo>
                      <a:pt x="51" y="55"/>
                      <a:pt x="48" y="56"/>
                      <a:pt x="47" y="57"/>
                    </a:cubicBezTo>
                    <a:cubicBezTo>
                      <a:pt x="47" y="57"/>
                      <a:pt x="45" y="61"/>
                      <a:pt x="45" y="61"/>
                    </a:cubicBezTo>
                    <a:cubicBezTo>
                      <a:pt x="45" y="61"/>
                      <a:pt x="43" y="65"/>
                      <a:pt x="42" y="65"/>
                    </a:cubicBezTo>
                    <a:cubicBezTo>
                      <a:pt x="41" y="66"/>
                      <a:pt x="38" y="69"/>
                      <a:pt x="38" y="69"/>
                    </a:cubicBezTo>
                    <a:cubicBezTo>
                      <a:pt x="38" y="69"/>
                      <a:pt x="33" y="68"/>
                      <a:pt x="32" y="68"/>
                    </a:cubicBezTo>
                    <a:cubicBezTo>
                      <a:pt x="31" y="68"/>
                      <a:pt x="29" y="70"/>
                      <a:pt x="27" y="70"/>
                    </a:cubicBezTo>
                    <a:cubicBezTo>
                      <a:pt x="25" y="71"/>
                      <a:pt x="24" y="71"/>
                      <a:pt x="23" y="71"/>
                    </a:cubicBezTo>
                    <a:cubicBezTo>
                      <a:pt x="22" y="71"/>
                      <a:pt x="19" y="72"/>
                      <a:pt x="18" y="72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86"/>
                      <a:pt x="23" y="86"/>
                      <a:pt x="22" y="87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0" y="88"/>
                      <a:pt x="19" y="89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5" y="102"/>
                      <a:pt x="15" y="102"/>
                      <a:pt x="15" y="102"/>
                    </a:cubicBezTo>
                    <a:cubicBezTo>
                      <a:pt x="11" y="110"/>
                      <a:pt x="11" y="110"/>
                      <a:pt x="11" y="110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3" y="116"/>
                      <a:pt x="3" y="117"/>
                      <a:pt x="3" y="118"/>
                    </a:cubicBezTo>
                    <a:cubicBezTo>
                      <a:pt x="4" y="119"/>
                      <a:pt x="5" y="119"/>
                      <a:pt x="5" y="119"/>
                    </a:cubicBezTo>
                    <a:cubicBezTo>
                      <a:pt x="6" y="120"/>
                      <a:pt x="6" y="120"/>
                      <a:pt x="6" y="120"/>
                    </a:cubicBezTo>
                    <a:cubicBezTo>
                      <a:pt x="6" y="122"/>
                      <a:pt x="6" y="122"/>
                      <a:pt x="6" y="122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5" y="123"/>
                      <a:pt x="5" y="124"/>
                      <a:pt x="4" y="125"/>
                    </a:cubicBezTo>
                    <a:cubicBezTo>
                      <a:pt x="4" y="125"/>
                      <a:pt x="4" y="126"/>
                      <a:pt x="4" y="126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1" y="132"/>
                      <a:pt x="1" y="133"/>
                    </a:cubicBezTo>
                    <a:cubicBezTo>
                      <a:pt x="0" y="134"/>
                      <a:pt x="2" y="135"/>
                      <a:pt x="2" y="135"/>
                    </a:cubicBezTo>
                    <a:cubicBezTo>
                      <a:pt x="5" y="136"/>
                      <a:pt x="5" y="136"/>
                      <a:pt x="5" y="136"/>
                    </a:cubicBezTo>
                    <a:cubicBezTo>
                      <a:pt x="4" y="139"/>
                      <a:pt x="4" y="139"/>
                      <a:pt x="4" y="139"/>
                    </a:cubicBezTo>
                    <a:cubicBezTo>
                      <a:pt x="4" y="139"/>
                      <a:pt x="7" y="142"/>
                      <a:pt x="7" y="144"/>
                    </a:cubicBezTo>
                    <a:cubicBezTo>
                      <a:pt x="7" y="145"/>
                      <a:pt x="9" y="145"/>
                      <a:pt x="10" y="144"/>
                    </a:cubicBezTo>
                    <a:cubicBezTo>
                      <a:pt x="11" y="143"/>
                      <a:pt x="12" y="140"/>
                      <a:pt x="12" y="140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9" y="153"/>
                      <a:pt x="19" y="153"/>
                      <a:pt x="19" y="153"/>
                    </a:cubicBezTo>
                    <a:cubicBezTo>
                      <a:pt x="19" y="153"/>
                      <a:pt x="19" y="153"/>
                      <a:pt x="22" y="156"/>
                    </a:cubicBezTo>
                    <a:cubicBezTo>
                      <a:pt x="25" y="158"/>
                      <a:pt x="24" y="155"/>
                      <a:pt x="24" y="155"/>
                    </a:cubicBezTo>
                    <a:cubicBezTo>
                      <a:pt x="26" y="152"/>
                      <a:pt x="26" y="152"/>
                      <a:pt x="26" y="152"/>
                    </a:cubicBezTo>
                    <a:cubicBezTo>
                      <a:pt x="26" y="152"/>
                      <a:pt x="28" y="152"/>
                      <a:pt x="29" y="153"/>
                    </a:cubicBezTo>
                    <a:cubicBezTo>
                      <a:pt x="30" y="153"/>
                      <a:pt x="31" y="154"/>
                      <a:pt x="32" y="154"/>
                    </a:cubicBezTo>
                    <a:cubicBezTo>
                      <a:pt x="33" y="153"/>
                      <a:pt x="35" y="152"/>
                      <a:pt x="37" y="152"/>
                    </a:cubicBezTo>
                    <a:cubicBezTo>
                      <a:pt x="39" y="152"/>
                      <a:pt x="38" y="155"/>
                      <a:pt x="38" y="156"/>
                    </a:cubicBezTo>
                    <a:cubicBezTo>
                      <a:pt x="38" y="157"/>
                      <a:pt x="37" y="158"/>
                      <a:pt x="35" y="158"/>
                    </a:cubicBezTo>
                    <a:cubicBezTo>
                      <a:pt x="34" y="158"/>
                      <a:pt x="34" y="158"/>
                      <a:pt x="33" y="158"/>
                    </a:cubicBezTo>
                    <a:cubicBezTo>
                      <a:pt x="32" y="157"/>
                      <a:pt x="30" y="157"/>
                      <a:pt x="29" y="157"/>
                    </a:cubicBezTo>
                    <a:cubicBezTo>
                      <a:pt x="28" y="156"/>
                      <a:pt x="25" y="157"/>
                      <a:pt x="25" y="157"/>
                    </a:cubicBezTo>
                    <a:cubicBezTo>
                      <a:pt x="25" y="160"/>
                      <a:pt x="25" y="160"/>
                      <a:pt x="25" y="160"/>
                    </a:cubicBezTo>
                    <a:cubicBezTo>
                      <a:pt x="25" y="160"/>
                      <a:pt x="23" y="164"/>
                      <a:pt x="23" y="164"/>
                    </a:cubicBezTo>
                    <a:cubicBezTo>
                      <a:pt x="23" y="165"/>
                      <a:pt x="19" y="167"/>
                      <a:pt x="19" y="167"/>
                    </a:cubicBezTo>
                    <a:cubicBezTo>
                      <a:pt x="19" y="167"/>
                      <a:pt x="20" y="169"/>
                      <a:pt x="20" y="170"/>
                    </a:cubicBezTo>
                    <a:cubicBezTo>
                      <a:pt x="19" y="171"/>
                      <a:pt x="21" y="174"/>
                      <a:pt x="21" y="174"/>
                    </a:cubicBezTo>
                    <a:cubicBezTo>
                      <a:pt x="21" y="174"/>
                      <a:pt x="24" y="172"/>
                      <a:pt x="25" y="172"/>
                    </a:cubicBezTo>
                    <a:cubicBezTo>
                      <a:pt x="25" y="172"/>
                      <a:pt x="26" y="171"/>
                      <a:pt x="26" y="170"/>
                    </a:cubicBezTo>
                    <a:cubicBezTo>
                      <a:pt x="26" y="170"/>
                      <a:pt x="25" y="168"/>
                      <a:pt x="25" y="168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7" y="164"/>
                      <a:pt x="27" y="164"/>
                      <a:pt x="27" y="16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5" y="170"/>
                      <a:pt x="35" y="170"/>
                      <a:pt x="35" y="170"/>
                    </a:cubicBezTo>
                    <a:cubicBezTo>
                      <a:pt x="39" y="174"/>
                      <a:pt x="39" y="174"/>
                      <a:pt x="39" y="174"/>
                    </a:cubicBezTo>
                    <a:cubicBezTo>
                      <a:pt x="40" y="179"/>
                      <a:pt x="40" y="179"/>
                      <a:pt x="40" y="179"/>
                    </a:cubicBezTo>
                    <a:cubicBezTo>
                      <a:pt x="40" y="179"/>
                      <a:pt x="43" y="183"/>
                      <a:pt x="44" y="183"/>
                    </a:cubicBezTo>
                    <a:cubicBezTo>
                      <a:pt x="44" y="183"/>
                      <a:pt x="47" y="180"/>
                      <a:pt x="47" y="180"/>
                    </a:cubicBezTo>
                    <a:cubicBezTo>
                      <a:pt x="48" y="178"/>
                      <a:pt x="48" y="178"/>
                      <a:pt x="48" y="178"/>
                    </a:cubicBezTo>
                    <a:cubicBezTo>
                      <a:pt x="48" y="175"/>
                      <a:pt x="48" y="175"/>
                      <a:pt x="48" y="175"/>
                    </a:cubicBezTo>
                    <a:cubicBezTo>
                      <a:pt x="50" y="177"/>
                      <a:pt x="50" y="177"/>
                      <a:pt x="50" y="177"/>
                    </a:cubicBezTo>
                    <a:cubicBezTo>
                      <a:pt x="52" y="180"/>
                      <a:pt x="52" y="180"/>
                      <a:pt x="52" y="180"/>
                    </a:cubicBezTo>
                    <a:cubicBezTo>
                      <a:pt x="55" y="180"/>
                      <a:pt x="55" y="180"/>
                      <a:pt x="55" y="180"/>
                    </a:cubicBezTo>
                    <a:cubicBezTo>
                      <a:pt x="59" y="177"/>
                      <a:pt x="59" y="177"/>
                      <a:pt x="59" y="177"/>
                    </a:cubicBezTo>
                    <a:cubicBezTo>
                      <a:pt x="59" y="177"/>
                      <a:pt x="67" y="176"/>
                      <a:pt x="67" y="176"/>
                    </a:cubicBezTo>
                    <a:cubicBezTo>
                      <a:pt x="68" y="175"/>
                      <a:pt x="70" y="175"/>
                      <a:pt x="70" y="175"/>
                    </a:cubicBezTo>
                    <a:cubicBezTo>
                      <a:pt x="75" y="176"/>
                      <a:pt x="75" y="176"/>
                      <a:pt x="75" y="176"/>
                    </a:cubicBezTo>
                    <a:cubicBezTo>
                      <a:pt x="75" y="176"/>
                      <a:pt x="79" y="176"/>
                      <a:pt x="79" y="176"/>
                    </a:cubicBezTo>
                    <a:cubicBezTo>
                      <a:pt x="80" y="176"/>
                      <a:pt x="83" y="175"/>
                      <a:pt x="83" y="175"/>
                    </a:cubicBezTo>
                    <a:cubicBezTo>
                      <a:pt x="83" y="175"/>
                      <a:pt x="85" y="173"/>
                      <a:pt x="85" y="173"/>
                    </a:cubicBezTo>
                    <a:cubicBezTo>
                      <a:pt x="85" y="170"/>
                      <a:pt x="85" y="170"/>
                      <a:pt x="85" y="170"/>
                    </a:cubicBezTo>
                    <a:cubicBezTo>
                      <a:pt x="88" y="170"/>
                      <a:pt x="88" y="170"/>
                      <a:pt x="88" y="170"/>
                    </a:cubicBezTo>
                    <a:cubicBezTo>
                      <a:pt x="88" y="170"/>
                      <a:pt x="88" y="172"/>
                      <a:pt x="90" y="174"/>
                    </a:cubicBezTo>
                    <a:cubicBezTo>
                      <a:pt x="91" y="176"/>
                      <a:pt x="91" y="174"/>
                      <a:pt x="91" y="174"/>
                    </a:cubicBezTo>
                    <a:cubicBezTo>
                      <a:pt x="93" y="173"/>
                      <a:pt x="93" y="173"/>
                      <a:pt x="93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99" y="174"/>
                      <a:pt x="99" y="174"/>
                      <a:pt x="99" y="174"/>
                    </a:cubicBezTo>
                    <a:cubicBezTo>
                      <a:pt x="99" y="174"/>
                      <a:pt x="102" y="176"/>
                      <a:pt x="104" y="177"/>
                    </a:cubicBezTo>
                    <a:cubicBezTo>
                      <a:pt x="106" y="177"/>
                      <a:pt x="106" y="176"/>
                      <a:pt x="107" y="176"/>
                    </a:cubicBezTo>
                    <a:cubicBezTo>
                      <a:pt x="108" y="175"/>
                      <a:pt x="111" y="175"/>
                      <a:pt x="111" y="175"/>
                    </a:cubicBezTo>
                    <a:cubicBezTo>
                      <a:pt x="111" y="175"/>
                      <a:pt x="113" y="178"/>
                      <a:pt x="114" y="179"/>
                    </a:cubicBezTo>
                    <a:cubicBezTo>
                      <a:pt x="114" y="180"/>
                      <a:pt x="113" y="180"/>
                      <a:pt x="113" y="180"/>
                    </a:cubicBezTo>
                    <a:cubicBezTo>
                      <a:pt x="113" y="180"/>
                      <a:pt x="112" y="181"/>
                      <a:pt x="111" y="181"/>
                    </a:cubicBezTo>
                    <a:cubicBezTo>
                      <a:pt x="110" y="181"/>
                      <a:pt x="110" y="181"/>
                      <a:pt x="108" y="181"/>
                    </a:cubicBezTo>
                    <a:cubicBezTo>
                      <a:pt x="107" y="181"/>
                      <a:pt x="106" y="182"/>
                      <a:pt x="105" y="182"/>
                    </a:cubicBezTo>
                    <a:cubicBezTo>
                      <a:pt x="105" y="182"/>
                      <a:pt x="105" y="184"/>
                      <a:pt x="105" y="184"/>
                    </a:cubicBezTo>
                    <a:cubicBezTo>
                      <a:pt x="106" y="184"/>
                      <a:pt x="106" y="184"/>
                      <a:pt x="106" y="184"/>
                    </a:cubicBezTo>
                    <a:cubicBezTo>
                      <a:pt x="108" y="187"/>
                      <a:pt x="108" y="187"/>
                      <a:pt x="108" y="187"/>
                    </a:cubicBezTo>
                    <a:cubicBezTo>
                      <a:pt x="110" y="188"/>
                      <a:pt x="110" y="188"/>
                      <a:pt x="110" y="188"/>
                    </a:cubicBezTo>
                    <a:cubicBezTo>
                      <a:pt x="113" y="188"/>
                      <a:pt x="113" y="188"/>
                      <a:pt x="113" y="188"/>
                    </a:cubicBezTo>
                    <a:cubicBezTo>
                      <a:pt x="116" y="186"/>
                      <a:pt x="116" y="186"/>
                      <a:pt x="116" y="186"/>
                    </a:cubicBezTo>
                    <a:cubicBezTo>
                      <a:pt x="118" y="185"/>
                      <a:pt x="118" y="185"/>
                      <a:pt x="118" y="185"/>
                    </a:cubicBezTo>
                    <a:cubicBezTo>
                      <a:pt x="121" y="184"/>
                      <a:pt x="121" y="184"/>
                      <a:pt x="121" y="184"/>
                    </a:cubicBezTo>
                    <a:cubicBezTo>
                      <a:pt x="124" y="182"/>
                      <a:pt x="124" y="182"/>
                      <a:pt x="124" y="182"/>
                    </a:cubicBezTo>
                    <a:cubicBezTo>
                      <a:pt x="126" y="180"/>
                      <a:pt x="126" y="180"/>
                      <a:pt x="126" y="180"/>
                    </a:cubicBezTo>
                    <a:cubicBezTo>
                      <a:pt x="127" y="179"/>
                      <a:pt x="127" y="179"/>
                      <a:pt x="127" y="179"/>
                    </a:cubicBezTo>
                    <a:cubicBezTo>
                      <a:pt x="127" y="179"/>
                      <a:pt x="129" y="182"/>
                      <a:pt x="129" y="182"/>
                    </a:cubicBezTo>
                    <a:cubicBezTo>
                      <a:pt x="129" y="183"/>
                      <a:pt x="124" y="185"/>
                      <a:pt x="123" y="186"/>
                    </a:cubicBezTo>
                    <a:cubicBezTo>
                      <a:pt x="123" y="186"/>
                      <a:pt x="123" y="186"/>
                      <a:pt x="123" y="187"/>
                    </a:cubicBezTo>
                    <a:cubicBezTo>
                      <a:pt x="123" y="187"/>
                      <a:pt x="125" y="187"/>
                      <a:pt x="126" y="187"/>
                    </a:cubicBezTo>
                    <a:cubicBezTo>
                      <a:pt x="127" y="187"/>
                      <a:pt x="126" y="187"/>
                      <a:pt x="127" y="186"/>
                    </a:cubicBezTo>
                    <a:cubicBezTo>
                      <a:pt x="127" y="186"/>
                      <a:pt x="129" y="184"/>
                      <a:pt x="129" y="184"/>
                    </a:cubicBezTo>
                    <a:cubicBezTo>
                      <a:pt x="129" y="184"/>
                      <a:pt x="130" y="184"/>
                      <a:pt x="131" y="184"/>
                    </a:cubicBezTo>
                    <a:cubicBezTo>
                      <a:pt x="132" y="184"/>
                      <a:pt x="131" y="182"/>
                      <a:pt x="131" y="181"/>
                    </a:cubicBezTo>
                    <a:cubicBezTo>
                      <a:pt x="131" y="180"/>
                      <a:pt x="133" y="182"/>
                      <a:pt x="134" y="183"/>
                    </a:cubicBezTo>
                    <a:cubicBezTo>
                      <a:pt x="135" y="184"/>
                      <a:pt x="135" y="185"/>
                      <a:pt x="136" y="185"/>
                    </a:cubicBezTo>
                    <a:cubicBezTo>
                      <a:pt x="136" y="186"/>
                      <a:pt x="137" y="188"/>
                      <a:pt x="137" y="188"/>
                    </a:cubicBezTo>
                    <a:cubicBezTo>
                      <a:pt x="137" y="188"/>
                      <a:pt x="140" y="188"/>
                      <a:pt x="141" y="188"/>
                    </a:cubicBezTo>
                    <a:cubicBezTo>
                      <a:pt x="142" y="188"/>
                      <a:pt x="142" y="190"/>
                      <a:pt x="143" y="190"/>
                    </a:cubicBezTo>
                    <a:cubicBezTo>
                      <a:pt x="144" y="191"/>
                      <a:pt x="145" y="192"/>
                      <a:pt x="145" y="193"/>
                    </a:cubicBezTo>
                    <a:cubicBezTo>
                      <a:pt x="145" y="193"/>
                      <a:pt x="147" y="193"/>
                      <a:pt x="147" y="193"/>
                    </a:cubicBezTo>
                    <a:cubicBezTo>
                      <a:pt x="147" y="193"/>
                      <a:pt x="149" y="191"/>
                      <a:pt x="149" y="190"/>
                    </a:cubicBezTo>
                    <a:cubicBezTo>
                      <a:pt x="149" y="190"/>
                      <a:pt x="149" y="188"/>
                      <a:pt x="149" y="18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sp>
          <p:nvSpPr>
            <p:cNvPr id="960" name="Freeform 206"/>
            <p:cNvSpPr>
              <a:spLocks/>
            </p:cNvSpPr>
            <p:nvPr/>
          </p:nvSpPr>
          <p:spPr bwMode="auto">
            <a:xfrm>
              <a:off x="5611039" y="4131355"/>
              <a:ext cx="611188" cy="465138"/>
            </a:xfrm>
            <a:custGeom>
              <a:avLst/>
              <a:gdLst>
                <a:gd name="T0" fmla="*/ 140 w 192"/>
                <a:gd name="T1" fmla="*/ 121 h 146"/>
                <a:gd name="T2" fmla="*/ 136 w 192"/>
                <a:gd name="T3" fmla="*/ 114 h 146"/>
                <a:gd name="T4" fmla="*/ 139 w 192"/>
                <a:gd name="T5" fmla="*/ 107 h 146"/>
                <a:gd name="T6" fmla="*/ 145 w 192"/>
                <a:gd name="T7" fmla="*/ 101 h 146"/>
                <a:gd name="T8" fmla="*/ 146 w 192"/>
                <a:gd name="T9" fmla="*/ 97 h 146"/>
                <a:gd name="T10" fmla="*/ 160 w 192"/>
                <a:gd name="T11" fmla="*/ 86 h 146"/>
                <a:gd name="T12" fmla="*/ 172 w 192"/>
                <a:gd name="T13" fmla="*/ 84 h 146"/>
                <a:gd name="T14" fmla="*/ 183 w 192"/>
                <a:gd name="T15" fmla="*/ 84 h 146"/>
                <a:gd name="T16" fmla="*/ 189 w 192"/>
                <a:gd name="T17" fmla="*/ 81 h 146"/>
                <a:gd name="T18" fmla="*/ 186 w 192"/>
                <a:gd name="T19" fmla="*/ 78 h 146"/>
                <a:gd name="T20" fmla="*/ 180 w 192"/>
                <a:gd name="T21" fmla="*/ 68 h 146"/>
                <a:gd name="T22" fmla="*/ 173 w 192"/>
                <a:gd name="T23" fmla="*/ 62 h 146"/>
                <a:gd name="T24" fmla="*/ 176 w 192"/>
                <a:gd name="T25" fmla="*/ 55 h 146"/>
                <a:gd name="T26" fmla="*/ 178 w 192"/>
                <a:gd name="T27" fmla="*/ 45 h 146"/>
                <a:gd name="T28" fmla="*/ 178 w 192"/>
                <a:gd name="T29" fmla="*/ 28 h 146"/>
                <a:gd name="T30" fmla="*/ 184 w 192"/>
                <a:gd name="T31" fmla="*/ 21 h 146"/>
                <a:gd name="T32" fmla="*/ 192 w 192"/>
                <a:gd name="T33" fmla="*/ 13 h 146"/>
                <a:gd name="T34" fmla="*/ 189 w 192"/>
                <a:gd name="T35" fmla="*/ 6 h 146"/>
                <a:gd name="T36" fmla="*/ 161 w 192"/>
                <a:gd name="T37" fmla="*/ 2 h 146"/>
                <a:gd name="T38" fmla="*/ 125 w 192"/>
                <a:gd name="T39" fmla="*/ 9 h 146"/>
                <a:gd name="T40" fmla="*/ 107 w 192"/>
                <a:gd name="T41" fmla="*/ 29 h 146"/>
                <a:gd name="T42" fmla="*/ 60 w 192"/>
                <a:gd name="T43" fmla="*/ 39 h 146"/>
                <a:gd name="T44" fmla="*/ 33 w 192"/>
                <a:gd name="T45" fmla="*/ 39 h 146"/>
                <a:gd name="T46" fmla="*/ 15 w 192"/>
                <a:gd name="T47" fmla="*/ 42 h 146"/>
                <a:gd name="T48" fmla="*/ 13 w 192"/>
                <a:gd name="T49" fmla="*/ 36 h 146"/>
                <a:gd name="T50" fmla="*/ 14 w 192"/>
                <a:gd name="T51" fmla="*/ 30 h 146"/>
                <a:gd name="T52" fmla="*/ 5 w 192"/>
                <a:gd name="T53" fmla="*/ 34 h 146"/>
                <a:gd name="T54" fmla="*/ 2 w 192"/>
                <a:gd name="T55" fmla="*/ 36 h 146"/>
                <a:gd name="T56" fmla="*/ 0 w 192"/>
                <a:gd name="T57" fmla="*/ 45 h 146"/>
                <a:gd name="T58" fmla="*/ 2 w 192"/>
                <a:gd name="T59" fmla="*/ 49 h 146"/>
                <a:gd name="T60" fmla="*/ 10 w 192"/>
                <a:gd name="T61" fmla="*/ 57 h 146"/>
                <a:gd name="T62" fmla="*/ 19 w 192"/>
                <a:gd name="T63" fmla="*/ 64 h 146"/>
                <a:gd name="T64" fmla="*/ 26 w 192"/>
                <a:gd name="T65" fmla="*/ 65 h 146"/>
                <a:gd name="T66" fmla="*/ 21 w 192"/>
                <a:gd name="T67" fmla="*/ 77 h 146"/>
                <a:gd name="T68" fmla="*/ 20 w 192"/>
                <a:gd name="T69" fmla="*/ 81 h 146"/>
                <a:gd name="T70" fmla="*/ 17 w 192"/>
                <a:gd name="T71" fmla="*/ 86 h 146"/>
                <a:gd name="T72" fmla="*/ 12 w 192"/>
                <a:gd name="T73" fmla="*/ 88 h 146"/>
                <a:gd name="T74" fmla="*/ 13 w 192"/>
                <a:gd name="T75" fmla="*/ 97 h 146"/>
                <a:gd name="T76" fmla="*/ 18 w 192"/>
                <a:gd name="T77" fmla="*/ 101 h 146"/>
                <a:gd name="T78" fmla="*/ 15 w 192"/>
                <a:gd name="T79" fmla="*/ 110 h 146"/>
                <a:gd name="T80" fmla="*/ 17 w 192"/>
                <a:gd name="T81" fmla="*/ 114 h 146"/>
                <a:gd name="T82" fmla="*/ 31 w 192"/>
                <a:gd name="T83" fmla="*/ 121 h 146"/>
                <a:gd name="T84" fmla="*/ 38 w 192"/>
                <a:gd name="T85" fmla="*/ 132 h 146"/>
                <a:gd name="T86" fmla="*/ 38 w 192"/>
                <a:gd name="T87" fmla="*/ 143 h 146"/>
                <a:gd name="T88" fmla="*/ 47 w 192"/>
                <a:gd name="T89" fmla="*/ 142 h 146"/>
                <a:gd name="T90" fmla="*/ 52 w 192"/>
                <a:gd name="T91" fmla="*/ 140 h 146"/>
                <a:gd name="T92" fmla="*/ 59 w 192"/>
                <a:gd name="T93" fmla="*/ 138 h 146"/>
                <a:gd name="T94" fmla="*/ 72 w 192"/>
                <a:gd name="T95" fmla="*/ 131 h 146"/>
                <a:gd name="T96" fmla="*/ 83 w 192"/>
                <a:gd name="T97" fmla="*/ 126 h 146"/>
                <a:gd name="T98" fmla="*/ 93 w 192"/>
                <a:gd name="T99" fmla="*/ 129 h 146"/>
                <a:gd name="T100" fmla="*/ 110 w 192"/>
                <a:gd name="T101" fmla="*/ 131 h 146"/>
                <a:gd name="T102" fmla="*/ 121 w 192"/>
                <a:gd name="T103" fmla="*/ 130 h 146"/>
                <a:gd name="T104" fmla="*/ 133 w 192"/>
                <a:gd name="T105" fmla="*/ 127 h 146"/>
                <a:gd name="T106" fmla="*/ 138 w 192"/>
                <a:gd name="T107" fmla="*/ 12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2" h="146">
                  <a:moveTo>
                    <a:pt x="141" y="121"/>
                  </a:moveTo>
                  <a:cubicBezTo>
                    <a:pt x="141" y="121"/>
                    <a:pt x="141" y="121"/>
                    <a:pt x="141" y="121"/>
                  </a:cubicBezTo>
                  <a:cubicBezTo>
                    <a:pt x="141" y="121"/>
                    <a:pt x="141" y="121"/>
                    <a:pt x="140" y="121"/>
                  </a:cubicBezTo>
                  <a:cubicBezTo>
                    <a:pt x="140" y="120"/>
                    <a:pt x="140" y="120"/>
                    <a:pt x="139" y="119"/>
                  </a:cubicBezTo>
                  <a:cubicBezTo>
                    <a:pt x="138" y="117"/>
                    <a:pt x="138" y="116"/>
                    <a:pt x="137" y="115"/>
                  </a:cubicBezTo>
                  <a:cubicBezTo>
                    <a:pt x="136" y="114"/>
                    <a:pt x="136" y="114"/>
                    <a:pt x="136" y="114"/>
                  </a:cubicBezTo>
                  <a:cubicBezTo>
                    <a:pt x="136" y="113"/>
                    <a:pt x="135" y="110"/>
                    <a:pt x="136" y="109"/>
                  </a:cubicBezTo>
                  <a:cubicBezTo>
                    <a:pt x="136" y="108"/>
                    <a:pt x="137" y="107"/>
                    <a:pt x="138" y="107"/>
                  </a:cubicBezTo>
                  <a:cubicBezTo>
                    <a:pt x="138" y="107"/>
                    <a:pt x="138" y="107"/>
                    <a:pt x="139" y="107"/>
                  </a:cubicBezTo>
                  <a:cubicBezTo>
                    <a:pt x="139" y="107"/>
                    <a:pt x="140" y="106"/>
                    <a:pt x="141" y="106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1" y="103"/>
                    <a:pt x="143" y="102"/>
                    <a:pt x="145" y="101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7" y="96"/>
                    <a:pt x="150" y="93"/>
                    <a:pt x="151" y="92"/>
                  </a:cubicBezTo>
                  <a:cubicBezTo>
                    <a:pt x="152" y="92"/>
                    <a:pt x="155" y="91"/>
                    <a:pt x="158" y="90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2"/>
                    <a:pt x="167" y="82"/>
                    <a:pt x="167" y="82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7"/>
                    <a:pt x="179" y="86"/>
                    <a:pt x="180" y="86"/>
                  </a:cubicBezTo>
                  <a:cubicBezTo>
                    <a:pt x="181" y="85"/>
                    <a:pt x="182" y="85"/>
                    <a:pt x="183" y="84"/>
                  </a:cubicBezTo>
                  <a:cubicBezTo>
                    <a:pt x="184" y="84"/>
                    <a:pt x="185" y="83"/>
                    <a:pt x="186" y="83"/>
                  </a:cubicBezTo>
                  <a:cubicBezTo>
                    <a:pt x="188" y="82"/>
                    <a:pt x="188" y="82"/>
                    <a:pt x="188" y="82"/>
                  </a:cubicBezTo>
                  <a:cubicBezTo>
                    <a:pt x="188" y="82"/>
                    <a:pt x="188" y="82"/>
                    <a:pt x="189" y="81"/>
                  </a:cubicBezTo>
                  <a:cubicBezTo>
                    <a:pt x="190" y="81"/>
                    <a:pt x="191" y="81"/>
                    <a:pt x="192" y="80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71" y="64"/>
                    <a:pt x="172" y="62"/>
                    <a:pt x="173" y="62"/>
                  </a:cubicBezTo>
                  <a:cubicBezTo>
                    <a:pt x="174" y="62"/>
                    <a:pt x="174" y="61"/>
                    <a:pt x="174" y="60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6" y="55"/>
                    <a:pt x="177" y="54"/>
                    <a:pt x="177" y="54"/>
                  </a:cubicBezTo>
                  <a:cubicBezTo>
                    <a:pt x="178" y="54"/>
                    <a:pt x="179" y="53"/>
                    <a:pt x="180" y="51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8" y="28"/>
                    <a:pt x="179" y="26"/>
                    <a:pt x="180" y="25"/>
                  </a:cubicBezTo>
                  <a:cubicBezTo>
                    <a:pt x="180" y="23"/>
                    <a:pt x="181" y="22"/>
                    <a:pt x="181" y="22"/>
                  </a:cubicBezTo>
                  <a:cubicBezTo>
                    <a:pt x="182" y="22"/>
                    <a:pt x="184" y="21"/>
                    <a:pt x="184" y="21"/>
                  </a:cubicBezTo>
                  <a:cubicBezTo>
                    <a:pt x="185" y="21"/>
                    <a:pt x="186" y="20"/>
                    <a:pt x="186" y="20"/>
                  </a:cubicBezTo>
                  <a:cubicBezTo>
                    <a:pt x="192" y="17"/>
                    <a:pt x="192" y="17"/>
                    <a:pt x="192" y="17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92" y="13"/>
                    <a:pt x="191" y="10"/>
                    <a:pt x="190" y="8"/>
                  </a:cubicBezTo>
                  <a:cubicBezTo>
                    <a:pt x="190" y="7"/>
                    <a:pt x="189" y="6"/>
                    <a:pt x="189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7" y="8"/>
                    <a:pt x="182" y="8"/>
                    <a:pt x="174" y="7"/>
                  </a:cubicBezTo>
                  <a:cubicBezTo>
                    <a:pt x="171" y="6"/>
                    <a:pt x="169" y="0"/>
                    <a:pt x="169" y="0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50" y="2"/>
                    <a:pt x="144" y="2"/>
                  </a:cubicBezTo>
                  <a:cubicBezTo>
                    <a:pt x="143" y="2"/>
                    <a:pt x="142" y="2"/>
                    <a:pt x="142" y="2"/>
                  </a:cubicBezTo>
                  <a:cubicBezTo>
                    <a:pt x="139" y="2"/>
                    <a:pt x="129" y="5"/>
                    <a:pt x="125" y="9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8" y="13"/>
                    <a:pt x="115" y="14"/>
                    <a:pt x="114" y="17"/>
                  </a:cubicBezTo>
                  <a:cubicBezTo>
                    <a:pt x="111" y="21"/>
                    <a:pt x="108" y="29"/>
                    <a:pt x="107" y="29"/>
                  </a:cubicBezTo>
                  <a:cubicBezTo>
                    <a:pt x="101" y="34"/>
                    <a:pt x="100" y="34"/>
                    <a:pt x="87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0" y="34"/>
                    <a:pt x="64" y="36"/>
                    <a:pt x="60" y="39"/>
                  </a:cubicBezTo>
                  <a:cubicBezTo>
                    <a:pt x="57" y="41"/>
                    <a:pt x="51" y="40"/>
                    <a:pt x="46" y="39"/>
                  </a:cubicBezTo>
                  <a:cubicBezTo>
                    <a:pt x="42" y="38"/>
                    <a:pt x="39" y="38"/>
                    <a:pt x="37" y="39"/>
                  </a:cubicBezTo>
                  <a:cubicBezTo>
                    <a:pt x="37" y="40"/>
                    <a:pt x="35" y="40"/>
                    <a:pt x="33" y="39"/>
                  </a:cubicBezTo>
                  <a:cubicBezTo>
                    <a:pt x="31" y="39"/>
                    <a:pt x="29" y="39"/>
                    <a:pt x="27" y="39"/>
                  </a:cubicBezTo>
                  <a:cubicBezTo>
                    <a:pt x="25" y="39"/>
                    <a:pt x="23" y="40"/>
                    <a:pt x="21" y="40"/>
                  </a:cubicBezTo>
                  <a:cubicBezTo>
                    <a:pt x="19" y="41"/>
                    <a:pt x="17" y="42"/>
                    <a:pt x="15" y="42"/>
                  </a:cubicBezTo>
                  <a:cubicBezTo>
                    <a:pt x="13" y="41"/>
                    <a:pt x="13" y="40"/>
                    <a:pt x="13" y="39"/>
                  </a:cubicBezTo>
                  <a:cubicBezTo>
                    <a:pt x="13" y="37"/>
                    <a:pt x="13" y="37"/>
                    <a:pt x="12" y="37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5"/>
                    <a:pt x="17" y="32"/>
                    <a:pt x="17" y="31"/>
                  </a:cubicBezTo>
                  <a:cubicBezTo>
                    <a:pt x="17" y="31"/>
                    <a:pt x="17" y="31"/>
                    <a:pt x="16" y="31"/>
                  </a:cubicBezTo>
                  <a:cubicBezTo>
                    <a:pt x="15" y="31"/>
                    <a:pt x="15" y="30"/>
                    <a:pt x="14" y="30"/>
                  </a:cubicBezTo>
                  <a:cubicBezTo>
                    <a:pt x="11" y="29"/>
                    <a:pt x="8" y="28"/>
                    <a:pt x="5" y="29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6" y="33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2" y="35"/>
                    <a:pt x="2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1"/>
                    <a:pt x="1" y="41"/>
                  </a:cubicBezTo>
                  <a:cubicBezTo>
                    <a:pt x="1" y="42"/>
                    <a:pt x="1" y="44"/>
                    <a:pt x="0" y="45"/>
                  </a:cubicBezTo>
                  <a:cubicBezTo>
                    <a:pt x="1" y="46"/>
                    <a:pt x="1" y="46"/>
                    <a:pt x="1" y="47"/>
                  </a:cubicBezTo>
                  <a:cubicBezTo>
                    <a:pt x="2" y="48"/>
                    <a:pt x="2" y="48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50"/>
                    <a:pt x="4" y="51"/>
                    <a:pt x="4" y="52"/>
                  </a:cubicBezTo>
                  <a:cubicBezTo>
                    <a:pt x="5" y="53"/>
                    <a:pt x="7" y="56"/>
                    <a:pt x="8" y="57"/>
                  </a:cubicBezTo>
                  <a:cubicBezTo>
                    <a:pt x="9" y="57"/>
                    <a:pt x="10" y="57"/>
                    <a:pt x="10" y="57"/>
                  </a:cubicBezTo>
                  <a:cubicBezTo>
                    <a:pt x="10" y="58"/>
                    <a:pt x="11" y="58"/>
                    <a:pt x="13" y="59"/>
                  </a:cubicBezTo>
                  <a:cubicBezTo>
                    <a:pt x="14" y="59"/>
                    <a:pt x="16" y="59"/>
                    <a:pt x="16" y="61"/>
                  </a:cubicBezTo>
                  <a:cubicBezTo>
                    <a:pt x="17" y="61"/>
                    <a:pt x="18" y="63"/>
                    <a:pt x="19" y="6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9"/>
                    <a:pt x="25" y="72"/>
                    <a:pt x="24" y="73"/>
                  </a:cubicBezTo>
                  <a:cubicBezTo>
                    <a:pt x="24" y="74"/>
                    <a:pt x="22" y="76"/>
                    <a:pt x="21" y="77"/>
                  </a:cubicBezTo>
                  <a:cubicBezTo>
                    <a:pt x="21" y="77"/>
                    <a:pt x="20" y="78"/>
                    <a:pt x="20" y="79"/>
                  </a:cubicBezTo>
                  <a:cubicBezTo>
                    <a:pt x="20" y="79"/>
                    <a:pt x="20" y="80"/>
                    <a:pt x="20" y="80"/>
                  </a:cubicBezTo>
                  <a:cubicBezTo>
                    <a:pt x="20" y="80"/>
                    <a:pt x="20" y="81"/>
                    <a:pt x="20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4"/>
                    <a:pt x="18" y="85"/>
                    <a:pt x="17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3" y="86"/>
                    <a:pt x="13" y="86"/>
                    <a:pt x="13" y="87"/>
                  </a:cubicBezTo>
                  <a:cubicBezTo>
                    <a:pt x="13" y="87"/>
                    <a:pt x="12" y="87"/>
                    <a:pt x="12" y="88"/>
                  </a:cubicBezTo>
                  <a:cubicBezTo>
                    <a:pt x="12" y="88"/>
                    <a:pt x="12" y="88"/>
                    <a:pt x="11" y="88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5" y="98"/>
                    <a:pt x="15" y="98"/>
                    <a:pt x="16" y="99"/>
                  </a:cubicBezTo>
                  <a:cubicBezTo>
                    <a:pt x="16" y="99"/>
                    <a:pt x="16" y="100"/>
                    <a:pt x="16" y="100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8"/>
                    <a:pt x="15" y="109"/>
                    <a:pt x="14" y="109"/>
                  </a:cubicBezTo>
                  <a:cubicBezTo>
                    <a:pt x="14" y="110"/>
                    <a:pt x="15" y="110"/>
                    <a:pt x="15" y="110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3"/>
                    <a:pt x="16" y="113"/>
                    <a:pt x="17" y="114"/>
                  </a:cubicBezTo>
                  <a:cubicBezTo>
                    <a:pt x="19" y="116"/>
                    <a:pt x="21" y="117"/>
                    <a:pt x="23" y="117"/>
                  </a:cubicBezTo>
                  <a:cubicBezTo>
                    <a:pt x="25" y="118"/>
                    <a:pt x="27" y="118"/>
                    <a:pt x="29" y="120"/>
                  </a:cubicBezTo>
                  <a:cubicBezTo>
                    <a:pt x="29" y="120"/>
                    <a:pt x="30" y="121"/>
                    <a:pt x="31" y="121"/>
                  </a:cubicBezTo>
                  <a:cubicBezTo>
                    <a:pt x="31" y="123"/>
                    <a:pt x="33" y="124"/>
                    <a:pt x="33" y="126"/>
                  </a:cubicBezTo>
                  <a:cubicBezTo>
                    <a:pt x="34" y="127"/>
                    <a:pt x="35" y="128"/>
                    <a:pt x="36" y="129"/>
                  </a:cubicBezTo>
                  <a:cubicBezTo>
                    <a:pt x="37" y="129"/>
                    <a:pt x="38" y="130"/>
                    <a:pt x="38" y="132"/>
                  </a:cubicBezTo>
                  <a:cubicBezTo>
                    <a:pt x="38" y="133"/>
                    <a:pt x="38" y="134"/>
                    <a:pt x="38" y="135"/>
                  </a:cubicBezTo>
                  <a:cubicBezTo>
                    <a:pt x="37" y="136"/>
                    <a:pt x="37" y="137"/>
                    <a:pt x="37" y="138"/>
                  </a:cubicBezTo>
                  <a:cubicBezTo>
                    <a:pt x="37" y="139"/>
                    <a:pt x="38" y="142"/>
                    <a:pt x="38" y="143"/>
                  </a:cubicBezTo>
                  <a:cubicBezTo>
                    <a:pt x="39" y="144"/>
                    <a:pt x="39" y="145"/>
                    <a:pt x="39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8" y="141"/>
                    <a:pt x="50" y="140"/>
                    <a:pt x="51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3" y="140"/>
                    <a:pt x="53" y="140"/>
                    <a:pt x="54" y="140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59" y="138"/>
                    <a:pt x="66" y="135"/>
                    <a:pt x="67" y="135"/>
                  </a:cubicBezTo>
                  <a:cubicBezTo>
                    <a:pt x="67" y="135"/>
                    <a:pt x="69" y="134"/>
                    <a:pt x="70" y="133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2" y="130"/>
                    <a:pt x="75" y="128"/>
                    <a:pt x="77" y="128"/>
                  </a:cubicBezTo>
                  <a:cubicBezTo>
                    <a:pt x="79" y="128"/>
                    <a:pt x="80" y="128"/>
                    <a:pt x="80" y="128"/>
                  </a:cubicBezTo>
                  <a:cubicBezTo>
                    <a:pt x="81" y="127"/>
                    <a:pt x="81" y="126"/>
                    <a:pt x="83" y="126"/>
                  </a:cubicBezTo>
                  <a:cubicBezTo>
                    <a:pt x="83" y="126"/>
                    <a:pt x="87" y="125"/>
                    <a:pt x="88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3" y="129"/>
                    <a:pt x="93" y="129"/>
                    <a:pt x="93" y="129"/>
                  </a:cubicBezTo>
                  <a:cubicBezTo>
                    <a:pt x="95" y="131"/>
                    <a:pt x="96" y="131"/>
                    <a:pt x="97" y="132"/>
                  </a:cubicBezTo>
                  <a:cubicBezTo>
                    <a:pt x="98" y="131"/>
                    <a:pt x="101" y="129"/>
                    <a:pt x="101" y="129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21" y="130"/>
                    <a:pt x="121" y="130"/>
                    <a:pt x="121" y="130"/>
                  </a:cubicBezTo>
                  <a:cubicBezTo>
                    <a:pt x="122" y="130"/>
                    <a:pt x="127" y="128"/>
                    <a:pt x="127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30" y="128"/>
                    <a:pt x="132" y="127"/>
                    <a:pt x="133" y="127"/>
                  </a:cubicBezTo>
                  <a:cubicBezTo>
                    <a:pt x="133" y="127"/>
                    <a:pt x="133" y="127"/>
                    <a:pt x="134" y="126"/>
                  </a:cubicBezTo>
                  <a:cubicBezTo>
                    <a:pt x="136" y="125"/>
                    <a:pt x="136" y="125"/>
                    <a:pt x="137" y="125"/>
                  </a:cubicBezTo>
                  <a:cubicBezTo>
                    <a:pt x="137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40" y="123"/>
                  </a:cubicBezTo>
                  <a:cubicBezTo>
                    <a:pt x="141" y="123"/>
                    <a:pt x="141" y="122"/>
                    <a:pt x="141" y="12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1" name="Freeform 207"/>
            <p:cNvSpPr>
              <a:spLocks/>
            </p:cNvSpPr>
            <p:nvPr/>
          </p:nvSpPr>
          <p:spPr bwMode="auto">
            <a:xfrm>
              <a:off x="7747814" y="4001180"/>
              <a:ext cx="433387" cy="304800"/>
            </a:xfrm>
            <a:custGeom>
              <a:avLst/>
              <a:gdLst>
                <a:gd name="T0" fmla="*/ 128 w 136"/>
                <a:gd name="T1" fmla="*/ 81 h 96"/>
                <a:gd name="T2" fmla="*/ 132 w 136"/>
                <a:gd name="T3" fmla="*/ 75 h 96"/>
                <a:gd name="T4" fmla="*/ 124 w 136"/>
                <a:gd name="T5" fmla="*/ 69 h 96"/>
                <a:gd name="T6" fmla="*/ 127 w 136"/>
                <a:gd name="T7" fmla="*/ 63 h 96"/>
                <a:gd name="T8" fmla="*/ 119 w 136"/>
                <a:gd name="T9" fmla="*/ 61 h 96"/>
                <a:gd name="T10" fmla="*/ 109 w 136"/>
                <a:gd name="T11" fmla="*/ 61 h 96"/>
                <a:gd name="T12" fmla="*/ 98 w 136"/>
                <a:gd name="T13" fmla="*/ 55 h 96"/>
                <a:gd name="T14" fmla="*/ 88 w 136"/>
                <a:gd name="T15" fmla="*/ 52 h 96"/>
                <a:gd name="T16" fmla="*/ 98 w 136"/>
                <a:gd name="T17" fmla="*/ 47 h 96"/>
                <a:gd name="T18" fmla="*/ 100 w 136"/>
                <a:gd name="T19" fmla="*/ 41 h 96"/>
                <a:gd name="T20" fmla="*/ 93 w 136"/>
                <a:gd name="T21" fmla="*/ 37 h 96"/>
                <a:gd name="T22" fmla="*/ 82 w 136"/>
                <a:gd name="T23" fmla="*/ 32 h 96"/>
                <a:gd name="T24" fmla="*/ 73 w 136"/>
                <a:gd name="T25" fmla="*/ 23 h 96"/>
                <a:gd name="T26" fmla="*/ 77 w 136"/>
                <a:gd name="T27" fmla="*/ 17 h 96"/>
                <a:gd name="T28" fmla="*/ 75 w 136"/>
                <a:gd name="T29" fmla="*/ 14 h 96"/>
                <a:gd name="T30" fmla="*/ 70 w 136"/>
                <a:gd name="T31" fmla="*/ 9 h 96"/>
                <a:gd name="T32" fmla="*/ 63 w 136"/>
                <a:gd name="T33" fmla="*/ 10 h 96"/>
                <a:gd name="T34" fmla="*/ 56 w 136"/>
                <a:gd name="T35" fmla="*/ 9 h 96"/>
                <a:gd name="T36" fmla="*/ 57 w 136"/>
                <a:gd name="T37" fmla="*/ 3 h 96"/>
                <a:gd name="T38" fmla="*/ 51 w 136"/>
                <a:gd name="T39" fmla="*/ 1 h 96"/>
                <a:gd name="T40" fmla="*/ 44 w 136"/>
                <a:gd name="T41" fmla="*/ 3 h 96"/>
                <a:gd name="T42" fmla="*/ 40 w 136"/>
                <a:gd name="T43" fmla="*/ 7 h 96"/>
                <a:gd name="T44" fmla="*/ 36 w 136"/>
                <a:gd name="T45" fmla="*/ 9 h 96"/>
                <a:gd name="T46" fmla="*/ 30 w 136"/>
                <a:gd name="T47" fmla="*/ 11 h 96"/>
                <a:gd name="T48" fmla="*/ 24 w 136"/>
                <a:gd name="T49" fmla="*/ 11 h 96"/>
                <a:gd name="T50" fmla="*/ 19 w 136"/>
                <a:gd name="T51" fmla="*/ 15 h 96"/>
                <a:gd name="T52" fmla="*/ 12 w 136"/>
                <a:gd name="T53" fmla="*/ 21 h 96"/>
                <a:gd name="T54" fmla="*/ 2 w 136"/>
                <a:gd name="T55" fmla="*/ 27 h 96"/>
                <a:gd name="T56" fmla="*/ 8 w 136"/>
                <a:gd name="T57" fmla="*/ 28 h 96"/>
                <a:gd name="T58" fmla="*/ 13 w 136"/>
                <a:gd name="T59" fmla="*/ 30 h 96"/>
                <a:gd name="T60" fmla="*/ 18 w 136"/>
                <a:gd name="T61" fmla="*/ 39 h 96"/>
                <a:gd name="T62" fmla="*/ 15 w 136"/>
                <a:gd name="T63" fmla="*/ 51 h 96"/>
                <a:gd name="T64" fmla="*/ 18 w 136"/>
                <a:gd name="T65" fmla="*/ 56 h 96"/>
                <a:gd name="T66" fmla="*/ 23 w 136"/>
                <a:gd name="T67" fmla="*/ 65 h 96"/>
                <a:gd name="T68" fmla="*/ 31 w 136"/>
                <a:gd name="T69" fmla="*/ 65 h 96"/>
                <a:gd name="T70" fmla="*/ 40 w 136"/>
                <a:gd name="T71" fmla="*/ 62 h 96"/>
                <a:gd name="T72" fmla="*/ 49 w 136"/>
                <a:gd name="T73" fmla="*/ 62 h 96"/>
                <a:gd name="T74" fmla="*/ 57 w 136"/>
                <a:gd name="T75" fmla="*/ 66 h 96"/>
                <a:gd name="T76" fmla="*/ 60 w 136"/>
                <a:gd name="T77" fmla="*/ 70 h 96"/>
                <a:gd name="T78" fmla="*/ 71 w 136"/>
                <a:gd name="T79" fmla="*/ 68 h 96"/>
                <a:gd name="T80" fmla="*/ 78 w 136"/>
                <a:gd name="T81" fmla="*/ 73 h 96"/>
                <a:gd name="T82" fmla="*/ 88 w 136"/>
                <a:gd name="T83" fmla="*/ 75 h 96"/>
                <a:gd name="T84" fmla="*/ 102 w 136"/>
                <a:gd name="T85" fmla="*/ 68 h 96"/>
                <a:gd name="T86" fmla="*/ 105 w 136"/>
                <a:gd name="T87" fmla="*/ 78 h 96"/>
                <a:gd name="T88" fmla="*/ 113 w 136"/>
                <a:gd name="T89" fmla="*/ 83 h 96"/>
                <a:gd name="T90" fmla="*/ 124 w 136"/>
                <a:gd name="T91" fmla="*/ 96 h 96"/>
                <a:gd name="T92" fmla="*/ 133 w 136"/>
                <a:gd name="T93" fmla="*/ 92 h 96"/>
                <a:gd name="T94" fmla="*/ 133 w 136"/>
                <a:gd name="T95" fmla="*/ 8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" h="96">
                  <a:moveTo>
                    <a:pt x="133" y="83"/>
                  </a:moveTo>
                  <a:cubicBezTo>
                    <a:pt x="133" y="83"/>
                    <a:pt x="132" y="82"/>
                    <a:pt x="132" y="81"/>
                  </a:cubicBezTo>
                  <a:cubicBezTo>
                    <a:pt x="131" y="80"/>
                    <a:pt x="131" y="81"/>
                    <a:pt x="131" y="81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7" y="78"/>
                    <a:pt x="127" y="78"/>
                    <a:pt x="127" y="78"/>
                  </a:cubicBezTo>
                  <a:cubicBezTo>
                    <a:pt x="127" y="78"/>
                    <a:pt x="130" y="79"/>
                    <a:pt x="131" y="78"/>
                  </a:cubicBezTo>
                  <a:cubicBezTo>
                    <a:pt x="132" y="78"/>
                    <a:pt x="135" y="76"/>
                    <a:pt x="135" y="76"/>
                  </a:cubicBezTo>
                  <a:cubicBezTo>
                    <a:pt x="135" y="76"/>
                    <a:pt x="133" y="75"/>
                    <a:pt x="132" y="75"/>
                  </a:cubicBezTo>
                  <a:cubicBezTo>
                    <a:pt x="132" y="75"/>
                    <a:pt x="131" y="73"/>
                    <a:pt x="131" y="73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5" y="70"/>
                    <a:pt x="124" y="69"/>
                  </a:cubicBezTo>
                  <a:cubicBezTo>
                    <a:pt x="124" y="69"/>
                    <a:pt x="124" y="68"/>
                    <a:pt x="124" y="68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5" y="61"/>
                    <a:pt x="122" y="62"/>
                    <a:pt x="121" y="61"/>
                  </a:cubicBezTo>
                  <a:cubicBezTo>
                    <a:pt x="119" y="59"/>
                    <a:pt x="120" y="61"/>
                    <a:pt x="119" y="61"/>
                  </a:cubicBezTo>
                  <a:cubicBezTo>
                    <a:pt x="118" y="62"/>
                    <a:pt x="116" y="63"/>
                    <a:pt x="116" y="63"/>
                  </a:cubicBezTo>
                  <a:cubicBezTo>
                    <a:pt x="116" y="63"/>
                    <a:pt x="115" y="64"/>
                    <a:pt x="114" y="64"/>
                  </a:cubicBezTo>
                  <a:cubicBezTo>
                    <a:pt x="113" y="64"/>
                    <a:pt x="113" y="61"/>
                    <a:pt x="113" y="61"/>
                  </a:cubicBezTo>
                  <a:cubicBezTo>
                    <a:pt x="109" y="61"/>
                    <a:pt x="109" y="61"/>
                    <a:pt x="109" y="61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98" y="55"/>
                    <a:pt x="96" y="54"/>
                    <a:pt x="96" y="53"/>
                  </a:cubicBezTo>
                  <a:cubicBezTo>
                    <a:pt x="95" y="53"/>
                    <a:pt x="94" y="53"/>
                    <a:pt x="93" y="54"/>
                  </a:cubicBezTo>
                  <a:cubicBezTo>
                    <a:pt x="93" y="54"/>
                    <a:pt x="92" y="54"/>
                    <a:pt x="90" y="53"/>
                  </a:cubicBezTo>
                  <a:cubicBezTo>
                    <a:pt x="88" y="53"/>
                    <a:pt x="88" y="52"/>
                    <a:pt x="88" y="52"/>
                  </a:cubicBezTo>
                  <a:cubicBezTo>
                    <a:pt x="88" y="52"/>
                    <a:pt x="89" y="50"/>
                    <a:pt x="89" y="50"/>
                  </a:cubicBezTo>
                  <a:cubicBezTo>
                    <a:pt x="90" y="49"/>
                    <a:pt x="91" y="49"/>
                    <a:pt x="91" y="49"/>
                  </a:cubicBezTo>
                  <a:cubicBezTo>
                    <a:pt x="92" y="49"/>
                    <a:pt x="94" y="48"/>
                    <a:pt x="96" y="48"/>
                  </a:cubicBezTo>
                  <a:cubicBezTo>
                    <a:pt x="97" y="47"/>
                    <a:pt x="97" y="47"/>
                    <a:pt x="98" y="47"/>
                  </a:cubicBezTo>
                  <a:cubicBezTo>
                    <a:pt x="99" y="47"/>
                    <a:pt x="99" y="46"/>
                    <a:pt x="99" y="46"/>
                  </a:cubicBezTo>
                  <a:cubicBezTo>
                    <a:pt x="99" y="46"/>
                    <a:pt x="99" y="43"/>
                    <a:pt x="99" y="43"/>
                  </a:cubicBezTo>
                  <a:cubicBezTo>
                    <a:pt x="99" y="42"/>
                    <a:pt x="99" y="42"/>
                    <a:pt x="100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1"/>
                    <a:pt x="99" y="39"/>
                    <a:pt x="99" y="38"/>
                  </a:cubicBezTo>
                  <a:cubicBezTo>
                    <a:pt x="98" y="36"/>
                    <a:pt x="98" y="37"/>
                    <a:pt x="98" y="37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4" y="37"/>
                    <a:pt x="93" y="37"/>
                  </a:cubicBezTo>
                  <a:cubicBezTo>
                    <a:pt x="93" y="37"/>
                    <a:pt x="91" y="37"/>
                    <a:pt x="91" y="37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9" y="34"/>
                    <a:pt x="87" y="34"/>
                    <a:pt x="85" y="34"/>
                  </a:cubicBezTo>
                  <a:cubicBezTo>
                    <a:pt x="84" y="34"/>
                    <a:pt x="82" y="32"/>
                    <a:pt x="82" y="32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3" y="24"/>
                    <a:pt x="73" y="23"/>
                  </a:cubicBezTo>
                  <a:cubicBezTo>
                    <a:pt x="73" y="23"/>
                    <a:pt x="73" y="23"/>
                    <a:pt x="73" y="22"/>
                  </a:cubicBezTo>
                  <a:cubicBezTo>
                    <a:pt x="74" y="22"/>
                    <a:pt x="74" y="21"/>
                    <a:pt x="74" y="20"/>
                  </a:cubicBezTo>
                  <a:cubicBezTo>
                    <a:pt x="74" y="20"/>
                    <a:pt x="75" y="19"/>
                    <a:pt x="75" y="18"/>
                  </a:cubicBezTo>
                  <a:cubicBezTo>
                    <a:pt x="75" y="18"/>
                    <a:pt x="76" y="18"/>
                    <a:pt x="77" y="17"/>
                  </a:cubicBezTo>
                  <a:cubicBezTo>
                    <a:pt x="77" y="17"/>
                    <a:pt x="78" y="17"/>
                    <a:pt x="78" y="16"/>
                  </a:cubicBezTo>
                  <a:cubicBezTo>
                    <a:pt x="78" y="16"/>
                    <a:pt x="79" y="15"/>
                    <a:pt x="79" y="14"/>
                  </a:cubicBezTo>
                  <a:cubicBezTo>
                    <a:pt x="79" y="13"/>
                    <a:pt x="77" y="14"/>
                    <a:pt x="76" y="13"/>
                  </a:cubicBezTo>
                  <a:cubicBezTo>
                    <a:pt x="75" y="13"/>
                    <a:pt x="76" y="14"/>
                    <a:pt x="75" y="14"/>
                  </a:cubicBezTo>
                  <a:cubicBezTo>
                    <a:pt x="75" y="14"/>
                    <a:pt x="74" y="13"/>
                    <a:pt x="73" y="12"/>
                  </a:cubicBezTo>
                  <a:cubicBezTo>
                    <a:pt x="73" y="12"/>
                    <a:pt x="72" y="11"/>
                    <a:pt x="71" y="11"/>
                  </a:cubicBezTo>
                  <a:cubicBezTo>
                    <a:pt x="70" y="11"/>
                    <a:pt x="70" y="11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69" y="8"/>
                    <a:pt x="69" y="8"/>
                  </a:cubicBezTo>
                  <a:cubicBezTo>
                    <a:pt x="69" y="8"/>
                    <a:pt x="67" y="10"/>
                    <a:pt x="67" y="10"/>
                  </a:cubicBezTo>
                  <a:cubicBezTo>
                    <a:pt x="66" y="10"/>
                    <a:pt x="66" y="9"/>
                    <a:pt x="65" y="9"/>
                  </a:cubicBezTo>
                  <a:cubicBezTo>
                    <a:pt x="65" y="9"/>
                    <a:pt x="64" y="10"/>
                    <a:pt x="63" y="10"/>
                  </a:cubicBezTo>
                  <a:cubicBezTo>
                    <a:pt x="63" y="10"/>
                    <a:pt x="61" y="9"/>
                    <a:pt x="61" y="9"/>
                  </a:cubicBezTo>
                  <a:cubicBezTo>
                    <a:pt x="61" y="9"/>
                    <a:pt x="59" y="8"/>
                    <a:pt x="59" y="8"/>
                  </a:cubicBezTo>
                  <a:cubicBezTo>
                    <a:pt x="59" y="8"/>
                    <a:pt x="59" y="9"/>
                    <a:pt x="58" y="9"/>
                  </a:cubicBezTo>
                  <a:cubicBezTo>
                    <a:pt x="57" y="10"/>
                    <a:pt x="57" y="9"/>
                    <a:pt x="56" y="9"/>
                  </a:cubicBezTo>
                  <a:cubicBezTo>
                    <a:pt x="56" y="9"/>
                    <a:pt x="56" y="8"/>
                    <a:pt x="56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58" y="4"/>
                    <a:pt x="57" y="3"/>
                  </a:cubicBezTo>
                  <a:cubicBezTo>
                    <a:pt x="57" y="3"/>
                    <a:pt x="56" y="4"/>
                    <a:pt x="56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2" y="0"/>
                    <a:pt x="51" y="1"/>
                  </a:cubicBezTo>
                  <a:cubicBezTo>
                    <a:pt x="51" y="1"/>
                    <a:pt x="50" y="1"/>
                    <a:pt x="49" y="2"/>
                  </a:cubicBezTo>
                  <a:cubicBezTo>
                    <a:pt x="48" y="2"/>
                    <a:pt x="48" y="3"/>
                    <a:pt x="48" y="3"/>
                  </a:cubicBezTo>
                  <a:cubicBezTo>
                    <a:pt x="48" y="3"/>
                    <a:pt x="47" y="3"/>
                    <a:pt x="45" y="2"/>
                  </a:cubicBezTo>
                  <a:cubicBezTo>
                    <a:pt x="42" y="2"/>
                    <a:pt x="44" y="3"/>
                    <a:pt x="44" y="3"/>
                  </a:cubicBezTo>
                  <a:cubicBezTo>
                    <a:pt x="44" y="3"/>
                    <a:pt x="47" y="5"/>
                    <a:pt x="47" y="5"/>
                  </a:cubicBezTo>
                  <a:cubicBezTo>
                    <a:pt x="47" y="5"/>
                    <a:pt x="46" y="6"/>
                    <a:pt x="46" y="6"/>
                  </a:cubicBezTo>
                  <a:cubicBezTo>
                    <a:pt x="45" y="6"/>
                    <a:pt x="44" y="6"/>
                    <a:pt x="43" y="7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39" y="7"/>
                    <a:pt x="38" y="9"/>
                    <a:pt x="37" y="9"/>
                  </a:cubicBezTo>
                  <a:cubicBezTo>
                    <a:pt x="37" y="10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5" y="10"/>
                    <a:pt x="35" y="10"/>
                  </a:cubicBezTo>
                  <a:cubicBezTo>
                    <a:pt x="35" y="10"/>
                    <a:pt x="33" y="10"/>
                    <a:pt x="33" y="10"/>
                  </a:cubicBezTo>
                  <a:cubicBezTo>
                    <a:pt x="32" y="10"/>
                    <a:pt x="31" y="10"/>
                    <a:pt x="31" y="10"/>
                  </a:cubicBezTo>
                  <a:cubicBezTo>
                    <a:pt x="30" y="10"/>
                    <a:pt x="30" y="11"/>
                    <a:pt x="30" y="11"/>
                  </a:cubicBezTo>
                  <a:cubicBezTo>
                    <a:pt x="30" y="11"/>
                    <a:pt x="29" y="11"/>
                    <a:pt x="28" y="12"/>
                  </a:cubicBezTo>
                  <a:cubicBezTo>
                    <a:pt x="28" y="12"/>
                    <a:pt x="26" y="12"/>
                    <a:pt x="26" y="12"/>
                  </a:cubicBezTo>
                  <a:cubicBezTo>
                    <a:pt x="26" y="12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3"/>
                    <a:pt x="23" y="13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1" y="14"/>
                    <a:pt x="21" y="15"/>
                    <a:pt x="20" y="15"/>
                  </a:cubicBezTo>
                  <a:cubicBezTo>
                    <a:pt x="20" y="15"/>
                    <a:pt x="19" y="15"/>
                    <a:pt x="19" y="15"/>
                  </a:cubicBezTo>
                  <a:cubicBezTo>
                    <a:pt x="19" y="15"/>
                    <a:pt x="19" y="17"/>
                    <a:pt x="18" y="17"/>
                  </a:cubicBezTo>
                  <a:cubicBezTo>
                    <a:pt x="18" y="17"/>
                    <a:pt x="16" y="17"/>
                    <a:pt x="16" y="18"/>
                  </a:cubicBezTo>
                  <a:cubicBezTo>
                    <a:pt x="15" y="18"/>
                    <a:pt x="14" y="19"/>
                    <a:pt x="14" y="1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7" y="22"/>
                    <a:pt x="6" y="22"/>
                  </a:cubicBezTo>
                  <a:cubicBezTo>
                    <a:pt x="5" y="23"/>
                    <a:pt x="3" y="23"/>
                    <a:pt x="3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7" y="28"/>
                    <a:pt x="8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5" y="49"/>
                    <a:pt x="15" y="50"/>
                  </a:cubicBezTo>
                  <a:cubicBezTo>
                    <a:pt x="15" y="50"/>
                    <a:pt x="15" y="50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8" y="55"/>
                    <a:pt x="18" y="56"/>
                    <a:pt x="18" y="56"/>
                  </a:cubicBezTo>
                  <a:cubicBezTo>
                    <a:pt x="18" y="56"/>
                    <a:pt x="19" y="57"/>
                    <a:pt x="19" y="57"/>
                  </a:cubicBezTo>
                  <a:cubicBezTo>
                    <a:pt x="19" y="57"/>
                    <a:pt x="20" y="58"/>
                    <a:pt x="21" y="58"/>
                  </a:cubicBezTo>
                  <a:cubicBezTo>
                    <a:pt x="22" y="59"/>
                    <a:pt x="22" y="60"/>
                    <a:pt x="23" y="61"/>
                  </a:cubicBezTo>
                  <a:cubicBezTo>
                    <a:pt x="24" y="62"/>
                    <a:pt x="24" y="64"/>
                    <a:pt x="23" y="65"/>
                  </a:cubicBezTo>
                  <a:cubicBezTo>
                    <a:pt x="24" y="65"/>
                    <a:pt x="26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9" y="65"/>
                    <a:pt x="30" y="65"/>
                    <a:pt x="31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4" y="64"/>
                    <a:pt x="35" y="64"/>
                    <a:pt x="36" y="64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4" y="62"/>
                    <a:pt x="45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2"/>
                    <a:pt x="48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1" y="62"/>
                    <a:pt x="53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7" y="65"/>
                    <a:pt x="57" y="66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7" y="69"/>
                    <a:pt x="57" y="69"/>
                    <a:pt x="57" y="70"/>
                  </a:cubicBezTo>
                  <a:cubicBezTo>
                    <a:pt x="58" y="70"/>
                    <a:pt x="59" y="70"/>
                    <a:pt x="60" y="70"/>
                  </a:cubicBezTo>
                  <a:cubicBezTo>
                    <a:pt x="61" y="70"/>
                    <a:pt x="61" y="71"/>
                    <a:pt x="61" y="71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5" y="69"/>
                    <a:pt x="76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8" y="72"/>
                    <a:pt x="78" y="73"/>
                  </a:cubicBezTo>
                  <a:cubicBezTo>
                    <a:pt x="79" y="74"/>
                    <a:pt x="79" y="76"/>
                    <a:pt x="79" y="76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92" y="74"/>
                    <a:pt x="92" y="74"/>
                    <a:pt x="92" y="74"/>
                  </a:cubicBezTo>
                  <a:cubicBezTo>
                    <a:pt x="92" y="74"/>
                    <a:pt x="93" y="72"/>
                    <a:pt x="94" y="72"/>
                  </a:cubicBezTo>
                  <a:cubicBezTo>
                    <a:pt x="95" y="71"/>
                    <a:pt x="97" y="70"/>
                    <a:pt x="98" y="70"/>
                  </a:cubicBezTo>
                  <a:cubicBezTo>
                    <a:pt x="99" y="69"/>
                    <a:pt x="102" y="68"/>
                    <a:pt x="102" y="68"/>
                  </a:cubicBezTo>
                  <a:cubicBezTo>
                    <a:pt x="102" y="68"/>
                    <a:pt x="102" y="70"/>
                    <a:pt x="103" y="71"/>
                  </a:cubicBezTo>
                  <a:cubicBezTo>
                    <a:pt x="103" y="71"/>
                    <a:pt x="104" y="74"/>
                    <a:pt x="104" y="74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8" y="79"/>
                    <a:pt x="109" y="79"/>
                  </a:cubicBezTo>
                  <a:cubicBezTo>
                    <a:pt x="110" y="79"/>
                    <a:pt x="111" y="79"/>
                    <a:pt x="111" y="79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13" y="83"/>
                    <a:pt x="113" y="83"/>
                    <a:pt x="113" y="83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5" y="96"/>
                    <a:pt x="125" y="96"/>
                    <a:pt x="125" y="96"/>
                  </a:cubicBezTo>
                  <a:cubicBezTo>
                    <a:pt x="128" y="94"/>
                    <a:pt x="128" y="94"/>
                    <a:pt x="128" y="94"/>
                  </a:cubicBezTo>
                  <a:cubicBezTo>
                    <a:pt x="130" y="92"/>
                    <a:pt x="130" y="92"/>
                    <a:pt x="130" y="92"/>
                  </a:cubicBezTo>
                  <a:cubicBezTo>
                    <a:pt x="133" y="92"/>
                    <a:pt x="133" y="92"/>
                    <a:pt x="133" y="92"/>
                  </a:cubicBezTo>
                  <a:cubicBezTo>
                    <a:pt x="135" y="90"/>
                    <a:pt x="135" y="90"/>
                    <a:pt x="135" y="90"/>
                  </a:cubicBezTo>
                  <a:cubicBezTo>
                    <a:pt x="135" y="90"/>
                    <a:pt x="135" y="90"/>
                    <a:pt x="135" y="89"/>
                  </a:cubicBezTo>
                  <a:cubicBezTo>
                    <a:pt x="134" y="89"/>
                    <a:pt x="136" y="86"/>
                    <a:pt x="136" y="86"/>
                  </a:cubicBezTo>
                  <a:cubicBezTo>
                    <a:pt x="136" y="82"/>
                    <a:pt x="133" y="83"/>
                    <a:pt x="133" y="83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2" name="Freeform 208"/>
            <p:cNvSpPr>
              <a:spLocks/>
            </p:cNvSpPr>
            <p:nvPr/>
          </p:nvSpPr>
          <p:spPr bwMode="auto">
            <a:xfrm>
              <a:off x="7766866" y="4090079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  <a:alpha val="2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3" name="Freeform 209"/>
            <p:cNvSpPr>
              <a:spLocks/>
            </p:cNvSpPr>
            <p:nvPr/>
          </p:nvSpPr>
          <p:spPr bwMode="auto">
            <a:xfrm>
              <a:off x="5349101" y="3596368"/>
              <a:ext cx="930275" cy="668336"/>
            </a:xfrm>
            <a:custGeom>
              <a:avLst/>
              <a:gdLst>
                <a:gd name="T0" fmla="*/ 277 w 292"/>
                <a:gd name="T1" fmla="*/ 94 h 210"/>
                <a:gd name="T2" fmla="*/ 239 w 292"/>
                <a:gd name="T3" fmla="*/ 104 h 210"/>
                <a:gd name="T4" fmla="*/ 235 w 292"/>
                <a:gd name="T5" fmla="*/ 95 h 210"/>
                <a:gd name="T6" fmla="*/ 233 w 292"/>
                <a:gd name="T7" fmla="*/ 91 h 210"/>
                <a:gd name="T8" fmla="*/ 230 w 292"/>
                <a:gd name="T9" fmla="*/ 82 h 210"/>
                <a:gd name="T10" fmla="*/ 228 w 292"/>
                <a:gd name="T11" fmla="*/ 74 h 210"/>
                <a:gd name="T12" fmla="*/ 228 w 292"/>
                <a:gd name="T13" fmla="*/ 63 h 210"/>
                <a:gd name="T14" fmla="*/ 226 w 292"/>
                <a:gd name="T15" fmla="*/ 56 h 210"/>
                <a:gd name="T16" fmla="*/ 222 w 292"/>
                <a:gd name="T17" fmla="*/ 49 h 210"/>
                <a:gd name="T18" fmla="*/ 217 w 292"/>
                <a:gd name="T19" fmla="*/ 41 h 210"/>
                <a:gd name="T20" fmla="*/ 206 w 292"/>
                <a:gd name="T21" fmla="*/ 33 h 210"/>
                <a:gd name="T22" fmla="*/ 198 w 292"/>
                <a:gd name="T23" fmla="*/ 27 h 210"/>
                <a:gd name="T24" fmla="*/ 195 w 292"/>
                <a:gd name="T25" fmla="*/ 25 h 210"/>
                <a:gd name="T26" fmla="*/ 187 w 292"/>
                <a:gd name="T27" fmla="*/ 18 h 210"/>
                <a:gd name="T28" fmla="*/ 184 w 292"/>
                <a:gd name="T29" fmla="*/ 12 h 210"/>
                <a:gd name="T30" fmla="*/ 178 w 292"/>
                <a:gd name="T31" fmla="*/ 6 h 210"/>
                <a:gd name="T32" fmla="*/ 173 w 292"/>
                <a:gd name="T33" fmla="*/ 3 h 210"/>
                <a:gd name="T34" fmla="*/ 169 w 292"/>
                <a:gd name="T35" fmla="*/ 0 h 210"/>
                <a:gd name="T36" fmla="*/ 155 w 292"/>
                <a:gd name="T37" fmla="*/ 5 h 210"/>
                <a:gd name="T38" fmla="*/ 132 w 292"/>
                <a:gd name="T39" fmla="*/ 20 h 210"/>
                <a:gd name="T40" fmla="*/ 108 w 292"/>
                <a:gd name="T41" fmla="*/ 27 h 210"/>
                <a:gd name="T42" fmla="*/ 73 w 292"/>
                <a:gd name="T43" fmla="*/ 29 h 210"/>
                <a:gd name="T44" fmla="*/ 67 w 292"/>
                <a:gd name="T45" fmla="*/ 37 h 210"/>
                <a:gd name="T46" fmla="*/ 55 w 292"/>
                <a:gd name="T47" fmla="*/ 48 h 210"/>
                <a:gd name="T48" fmla="*/ 45 w 292"/>
                <a:gd name="T49" fmla="*/ 57 h 210"/>
                <a:gd name="T50" fmla="*/ 42 w 292"/>
                <a:gd name="T51" fmla="*/ 73 h 210"/>
                <a:gd name="T52" fmla="*/ 35 w 292"/>
                <a:gd name="T53" fmla="*/ 88 h 210"/>
                <a:gd name="T54" fmla="*/ 32 w 292"/>
                <a:gd name="T55" fmla="*/ 107 h 210"/>
                <a:gd name="T56" fmla="*/ 16 w 292"/>
                <a:gd name="T57" fmla="*/ 124 h 210"/>
                <a:gd name="T58" fmla="*/ 6 w 292"/>
                <a:gd name="T59" fmla="*/ 129 h 210"/>
                <a:gd name="T60" fmla="*/ 7 w 292"/>
                <a:gd name="T61" fmla="*/ 131 h 210"/>
                <a:gd name="T62" fmla="*/ 16 w 292"/>
                <a:gd name="T63" fmla="*/ 136 h 210"/>
                <a:gd name="T64" fmla="*/ 18 w 292"/>
                <a:gd name="T65" fmla="*/ 145 h 210"/>
                <a:gd name="T66" fmla="*/ 22 w 292"/>
                <a:gd name="T67" fmla="*/ 152 h 210"/>
                <a:gd name="T68" fmla="*/ 33 w 292"/>
                <a:gd name="T69" fmla="*/ 156 h 210"/>
                <a:gd name="T70" fmla="*/ 43 w 292"/>
                <a:gd name="T71" fmla="*/ 158 h 210"/>
                <a:gd name="T72" fmla="*/ 45 w 292"/>
                <a:gd name="T73" fmla="*/ 168 h 210"/>
                <a:gd name="T74" fmla="*/ 45 w 292"/>
                <a:gd name="T75" fmla="*/ 175 h 210"/>
                <a:gd name="T76" fmla="*/ 51 w 292"/>
                <a:gd name="T77" fmla="*/ 178 h 210"/>
                <a:gd name="T78" fmla="*/ 56 w 292"/>
                <a:gd name="T79" fmla="*/ 179 h 210"/>
                <a:gd name="T80" fmla="*/ 66 w 292"/>
                <a:gd name="T81" fmla="*/ 183 h 210"/>
                <a:gd name="T82" fmla="*/ 71 w 292"/>
                <a:gd name="T83" fmla="*/ 176 h 210"/>
                <a:gd name="T84" fmla="*/ 80 w 292"/>
                <a:gd name="T85" fmla="*/ 176 h 210"/>
                <a:gd name="T86" fmla="*/ 84 w 292"/>
                <a:gd name="T87" fmla="*/ 183 h 210"/>
                <a:gd name="T88" fmla="*/ 83 w 292"/>
                <a:gd name="T89" fmla="*/ 189 h 210"/>
                <a:gd name="T90" fmla="*/ 87 w 292"/>
                <a:gd name="T91" fmla="*/ 196 h 210"/>
                <a:gd name="T92" fmla="*/ 95 w 292"/>
                <a:gd name="T93" fmla="*/ 204 h 210"/>
                <a:gd name="T94" fmla="*/ 97 w 292"/>
                <a:gd name="T95" fmla="*/ 209 h 210"/>
                <a:gd name="T96" fmla="*/ 128 w 292"/>
                <a:gd name="T97" fmla="*/ 207 h 210"/>
                <a:gd name="T98" fmla="*/ 195 w 292"/>
                <a:gd name="T99" fmla="*/ 185 h 210"/>
                <a:gd name="T100" fmla="*/ 252 w 292"/>
                <a:gd name="T101" fmla="*/ 168 h 210"/>
                <a:gd name="T102" fmla="*/ 271 w 292"/>
                <a:gd name="T103" fmla="*/ 143 h 210"/>
                <a:gd name="T104" fmla="*/ 287 w 292"/>
                <a:gd name="T105" fmla="*/ 9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2" h="210">
                  <a:moveTo>
                    <a:pt x="287" y="96"/>
                  </a:moveTo>
                  <a:cubicBezTo>
                    <a:pt x="284" y="96"/>
                    <a:pt x="284" y="96"/>
                    <a:pt x="284" y="96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71" y="94"/>
                    <a:pt x="264" y="106"/>
                    <a:pt x="264" y="106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57" y="111"/>
                    <a:pt x="257" y="111"/>
                    <a:pt x="257" y="111"/>
                  </a:cubicBezTo>
                  <a:cubicBezTo>
                    <a:pt x="251" y="110"/>
                    <a:pt x="245" y="108"/>
                    <a:pt x="240" y="105"/>
                  </a:cubicBezTo>
                  <a:cubicBezTo>
                    <a:pt x="239" y="104"/>
                    <a:pt x="239" y="104"/>
                    <a:pt x="239" y="104"/>
                  </a:cubicBezTo>
                  <a:cubicBezTo>
                    <a:pt x="237" y="101"/>
                    <a:pt x="237" y="101"/>
                    <a:pt x="237" y="101"/>
                  </a:cubicBezTo>
                  <a:cubicBezTo>
                    <a:pt x="236" y="101"/>
                    <a:pt x="235" y="101"/>
                    <a:pt x="235" y="100"/>
                  </a:cubicBezTo>
                  <a:cubicBezTo>
                    <a:pt x="234" y="99"/>
                    <a:pt x="234" y="99"/>
                    <a:pt x="234" y="99"/>
                  </a:cubicBezTo>
                  <a:cubicBezTo>
                    <a:pt x="234" y="96"/>
                    <a:pt x="234" y="96"/>
                    <a:pt x="234" y="96"/>
                  </a:cubicBezTo>
                  <a:cubicBezTo>
                    <a:pt x="234" y="96"/>
                    <a:pt x="235" y="95"/>
                    <a:pt x="235" y="95"/>
                  </a:cubicBezTo>
                  <a:cubicBezTo>
                    <a:pt x="235" y="95"/>
                    <a:pt x="235" y="95"/>
                    <a:pt x="235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5" y="94"/>
                    <a:pt x="235" y="93"/>
                    <a:pt x="235" y="93"/>
                  </a:cubicBezTo>
                  <a:cubicBezTo>
                    <a:pt x="235" y="93"/>
                    <a:pt x="235" y="93"/>
                    <a:pt x="235" y="93"/>
                  </a:cubicBezTo>
                  <a:cubicBezTo>
                    <a:pt x="234" y="92"/>
                    <a:pt x="234" y="92"/>
                    <a:pt x="233" y="91"/>
                  </a:cubicBezTo>
                  <a:cubicBezTo>
                    <a:pt x="232" y="90"/>
                    <a:pt x="232" y="90"/>
                    <a:pt x="232" y="89"/>
                  </a:cubicBezTo>
                  <a:cubicBezTo>
                    <a:pt x="232" y="88"/>
                    <a:pt x="232" y="88"/>
                    <a:pt x="232" y="87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232" y="87"/>
                    <a:pt x="232" y="87"/>
                    <a:pt x="232" y="86"/>
                  </a:cubicBezTo>
                  <a:cubicBezTo>
                    <a:pt x="231" y="85"/>
                    <a:pt x="230" y="83"/>
                    <a:pt x="230" y="82"/>
                  </a:cubicBezTo>
                  <a:cubicBezTo>
                    <a:pt x="229" y="82"/>
                    <a:pt x="229" y="81"/>
                    <a:pt x="229" y="80"/>
                  </a:cubicBezTo>
                  <a:cubicBezTo>
                    <a:pt x="229" y="80"/>
                    <a:pt x="229" y="79"/>
                    <a:pt x="229" y="79"/>
                  </a:cubicBezTo>
                  <a:cubicBezTo>
                    <a:pt x="229" y="79"/>
                    <a:pt x="228" y="78"/>
                    <a:pt x="229" y="76"/>
                  </a:cubicBezTo>
                  <a:cubicBezTo>
                    <a:pt x="229" y="75"/>
                    <a:pt x="229" y="75"/>
                    <a:pt x="229" y="74"/>
                  </a:cubicBezTo>
                  <a:cubicBezTo>
                    <a:pt x="229" y="74"/>
                    <a:pt x="228" y="74"/>
                    <a:pt x="228" y="74"/>
                  </a:cubicBezTo>
                  <a:cubicBezTo>
                    <a:pt x="228" y="69"/>
                    <a:pt x="228" y="69"/>
                    <a:pt x="228" y="69"/>
                  </a:cubicBezTo>
                  <a:cubicBezTo>
                    <a:pt x="228" y="68"/>
                    <a:pt x="228" y="68"/>
                    <a:pt x="228" y="68"/>
                  </a:cubicBezTo>
                  <a:cubicBezTo>
                    <a:pt x="228" y="68"/>
                    <a:pt x="228" y="68"/>
                    <a:pt x="228" y="68"/>
                  </a:cubicBezTo>
                  <a:cubicBezTo>
                    <a:pt x="228" y="67"/>
                    <a:pt x="228" y="66"/>
                    <a:pt x="228" y="65"/>
                  </a:cubicBezTo>
                  <a:cubicBezTo>
                    <a:pt x="228" y="63"/>
                    <a:pt x="228" y="63"/>
                    <a:pt x="228" y="63"/>
                  </a:cubicBezTo>
                  <a:cubicBezTo>
                    <a:pt x="228" y="62"/>
                    <a:pt x="228" y="62"/>
                    <a:pt x="228" y="62"/>
                  </a:cubicBezTo>
                  <a:cubicBezTo>
                    <a:pt x="227" y="61"/>
                    <a:pt x="227" y="60"/>
                    <a:pt x="227" y="59"/>
                  </a:cubicBezTo>
                  <a:cubicBezTo>
                    <a:pt x="227" y="59"/>
                    <a:pt x="227" y="58"/>
                    <a:pt x="227" y="58"/>
                  </a:cubicBezTo>
                  <a:cubicBezTo>
                    <a:pt x="227" y="58"/>
                    <a:pt x="227" y="58"/>
                    <a:pt x="227" y="58"/>
                  </a:cubicBezTo>
                  <a:cubicBezTo>
                    <a:pt x="227" y="58"/>
                    <a:pt x="226" y="56"/>
                    <a:pt x="226" y="56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226" y="55"/>
                    <a:pt x="226" y="55"/>
                    <a:pt x="225" y="54"/>
                  </a:cubicBezTo>
                  <a:cubicBezTo>
                    <a:pt x="225" y="53"/>
                    <a:pt x="225" y="53"/>
                    <a:pt x="224" y="52"/>
                  </a:cubicBezTo>
                  <a:cubicBezTo>
                    <a:pt x="223" y="51"/>
                    <a:pt x="222" y="50"/>
                    <a:pt x="222" y="49"/>
                  </a:cubicBezTo>
                  <a:cubicBezTo>
                    <a:pt x="222" y="48"/>
                    <a:pt x="221" y="48"/>
                    <a:pt x="221" y="47"/>
                  </a:cubicBezTo>
                  <a:cubicBezTo>
                    <a:pt x="221" y="47"/>
                    <a:pt x="221" y="47"/>
                    <a:pt x="221" y="47"/>
                  </a:cubicBezTo>
                  <a:cubicBezTo>
                    <a:pt x="221" y="47"/>
                    <a:pt x="221" y="46"/>
                    <a:pt x="220" y="45"/>
                  </a:cubicBezTo>
                  <a:cubicBezTo>
                    <a:pt x="219" y="44"/>
                    <a:pt x="218" y="43"/>
                    <a:pt x="218" y="42"/>
                  </a:cubicBezTo>
                  <a:cubicBezTo>
                    <a:pt x="217" y="42"/>
                    <a:pt x="217" y="41"/>
                    <a:pt x="217" y="41"/>
                  </a:cubicBezTo>
                  <a:cubicBezTo>
                    <a:pt x="216" y="41"/>
                    <a:pt x="215" y="41"/>
                    <a:pt x="214" y="41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8" y="37"/>
                    <a:pt x="208" y="36"/>
                    <a:pt x="207" y="36"/>
                  </a:cubicBezTo>
                  <a:cubicBezTo>
                    <a:pt x="206" y="35"/>
                    <a:pt x="206" y="34"/>
                    <a:pt x="206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1" y="31"/>
                    <a:pt x="199" y="29"/>
                    <a:pt x="199" y="28"/>
                  </a:cubicBezTo>
                  <a:cubicBezTo>
                    <a:pt x="199" y="28"/>
                    <a:pt x="199" y="28"/>
                    <a:pt x="198" y="27"/>
                  </a:cubicBezTo>
                  <a:cubicBezTo>
                    <a:pt x="198" y="27"/>
                    <a:pt x="198" y="27"/>
                    <a:pt x="198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195" y="25"/>
                    <a:pt x="194" y="24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2"/>
                    <a:pt x="191" y="22"/>
                    <a:pt x="191" y="22"/>
                  </a:cubicBezTo>
                  <a:cubicBezTo>
                    <a:pt x="190" y="21"/>
                    <a:pt x="190" y="21"/>
                    <a:pt x="190" y="20"/>
                  </a:cubicBezTo>
                  <a:cubicBezTo>
                    <a:pt x="189" y="20"/>
                    <a:pt x="188" y="20"/>
                    <a:pt x="187" y="18"/>
                  </a:cubicBezTo>
                  <a:cubicBezTo>
                    <a:pt x="186" y="18"/>
                    <a:pt x="186" y="17"/>
                    <a:pt x="186" y="16"/>
                  </a:cubicBezTo>
                  <a:cubicBezTo>
                    <a:pt x="185" y="15"/>
                    <a:pt x="185" y="14"/>
                    <a:pt x="185" y="14"/>
                  </a:cubicBezTo>
                  <a:cubicBezTo>
                    <a:pt x="184" y="14"/>
                    <a:pt x="184" y="13"/>
                    <a:pt x="184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2" y="10"/>
                    <a:pt x="182" y="10"/>
                    <a:pt x="181" y="10"/>
                  </a:cubicBezTo>
                  <a:cubicBezTo>
                    <a:pt x="181" y="9"/>
                    <a:pt x="181" y="9"/>
                    <a:pt x="181" y="8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5"/>
                    <a:pt x="178" y="5"/>
                  </a:cubicBezTo>
                  <a:cubicBezTo>
                    <a:pt x="177" y="5"/>
                    <a:pt x="177" y="5"/>
                    <a:pt x="177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3" y="1"/>
                    <a:pt x="173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1" y="1"/>
                    <a:pt x="170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7" y="1"/>
                    <a:pt x="156" y="2"/>
                    <a:pt x="156" y="3"/>
                  </a:cubicBezTo>
                  <a:cubicBezTo>
                    <a:pt x="155" y="4"/>
                    <a:pt x="155" y="4"/>
                    <a:pt x="155" y="5"/>
                  </a:cubicBezTo>
                  <a:cubicBezTo>
                    <a:pt x="155" y="7"/>
                    <a:pt x="155" y="9"/>
                    <a:pt x="154" y="9"/>
                  </a:cubicBezTo>
                  <a:cubicBezTo>
                    <a:pt x="152" y="10"/>
                    <a:pt x="151" y="11"/>
                    <a:pt x="150" y="12"/>
                  </a:cubicBezTo>
                  <a:cubicBezTo>
                    <a:pt x="149" y="13"/>
                    <a:pt x="149" y="14"/>
                    <a:pt x="148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35" y="20"/>
                    <a:pt x="132" y="20"/>
                  </a:cubicBezTo>
                  <a:cubicBezTo>
                    <a:pt x="129" y="20"/>
                    <a:pt x="127" y="23"/>
                    <a:pt x="127" y="23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78" y="29"/>
                    <a:pt x="76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8"/>
                    <a:pt x="70" y="27"/>
                    <a:pt x="70" y="27"/>
                  </a:cubicBezTo>
                  <a:cubicBezTo>
                    <a:pt x="70" y="27"/>
                    <a:pt x="67" y="27"/>
                    <a:pt x="66" y="28"/>
                  </a:cubicBezTo>
                  <a:cubicBezTo>
                    <a:pt x="66" y="29"/>
                    <a:pt x="66" y="29"/>
                    <a:pt x="65" y="30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2"/>
                    <a:pt x="62" y="42"/>
                    <a:pt x="62" y="42"/>
                  </a:cubicBezTo>
                  <a:cubicBezTo>
                    <a:pt x="62" y="43"/>
                    <a:pt x="61" y="44"/>
                    <a:pt x="60" y="44"/>
                  </a:cubicBezTo>
                  <a:cubicBezTo>
                    <a:pt x="59" y="44"/>
                    <a:pt x="59" y="44"/>
                    <a:pt x="58" y="45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5" y="61"/>
                    <a:pt x="46" y="64"/>
                    <a:pt x="45" y="65"/>
                  </a:cubicBezTo>
                  <a:cubicBezTo>
                    <a:pt x="44" y="66"/>
                    <a:pt x="43" y="67"/>
                    <a:pt x="43" y="67"/>
                  </a:cubicBezTo>
                  <a:cubicBezTo>
                    <a:pt x="43" y="67"/>
                    <a:pt x="42" y="67"/>
                    <a:pt x="42" y="67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2"/>
                    <a:pt x="39" y="84"/>
                    <a:pt x="38" y="86"/>
                  </a:cubicBezTo>
                  <a:cubicBezTo>
                    <a:pt x="37" y="87"/>
                    <a:pt x="37" y="87"/>
                    <a:pt x="36" y="87"/>
                  </a:cubicBezTo>
                  <a:cubicBezTo>
                    <a:pt x="35" y="87"/>
                    <a:pt x="35" y="88"/>
                    <a:pt x="35" y="88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5"/>
                    <a:pt x="15" y="126"/>
                    <a:pt x="14" y="127"/>
                  </a:cubicBezTo>
                  <a:cubicBezTo>
                    <a:pt x="12" y="128"/>
                    <a:pt x="9" y="129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" y="129"/>
                    <a:pt x="2" y="129"/>
                    <a:pt x="3" y="129"/>
                  </a:cubicBezTo>
                  <a:cubicBezTo>
                    <a:pt x="4" y="130"/>
                    <a:pt x="4" y="130"/>
                    <a:pt x="5" y="130"/>
                  </a:cubicBezTo>
                  <a:cubicBezTo>
                    <a:pt x="6" y="130"/>
                    <a:pt x="7" y="131"/>
                    <a:pt x="7" y="131"/>
                  </a:cubicBezTo>
                  <a:cubicBezTo>
                    <a:pt x="7" y="131"/>
                    <a:pt x="7" y="131"/>
                    <a:pt x="7" y="131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11" y="134"/>
                    <a:pt x="12" y="136"/>
                    <a:pt x="13" y="136"/>
                  </a:cubicBezTo>
                  <a:cubicBezTo>
                    <a:pt x="13" y="136"/>
                    <a:pt x="14" y="136"/>
                    <a:pt x="15" y="137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9"/>
                    <a:pt x="19" y="141"/>
                    <a:pt x="18" y="143"/>
                  </a:cubicBezTo>
                  <a:cubicBezTo>
                    <a:pt x="18" y="143"/>
                    <a:pt x="18" y="144"/>
                    <a:pt x="18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45"/>
                    <a:pt x="18" y="146"/>
                    <a:pt x="18" y="146"/>
                  </a:cubicBezTo>
                  <a:cubicBezTo>
                    <a:pt x="19" y="147"/>
                    <a:pt x="20" y="148"/>
                    <a:pt x="20" y="150"/>
                  </a:cubicBezTo>
                  <a:cubicBezTo>
                    <a:pt x="20" y="150"/>
                    <a:pt x="20" y="150"/>
                    <a:pt x="20" y="151"/>
                  </a:cubicBezTo>
                  <a:cubicBezTo>
                    <a:pt x="21" y="151"/>
                    <a:pt x="22" y="152"/>
                    <a:pt x="22" y="152"/>
                  </a:cubicBezTo>
                  <a:cubicBezTo>
                    <a:pt x="23" y="152"/>
                    <a:pt x="24" y="153"/>
                    <a:pt x="26" y="153"/>
                  </a:cubicBezTo>
                  <a:cubicBezTo>
                    <a:pt x="27" y="154"/>
                    <a:pt x="28" y="154"/>
                    <a:pt x="28" y="154"/>
                  </a:cubicBezTo>
                  <a:cubicBezTo>
                    <a:pt x="29" y="155"/>
                    <a:pt x="29" y="155"/>
                    <a:pt x="30" y="155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3" y="156"/>
                  </a:cubicBezTo>
                  <a:cubicBezTo>
                    <a:pt x="34" y="157"/>
                    <a:pt x="35" y="157"/>
                    <a:pt x="35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8" y="157"/>
                  </a:cubicBezTo>
                  <a:cubicBezTo>
                    <a:pt x="40" y="157"/>
                    <a:pt x="41" y="158"/>
                    <a:pt x="41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42" y="167"/>
                    <a:pt x="43" y="167"/>
                    <a:pt x="44" y="167"/>
                  </a:cubicBezTo>
                  <a:cubicBezTo>
                    <a:pt x="44" y="167"/>
                    <a:pt x="44" y="167"/>
                    <a:pt x="45" y="168"/>
                  </a:cubicBezTo>
                  <a:cubicBezTo>
                    <a:pt x="45" y="168"/>
                    <a:pt x="45" y="168"/>
                    <a:pt x="45" y="168"/>
                  </a:cubicBezTo>
                  <a:cubicBezTo>
                    <a:pt x="47" y="168"/>
                    <a:pt x="47" y="168"/>
                    <a:pt x="47" y="168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6" y="175"/>
                    <a:pt x="45" y="175"/>
                    <a:pt x="45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6" y="175"/>
                    <a:pt x="47" y="175"/>
                    <a:pt x="49" y="176"/>
                  </a:cubicBezTo>
                  <a:cubicBezTo>
                    <a:pt x="50" y="176"/>
                    <a:pt x="50" y="177"/>
                    <a:pt x="51" y="178"/>
                  </a:cubicBezTo>
                  <a:cubicBezTo>
                    <a:pt x="51" y="179"/>
                    <a:pt x="51" y="179"/>
                    <a:pt x="51" y="180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6" y="179"/>
                    <a:pt x="56" y="179"/>
                    <a:pt x="56" y="179"/>
                  </a:cubicBezTo>
                  <a:cubicBezTo>
                    <a:pt x="57" y="179"/>
                    <a:pt x="61" y="179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ubicBezTo>
                    <a:pt x="62" y="179"/>
                    <a:pt x="63" y="180"/>
                    <a:pt x="64" y="182"/>
                  </a:cubicBezTo>
                  <a:cubicBezTo>
                    <a:pt x="64" y="182"/>
                    <a:pt x="65" y="183"/>
                    <a:pt x="66" y="183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66" y="182"/>
                    <a:pt x="68" y="180"/>
                    <a:pt x="68" y="180"/>
                  </a:cubicBezTo>
                  <a:cubicBezTo>
                    <a:pt x="69" y="179"/>
                    <a:pt x="69" y="179"/>
                    <a:pt x="69" y="178"/>
                  </a:cubicBezTo>
                  <a:cubicBezTo>
                    <a:pt x="70" y="177"/>
                    <a:pt x="70" y="176"/>
                    <a:pt x="71" y="176"/>
                  </a:cubicBezTo>
                  <a:cubicBezTo>
                    <a:pt x="71" y="175"/>
                    <a:pt x="72" y="175"/>
                    <a:pt x="73" y="174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6" y="173"/>
                    <a:pt x="77" y="173"/>
                    <a:pt x="77" y="174"/>
                  </a:cubicBezTo>
                  <a:cubicBezTo>
                    <a:pt x="78" y="174"/>
                    <a:pt x="79" y="175"/>
                    <a:pt x="80" y="176"/>
                  </a:cubicBezTo>
                  <a:cubicBezTo>
                    <a:pt x="80" y="176"/>
                    <a:pt x="80" y="176"/>
                    <a:pt x="81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8" y="177"/>
                    <a:pt x="88" y="179"/>
                    <a:pt x="88" y="179"/>
                  </a:cubicBezTo>
                  <a:cubicBezTo>
                    <a:pt x="88" y="181"/>
                    <a:pt x="86" y="182"/>
                    <a:pt x="84" y="18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84" y="183"/>
                    <a:pt x="83" y="183"/>
                    <a:pt x="83" y="182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83" y="186"/>
                    <a:pt x="83" y="187"/>
                    <a:pt x="83" y="188"/>
                  </a:cubicBezTo>
                  <a:cubicBezTo>
                    <a:pt x="83" y="188"/>
                    <a:pt x="83" y="188"/>
                    <a:pt x="83" y="189"/>
                  </a:cubicBezTo>
                  <a:cubicBezTo>
                    <a:pt x="84" y="189"/>
                    <a:pt x="84" y="189"/>
                    <a:pt x="84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7" y="188"/>
                    <a:pt x="87" y="188"/>
                    <a:pt x="87" y="188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6"/>
                    <a:pt x="88" y="196"/>
                    <a:pt x="89" y="196"/>
                  </a:cubicBezTo>
                  <a:cubicBezTo>
                    <a:pt x="92" y="196"/>
                    <a:pt x="94" y="197"/>
                    <a:pt x="96" y="197"/>
                  </a:cubicBezTo>
                  <a:cubicBezTo>
                    <a:pt x="97" y="198"/>
                    <a:pt x="98" y="198"/>
                    <a:pt x="98" y="198"/>
                  </a:cubicBezTo>
                  <a:cubicBezTo>
                    <a:pt x="99" y="198"/>
                    <a:pt x="100" y="199"/>
                    <a:pt x="100" y="199"/>
                  </a:cubicBezTo>
                  <a:cubicBezTo>
                    <a:pt x="100" y="201"/>
                    <a:pt x="98" y="202"/>
                    <a:pt x="95" y="204"/>
                  </a:cubicBezTo>
                  <a:cubicBezTo>
                    <a:pt x="95" y="204"/>
                    <a:pt x="95" y="205"/>
                    <a:pt x="94" y="205"/>
                  </a:cubicBezTo>
                  <a:cubicBezTo>
                    <a:pt x="95" y="205"/>
                    <a:pt x="95" y="205"/>
                    <a:pt x="95" y="205"/>
                  </a:cubicBezTo>
                  <a:cubicBezTo>
                    <a:pt x="95" y="205"/>
                    <a:pt x="95" y="205"/>
                    <a:pt x="95" y="205"/>
                  </a:cubicBezTo>
                  <a:cubicBezTo>
                    <a:pt x="95" y="205"/>
                    <a:pt x="96" y="206"/>
                    <a:pt x="96" y="206"/>
                  </a:cubicBezTo>
                  <a:cubicBezTo>
                    <a:pt x="96" y="208"/>
                    <a:pt x="96" y="209"/>
                    <a:pt x="97" y="209"/>
                  </a:cubicBezTo>
                  <a:cubicBezTo>
                    <a:pt x="99" y="210"/>
                    <a:pt x="101" y="209"/>
                    <a:pt x="103" y="208"/>
                  </a:cubicBezTo>
                  <a:cubicBezTo>
                    <a:pt x="105" y="207"/>
                    <a:pt x="107" y="206"/>
                    <a:pt x="109" y="206"/>
                  </a:cubicBezTo>
                  <a:cubicBezTo>
                    <a:pt x="111" y="206"/>
                    <a:pt x="113" y="206"/>
                    <a:pt x="115" y="207"/>
                  </a:cubicBezTo>
                  <a:cubicBezTo>
                    <a:pt x="117" y="207"/>
                    <a:pt x="118" y="207"/>
                    <a:pt x="119" y="207"/>
                  </a:cubicBezTo>
                  <a:cubicBezTo>
                    <a:pt x="120" y="205"/>
                    <a:pt x="124" y="206"/>
                    <a:pt x="128" y="207"/>
                  </a:cubicBezTo>
                  <a:cubicBezTo>
                    <a:pt x="133" y="208"/>
                    <a:pt x="139" y="208"/>
                    <a:pt x="142" y="206"/>
                  </a:cubicBezTo>
                  <a:cubicBezTo>
                    <a:pt x="146" y="204"/>
                    <a:pt x="162" y="202"/>
                    <a:pt x="168" y="202"/>
                  </a:cubicBezTo>
                  <a:cubicBezTo>
                    <a:pt x="169" y="202"/>
                    <a:pt x="169" y="202"/>
                    <a:pt x="169" y="202"/>
                  </a:cubicBezTo>
                  <a:cubicBezTo>
                    <a:pt x="182" y="201"/>
                    <a:pt x="183" y="201"/>
                    <a:pt x="189" y="197"/>
                  </a:cubicBezTo>
                  <a:cubicBezTo>
                    <a:pt x="189" y="197"/>
                    <a:pt x="193" y="188"/>
                    <a:pt x="195" y="185"/>
                  </a:cubicBezTo>
                  <a:cubicBezTo>
                    <a:pt x="196" y="182"/>
                    <a:pt x="199" y="180"/>
                    <a:pt x="202" y="179"/>
                  </a:cubicBezTo>
                  <a:cubicBezTo>
                    <a:pt x="204" y="178"/>
                    <a:pt x="205" y="177"/>
                    <a:pt x="207" y="176"/>
                  </a:cubicBezTo>
                  <a:cubicBezTo>
                    <a:pt x="211" y="173"/>
                    <a:pt x="221" y="170"/>
                    <a:pt x="224" y="169"/>
                  </a:cubicBezTo>
                  <a:cubicBezTo>
                    <a:pt x="226" y="169"/>
                    <a:pt x="243" y="170"/>
                    <a:pt x="243" y="170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2" y="169"/>
                    <a:pt x="254" y="174"/>
                    <a:pt x="256" y="174"/>
                  </a:cubicBezTo>
                  <a:cubicBezTo>
                    <a:pt x="267" y="176"/>
                    <a:pt x="272" y="175"/>
                    <a:pt x="273" y="170"/>
                  </a:cubicBezTo>
                  <a:cubicBezTo>
                    <a:pt x="273" y="168"/>
                    <a:pt x="272" y="165"/>
                    <a:pt x="271" y="162"/>
                  </a:cubicBezTo>
                  <a:cubicBezTo>
                    <a:pt x="270" y="159"/>
                    <a:pt x="269" y="156"/>
                    <a:pt x="269" y="154"/>
                  </a:cubicBezTo>
                  <a:cubicBezTo>
                    <a:pt x="269" y="150"/>
                    <a:pt x="270" y="146"/>
                    <a:pt x="271" y="143"/>
                  </a:cubicBezTo>
                  <a:cubicBezTo>
                    <a:pt x="271" y="140"/>
                    <a:pt x="272" y="137"/>
                    <a:pt x="272" y="134"/>
                  </a:cubicBezTo>
                  <a:cubicBezTo>
                    <a:pt x="271" y="132"/>
                    <a:pt x="273" y="128"/>
                    <a:pt x="275" y="125"/>
                  </a:cubicBezTo>
                  <a:cubicBezTo>
                    <a:pt x="277" y="122"/>
                    <a:pt x="281" y="121"/>
                    <a:pt x="285" y="121"/>
                  </a:cubicBezTo>
                  <a:cubicBezTo>
                    <a:pt x="288" y="120"/>
                    <a:pt x="291" y="120"/>
                    <a:pt x="292" y="118"/>
                  </a:cubicBezTo>
                  <a:lnTo>
                    <a:pt x="287" y="96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4" name="Freeform 210"/>
            <p:cNvSpPr>
              <a:spLocks/>
            </p:cNvSpPr>
            <p:nvPr/>
          </p:nvSpPr>
          <p:spPr bwMode="auto">
            <a:xfrm>
              <a:off x="5060177" y="2075546"/>
              <a:ext cx="9525" cy="12700"/>
            </a:xfrm>
            <a:custGeom>
              <a:avLst/>
              <a:gdLst>
                <a:gd name="T0" fmla="*/ 2 w 3"/>
                <a:gd name="T1" fmla="*/ 0 h 4"/>
                <a:gd name="T2" fmla="*/ 1 w 3"/>
                <a:gd name="T3" fmla="*/ 1 h 4"/>
                <a:gd name="T4" fmla="*/ 1 w 3"/>
                <a:gd name="T5" fmla="*/ 3 h 4"/>
                <a:gd name="T6" fmla="*/ 3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3"/>
                    <a:pt x="1" y="3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5" name="Freeform 211"/>
            <p:cNvSpPr>
              <a:spLocks/>
            </p:cNvSpPr>
            <p:nvPr/>
          </p:nvSpPr>
          <p:spPr bwMode="auto">
            <a:xfrm>
              <a:off x="5034777" y="2091421"/>
              <a:ext cx="31750" cy="19050"/>
            </a:xfrm>
            <a:custGeom>
              <a:avLst/>
              <a:gdLst>
                <a:gd name="T0" fmla="*/ 6 w 10"/>
                <a:gd name="T1" fmla="*/ 0 h 6"/>
                <a:gd name="T2" fmla="*/ 5 w 10"/>
                <a:gd name="T3" fmla="*/ 1 h 6"/>
                <a:gd name="T4" fmla="*/ 2 w 10"/>
                <a:gd name="T5" fmla="*/ 2 h 6"/>
                <a:gd name="T6" fmla="*/ 2 w 10"/>
                <a:gd name="T7" fmla="*/ 5 h 6"/>
                <a:gd name="T8" fmla="*/ 5 w 10"/>
                <a:gd name="T9" fmla="*/ 4 h 6"/>
                <a:gd name="T10" fmla="*/ 6 w 10"/>
                <a:gd name="T11" fmla="*/ 3 h 6"/>
                <a:gd name="T12" fmla="*/ 8 w 10"/>
                <a:gd name="T13" fmla="*/ 2 h 6"/>
                <a:gd name="T14" fmla="*/ 8 w 10"/>
                <a:gd name="T15" fmla="*/ 1 h 6"/>
                <a:gd name="T16" fmla="*/ 6 w 10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2" y="2"/>
                  </a:cubicBezTo>
                  <a:cubicBezTo>
                    <a:pt x="0" y="4"/>
                    <a:pt x="2" y="4"/>
                    <a:pt x="2" y="5"/>
                  </a:cubicBezTo>
                  <a:cubicBezTo>
                    <a:pt x="1" y="6"/>
                    <a:pt x="4" y="4"/>
                    <a:pt x="5" y="4"/>
                  </a:cubicBezTo>
                  <a:cubicBezTo>
                    <a:pt x="6" y="4"/>
                    <a:pt x="5" y="3"/>
                    <a:pt x="6" y="3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10" y="2"/>
                    <a:pt x="8" y="1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6" name="Freeform 212"/>
            <p:cNvSpPr>
              <a:spLocks/>
            </p:cNvSpPr>
            <p:nvPr/>
          </p:nvSpPr>
          <p:spPr bwMode="auto">
            <a:xfrm>
              <a:off x="4980801" y="2104120"/>
              <a:ext cx="15875" cy="15875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1 h 5"/>
                <a:gd name="T4" fmla="*/ 0 w 5"/>
                <a:gd name="T5" fmla="*/ 4 h 5"/>
                <a:gd name="T6" fmla="*/ 2 w 5"/>
                <a:gd name="T7" fmla="*/ 5 h 5"/>
                <a:gd name="T8" fmla="*/ 4 w 5"/>
                <a:gd name="T9" fmla="*/ 4 h 5"/>
                <a:gd name="T10" fmla="*/ 5 w 5"/>
                <a:gd name="T11" fmla="*/ 1 h 5"/>
                <a:gd name="T12" fmla="*/ 2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7" name="Freeform 213"/>
            <p:cNvSpPr>
              <a:spLocks/>
            </p:cNvSpPr>
            <p:nvPr/>
          </p:nvSpPr>
          <p:spPr bwMode="auto">
            <a:xfrm>
              <a:off x="4980801" y="2046971"/>
              <a:ext cx="60326" cy="63501"/>
            </a:xfrm>
            <a:custGeom>
              <a:avLst/>
              <a:gdLst>
                <a:gd name="T0" fmla="*/ 13 w 19"/>
                <a:gd name="T1" fmla="*/ 13 h 20"/>
                <a:gd name="T2" fmla="*/ 13 w 19"/>
                <a:gd name="T3" fmla="*/ 11 h 20"/>
                <a:gd name="T4" fmla="*/ 15 w 19"/>
                <a:gd name="T5" fmla="*/ 12 h 20"/>
                <a:gd name="T6" fmla="*/ 17 w 19"/>
                <a:gd name="T7" fmla="*/ 13 h 20"/>
                <a:gd name="T8" fmla="*/ 18 w 19"/>
                <a:gd name="T9" fmla="*/ 11 h 20"/>
                <a:gd name="T10" fmla="*/ 16 w 19"/>
                <a:gd name="T11" fmla="*/ 9 h 20"/>
                <a:gd name="T12" fmla="*/ 17 w 19"/>
                <a:gd name="T13" fmla="*/ 7 h 20"/>
                <a:gd name="T14" fmla="*/ 18 w 19"/>
                <a:gd name="T15" fmla="*/ 5 h 20"/>
                <a:gd name="T16" fmla="*/ 16 w 19"/>
                <a:gd name="T17" fmla="*/ 4 h 20"/>
                <a:gd name="T18" fmla="*/ 15 w 19"/>
                <a:gd name="T19" fmla="*/ 4 h 20"/>
                <a:gd name="T20" fmla="*/ 12 w 19"/>
                <a:gd name="T21" fmla="*/ 3 h 20"/>
                <a:gd name="T22" fmla="*/ 11 w 19"/>
                <a:gd name="T23" fmla="*/ 1 h 20"/>
                <a:gd name="T24" fmla="*/ 8 w 19"/>
                <a:gd name="T25" fmla="*/ 0 h 20"/>
                <a:gd name="T26" fmla="*/ 7 w 19"/>
                <a:gd name="T27" fmla="*/ 3 h 20"/>
                <a:gd name="T28" fmla="*/ 9 w 19"/>
                <a:gd name="T29" fmla="*/ 5 h 20"/>
                <a:gd name="T30" fmla="*/ 8 w 19"/>
                <a:gd name="T31" fmla="*/ 7 h 20"/>
                <a:gd name="T32" fmla="*/ 8 w 19"/>
                <a:gd name="T33" fmla="*/ 7 h 20"/>
                <a:gd name="T34" fmla="*/ 7 w 19"/>
                <a:gd name="T35" fmla="*/ 9 h 20"/>
                <a:gd name="T36" fmla="*/ 7 w 19"/>
                <a:gd name="T37" fmla="*/ 6 h 20"/>
                <a:gd name="T38" fmla="*/ 3 w 19"/>
                <a:gd name="T39" fmla="*/ 6 h 20"/>
                <a:gd name="T40" fmla="*/ 3 w 19"/>
                <a:gd name="T41" fmla="*/ 10 h 20"/>
                <a:gd name="T42" fmla="*/ 1 w 19"/>
                <a:gd name="T43" fmla="*/ 11 h 20"/>
                <a:gd name="T44" fmla="*/ 1 w 19"/>
                <a:gd name="T45" fmla="*/ 13 h 20"/>
                <a:gd name="T46" fmla="*/ 3 w 19"/>
                <a:gd name="T47" fmla="*/ 14 h 20"/>
                <a:gd name="T48" fmla="*/ 6 w 19"/>
                <a:gd name="T49" fmla="*/ 15 h 20"/>
                <a:gd name="T50" fmla="*/ 9 w 19"/>
                <a:gd name="T51" fmla="*/ 15 h 20"/>
                <a:gd name="T52" fmla="*/ 11 w 19"/>
                <a:gd name="T53" fmla="*/ 16 h 20"/>
                <a:gd name="T54" fmla="*/ 14 w 19"/>
                <a:gd name="T55" fmla="*/ 19 h 20"/>
                <a:gd name="T56" fmla="*/ 16 w 19"/>
                <a:gd name="T57" fmla="*/ 18 h 20"/>
                <a:gd name="T58" fmla="*/ 18 w 19"/>
                <a:gd name="T59" fmla="*/ 15 h 20"/>
                <a:gd name="T60" fmla="*/ 13 w 19"/>
                <a:gd name="T6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" h="20">
                  <a:moveTo>
                    <a:pt x="13" y="13"/>
                  </a:moveTo>
                  <a:cubicBezTo>
                    <a:pt x="13" y="13"/>
                    <a:pt x="12" y="11"/>
                    <a:pt x="13" y="11"/>
                  </a:cubicBezTo>
                  <a:cubicBezTo>
                    <a:pt x="14" y="10"/>
                    <a:pt x="14" y="12"/>
                    <a:pt x="15" y="12"/>
                  </a:cubicBezTo>
                  <a:cubicBezTo>
                    <a:pt x="15" y="13"/>
                    <a:pt x="16" y="13"/>
                    <a:pt x="17" y="13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8" y="11"/>
                    <a:pt x="18" y="11"/>
                    <a:pt x="16" y="9"/>
                  </a:cubicBezTo>
                  <a:cubicBezTo>
                    <a:pt x="13" y="7"/>
                    <a:pt x="16" y="8"/>
                    <a:pt x="17" y="7"/>
                  </a:cubicBezTo>
                  <a:cubicBezTo>
                    <a:pt x="17" y="7"/>
                    <a:pt x="18" y="5"/>
                    <a:pt x="18" y="5"/>
                  </a:cubicBezTo>
                  <a:cubicBezTo>
                    <a:pt x="19" y="5"/>
                    <a:pt x="16" y="4"/>
                    <a:pt x="16" y="4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5" y="4"/>
                    <a:pt x="13" y="3"/>
                    <a:pt x="12" y="3"/>
                  </a:cubicBezTo>
                  <a:cubicBezTo>
                    <a:pt x="12" y="2"/>
                    <a:pt x="12" y="1"/>
                    <a:pt x="11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7" y="1"/>
                    <a:pt x="7" y="3"/>
                    <a:pt x="7" y="3"/>
                  </a:cubicBezTo>
                  <a:cubicBezTo>
                    <a:pt x="7" y="3"/>
                    <a:pt x="8" y="4"/>
                    <a:pt x="9" y="5"/>
                  </a:cubicBezTo>
                  <a:cubicBezTo>
                    <a:pt x="9" y="5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8"/>
                    <a:pt x="7" y="9"/>
                  </a:cubicBezTo>
                  <a:cubicBezTo>
                    <a:pt x="6" y="9"/>
                    <a:pt x="7" y="7"/>
                    <a:pt x="7" y="6"/>
                  </a:cubicBezTo>
                  <a:cubicBezTo>
                    <a:pt x="7" y="5"/>
                    <a:pt x="3" y="6"/>
                    <a:pt x="3" y="6"/>
                  </a:cubicBezTo>
                  <a:cubicBezTo>
                    <a:pt x="3" y="6"/>
                    <a:pt x="4" y="9"/>
                    <a:pt x="3" y="10"/>
                  </a:cubicBezTo>
                  <a:cubicBezTo>
                    <a:pt x="2" y="10"/>
                    <a:pt x="2" y="10"/>
                    <a:pt x="1" y="11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4"/>
                    <a:pt x="3" y="14"/>
                    <a:pt x="3" y="14"/>
                  </a:cubicBezTo>
                  <a:cubicBezTo>
                    <a:pt x="4" y="14"/>
                    <a:pt x="4" y="14"/>
                    <a:pt x="6" y="15"/>
                  </a:cubicBezTo>
                  <a:cubicBezTo>
                    <a:pt x="9" y="17"/>
                    <a:pt x="7" y="15"/>
                    <a:pt x="9" y="15"/>
                  </a:cubicBezTo>
                  <a:cubicBezTo>
                    <a:pt x="11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5" y="20"/>
                    <a:pt x="16" y="18"/>
                    <a:pt x="16" y="18"/>
                  </a:cubicBezTo>
                  <a:cubicBezTo>
                    <a:pt x="17" y="17"/>
                    <a:pt x="18" y="15"/>
                    <a:pt x="18" y="15"/>
                  </a:cubicBezTo>
                  <a:cubicBezTo>
                    <a:pt x="18" y="15"/>
                    <a:pt x="14" y="13"/>
                    <a:pt x="13" y="13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8" name="Freeform 214"/>
            <p:cNvSpPr>
              <a:spLocks/>
            </p:cNvSpPr>
            <p:nvPr/>
          </p:nvSpPr>
          <p:spPr bwMode="auto">
            <a:xfrm>
              <a:off x="5060177" y="2062846"/>
              <a:ext cx="12700" cy="12700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1 h 4"/>
                <a:gd name="T4" fmla="*/ 0 w 4"/>
                <a:gd name="T5" fmla="*/ 3 h 4"/>
                <a:gd name="T6" fmla="*/ 3 w 4"/>
                <a:gd name="T7" fmla="*/ 2 h 4"/>
                <a:gd name="T8" fmla="*/ 2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4" y="0"/>
                    <a:pt x="2" y="1"/>
                    <a:pt x="2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9" name="Freeform 215"/>
            <p:cNvSpPr>
              <a:spLocks/>
            </p:cNvSpPr>
            <p:nvPr/>
          </p:nvSpPr>
          <p:spPr bwMode="auto">
            <a:xfrm>
              <a:off x="4855390" y="638862"/>
              <a:ext cx="806450" cy="1452560"/>
            </a:xfrm>
            <a:custGeom>
              <a:avLst/>
              <a:gdLst>
                <a:gd name="T0" fmla="*/ 222 w 253"/>
                <a:gd name="T1" fmla="*/ 377 h 456"/>
                <a:gd name="T2" fmla="*/ 247 w 253"/>
                <a:gd name="T3" fmla="*/ 312 h 456"/>
                <a:gd name="T4" fmla="*/ 235 w 253"/>
                <a:gd name="T5" fmla="*/ 269 h 456"/>
                <a:gd name="T6" fmla="*/ 216 w 253"/>
                <a:gd name="T7" fmla="*/ 241 h 456"/>
                <a:gd name="T8" fmla="*/ 204 w 253"/>
                <a:gd name="T9" fmla="*/ 226 h 456"/>
                <a:gd name="T10" fmla="*/ 200 w 253"/>
                <a:gd name="T11" fmla="*/ 214 h 456"/>
                <a:gd name="T12" fmla="*/ 185 w 253"/>
                <a:gd name="T13" fmla="*/ 195 h 456"/>
                <a:gd name="T14" fmla="*/ 186 w 253"/>
                <a:gd name="T15" fmla="*/ 170 h 456"/>
                <a:gd name="T16" fmla="*/ 161 w 253"/>
                <a:gd name="T17" fmla="*/ 137 h 456"/>
                <a:gd name="T18" fmla="*/ 160 w 253"/>
                <a:gd name="T19" fmla="*/ 100 h 456"/>
                <a:gd name="T20" fmla="*/ 141 w 253"/>
                <a:gd name="T21" fmla="*/ 79 h 456"/>
                <a:gd name="T22" fmla="*/ 128 w 253"/>
                <a:gd name="T23" fmla="*/ 52 h 456"/>
                <a:gd name="T24" fmla="*/ 123 w 253"/>
                <a:gd name="T25" fmla="*/ 44 h 456"/>
                <a:gd name="T26" fmla="*/ 129 w 253"/>
                <a:gd name="T27" fmla="*/ 38 h 456"/>
                <a:gd name="T28" fmla="*/ 128 w 253"/>
                <a:gd name="T29" fmla="*/ 19 h 456"/>
                <a:gd name="T30" fmla="*/ 104 w 253"/>
                <a:gd name="T31" fmla="*/ 1 h 456"/>
                <a:gd name="T32" fmla="*/ 82 w 253"/>
                <a:gd name="T33" fmla="*/ 20 h 456"/>
                <a:gd name="T34" fmla="*/ 79 w 253"/>
                <a:gd name="T35" fmla="*/ 58 h 456"/>
                <a:gd name="T36" fmla="*/ 74 w 253"/>
                <a:gd name="T37" fmla="*/ 73 h 456"/>
                <a:gd name="T38" fmla="*/ 59 w 253"/>
                <a:gd name="T39" fmla="*/ 70 h 456"/>
                <a:gd name="T40" fmla="*/ 27 w 253"/>
                <a:gd name="T41" fmla="*/ 68 h 456"/>
                <a:gd name="T42" fmla="*/ 7 w 253"/>
                <a:gd name="T43" fmla="*/ 63 h 456"/>
                <a:gd name="T44" fmla="*/ 7 w 253"/>
                <a:gd name="T45" fmla="*/ 74 h 456"/>
                <a:gd name="T46" fmla="*/ 26 w 253"/>
                <a:gd name="T47" fmla="*/ 85 h 456"/>
                <a:gd name="T48" fmla="*/ 51 w 253"/>
                <a:gd name="T49" fmla="*/ 99 h 456"/>
                <a:gd name="T50" fmla="*/ 63 w 253"/>
                <a:gd name="T51" fmla="*/ 127 h 456"/>
                <a:gd name="T52" fmla="*/ 74 w 253"/>
                <a:gd name="T53" fmla="*/ 159 h 456"/>
                <a:gd name="T54" fmla="*/ 81 w 253"/>
                <a:gd name="T55" fmla="*/ 184 h 456"/>
                <a:gd name="T56" fmla="*/ 109 w 253"/>
                <a:gd name="T57" fmla="*/ 205 h 456"/>
                <a:gd name="T58" fmla="*/ 113 w 253"/>
                <a:gd name="T59" fmla="*/ 228 h 456"/>
                <a:gd name="T60" fmla="*/ 102 w 253"/>
                <a:gd name="T61" fmla="*/ 246 h 456"/>
                <a:gd name="T62" fmla="*/ 88 w 253"/>
                <a:gd name="T63" fmla="*/ 280 h 456"/>
                <a:gd name="T64" fmla="*/ 81 w 253"/>
                <a:gd name="T65" fmla="*/ 293 h 456"/>
                <a:gd name="T66" fmla="*/ 73 w 253"/>
                <a:gd name="T67" fmla="*/ 307 h 456"/>
                <a:gd name="T68" fmla="*/ 67 w 253"/>
                <a:gd name="T69" fmla="*/ 314 h 456"/>
                <a:gd name="T70" fmla="*/ 54 w 253"/>
                <a:gd name="T71" fmla="*/ 313 h 456"/>
                <a:gd name="T72" fmla="*/ 61 w 253"/>
                <a:gd name="T73" fmla="*/ 327 h 456"/>
                <a:gd name="T74" fmla="*/ 58 w 253"/>
                <a:gd name="T75" fmla="*/ 348 h 456"/>
                <a:gd name="T76" fmla="*/ 65 w 253"/>
                <a:gd name="T77" fmla="*/ 369 h 456"/>
                <a:gd name="T78" fmla="*/ 71 w 253"/>
                <a:gd name="T79" fmla="*/ 387 h 456"/>
                <a:gd name="T80" fmla="*/ 73 w 253"/>
                <a:gd name="T81" fmla="*/ 400 h 456"/>
                <a:gd name="T82" fmla="*/ 73 w 253"/>
                <a:gd name="T83" fmla="*/ 414 h 456"/>
                <a:gd name="T84" fmla="*/ 76 w 253"/>
                <a:gd name="T85" fmla="*/ 420 h 456"/>
                <a:gd name="T86" fmla="*/ 75 w 253"/>
                <a:gd name="T87" fmla="*/ 429 h 456"/>
                <a:gd name="T88" fmla="*/ 83 w 253"/>
                <a:gd name="T89" fmla="*/ 433 h 456"/>
                <a:gd name="T90" fmla="*/ 89 w 253"/>
                <a:gd name="T91" fmla="*/ 436 h 456"/>
                <a:gd name="T92" fmla="*/ 95 w 253"/>
                <a:gd name="T93" fmla="*/ 436 h 456"/>
                <a:gd name="T94" fmla="*/ 98 w 253"/>
                <a:gd name="T95" fmla="*/ 442 h 456"/>
                <a:gd name="T96" fmla="*/ 104 w 253"/>
                <a:gd name="T97" fmla="*/ 447 h 456"/>
                <a:gd name="T98" fmla="*/ 104 w 253"/>
                <a:gd name="T99" fmla="*/ 454 h 456"/>
                <a:gd name="T100" fmla="*/ 113 w 253"/>
                <a:gd name="T101" fmla="*/ 447 h 456"/>
                <a:gd name="T102" fmla="*/ 116 w 253"/>
                <a:gd name="T103" fmla="*/ 453 h 456"/>
                <a:gd name="T104" fmla="*/ 122 w 253"/>
                <a:gd name="T105" fmla="*/ 455 h 456"/>
                <a:gd name="T106" fmla="*/ 127 w 253"/>
                <a:gd name="T107" fmla="*/ 452 h 456"/>
                <a:gd name="T108" fmla="*/ 139 w 253"/>
                <a:gd name="T109" fmla="*/ 443 h 456"/>
                <a:gd name="T110" fmla="*/ 153 w 253"/>
                <a:gd name="T111" fmla="*/ 439 h 456"/>
                <a:gd name="T112" fmla="*/ 167 w 253"/>
                <a:gd name="T113" fmla="*/ 428 h 456"/>
                <a:gd name="T114" fmla="*/ 176 w 253"/>
                <a:gd name="T115" fmla="*/ 420 h 456"/>
                <a:gd name="T116" fmla="*/ 188 w 253"/>
                <a:gd name="T117" fmla="*/ 414 h 456"/>
                <a:gd name="T118" fmla="*/ 201 w 253"/>
                <a:gd name="T119" fmla="*/ 40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3" h="456">
                  <a:moveTo>
                    <a:pt x="207" y="405"/>
                  </a:moveTo>
                  <a:cubicBezTo>
                    <a:pt x="210" y="399"/>
                    <a:pt x="210" y="399"/>
                    <a:pt x="210" y="399"/>
                  </a:cubicBezTo>
                  <a:cubicBezTo>
                    <a:pt x="212" y="395"/>
                    <a:pt x="212" y="395"/>
                    <a:pt x="212" y="395"/>
                  </a:cubicBezTo>
                  <a:cubicBezTo>
                    <a:pt x="212" y="395"/>
                    <a:pt x="212" y="395"/>
                    <a:pt x="212" y="395"/>
                  </a:cubicBezTo>
                  <a:cubicBezTo>
                    <a:pt x="215" y="390"/>
                    <a:pt x="216" y="388"/>
                    <a:pt x="216" y="387"/>
                  </a:cubicBezTo>
                  <a:cubicBezTo>
                    <a:pt x="217" y="385"/>
                    <a:pt x="218" y="382"/>
                    <a:pt x="218" y="381"/>
                  </a:cubicBezTo>
                  <a:cubicBezTo>
                    <a:pt x="219" y="379"/>
                    <a:pt x="221" y="378"/>
                    <a:pt x="222" y="377"/>
                  </a:cubicBezTo>
                  <a:cubicBezTo>
                    <a:pt x="224" y="370"/>
                    <a:pt x="224" y="370"/>
                    <a:pt x="224" y="370"/>
                  </a:cubicBezTo>
                  <a:cubicBezTo>
                    <a:pt x="234" y="349"/>
                    <a:pt x="234" y="349"/>
                    <a:pt x="234" y="349"/>
                  </a:cubicBezTo>
                  <a:cubicBezTo>
                    <a:pt x="235" y="348"/>
                    <a:pt x="236" y="343"/>
                    <a:pt x="237" y="341"/>
                  </a:cubicBezTo>
                  <a:cubicBezTo>
                    <a:pt x="237" y="341"/>
                    <a:pt x="239" y="335"/>
                    <a:pt x="239" y="334"/>
                  </a:cubicBezTo>
                  <a:cubicBezTo>
                    <a:pt x="239" y="333"/>
                    <a:pt x="241" y="327"/>
                    <a:pt x="241" y="327"/>
                  </a:cubicBezTo>
                  <a:cubicBezTo>
                    <a:pt x="242" y="326"/>
                    <a:pt x="244" y="318"/>
                    <a:pt x="244" y="317"/>
                  </a:cubicBezTo>
                  <a:cubicBezTo>
                    <a:pt x="244" y="314"/>
                    <a:pt x="246" y="313"/>
                    <a:pt x="247" y="312"/>
                  </a:cubicBezTo>
                  <a:cubicBezTo>
                    <a:pt x="248" y="312"/>
                    <a:pt x="248" y="312"/>
                    <a:pt x="248" y="312"/>
                  </a:cubicBezTo>
                  <a:cubicBezTo>
                    <a:pt x="248" y="311"/>
                    <a:pt x="250" y="306"/>
                    <a:pt x="251" y="303"/>
                  </a:cubicBezTo>
                  <a:cubicBezTo>
                    <a:pt x="251" y="303"/>
                    <a:pt x="252" y="298"/>
                    <a:pt x="253" y="288"/>
                  </a:cubicBezTo>
                  <a:cubicBezTo>
                    <a:pt x="251" y="280"/>
                    <a:pt x="251" y="280"/>
                    <a:pt x="251" y="280"/>
                  </a:cubicBezTo>
                  <a:cubicBezTo>
                    <a:pt x="248" y="277"/>
                    <a:pt x="248" y="277"/>
                    <a:pt x="248" y="277"/>
                  </a:cubicBezTo>
                  <a:cubicBezTo>
                    <a:pt x="243" y="274"/>
                    <a:pt x="243" y="274"/>
                    <a:pt x="243" y="274"/>
                  </a:cubicBezTo>
                  <a:cubicBezTo>
                    <a:pt x="237" y="271"/>
                    <a:pt x="236" y="270"/>
                    <a:pt x="235" y="269"/>
                  </a:cubicBezTo>
                  <a:cubicBezTo>
                    <a:pt x="235" y="269"/>
                    <a:pt x="234" y="268"/>
                    <a:pt x="232" y="268"/>
                  </a:cubicBezTo>
                  <a:cubicBezTo>
                    <a:pt x="231" y="267"/>
                    <a:pt x="227" y="266"/>
                    <a:pt x="226" y="266"/>
                  </a:cubicBezTo>
                  <a:cubicBezTo>
                    <a:pt x="225" y="266"/>
                    <a:pt x="224" y="266"/>
                    <a:pt x="219" y="262"/>
                  </a:cubicBezTo>
                  <a:cubicBezTo>
                    <a:pt x="216" y="260"/>
                    <a:pt x="213" y="256"/>
                    <a:pt x="212" y="256"/>
                  </a:cubicBezTo>
                  <a:cubicBezTo>
                    <a:pt x="212" y="255"/>
                    <a:pt x="212" y="255"/>
                    <a:pt x="212" y="255"/>
                  </a:cubicBezTo>
                  <a:cubicBezTo>
                    <a:pt x="215" y="247"/>
                    <a:pt x="215" y="247"/>
                    <a:pt x="215" y="247"/>
                  </a:cubicBezTo>
                  <a:cubicBezTo>
                    <a:pt x="216" y="246"/>
                    <a:pt x="216" y="242"/>
                    <a:pt x="216" y="241"/>
                  </a:cubicBezTo>
                  <a:cubicBezTo>
                    <a:pt x="216" y="241"/>
                    <a:pt x="216" y="239"/>
                    <a:pt x="216" y="239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214" y="233"/>
                    <a:pt x="214" y="233"/>
                    <a:pt x="214" y="233"/>
                  </a:cubicBezTo>
                  <a:cubicBezTo>
                    <a:pt x="213" y="233"/>
                    <a:pt x="211" y="233"/>
                    <a:pt x="210" y="233"/>
                  </a:cubicBezTo>
                  <a:cubicBezTo>
                    <a:pt x="207" y="233"/>
                    <a:pt x="207" y="230"/>
                    <a:pt x="206" y="228"/>
                  </a:cubicBezTo>
                  <a:cubicBezTo>
                    <a:pt x="206" y="228"/>
                    <a:pt x="206" y="228"/>
                    <a:pt x="205" y="227"/>
                  </a:cubicBezTo>
                  <a:cubicBezTo>
                    <a:pt x="205" y="227"/>
                    <a:pt x="204" y="227"/>
                    <a:pt x="204" y="226"/>
                  </a:cubicBezTo>
                  <a:cubicBezTo>
                    <a:pt x="201" y="225"/>
                    <a:pt x="200" y="222"/>
                    <a:pt x="200" y="221"/>
                  </a:cubicBezTo>
                  <a:cubicBezTo>
                    <a:pt x="200" y="221"/>
                    <a:pt x="200" y="221"/>
                    <a:pt x="200" y="221"/>
                  </a:cubicBezTo>
                  <a:cubicBezTo>
                    <a:pt x="202" y="216"/>
                    <a:pt x="202" y="216"/>
                    <a:pt x="202" y="216"/>
                  </a:cubicBezTo>
                  <a:cubicBezTo>
                    <a:pt x="201" y="215"/>
                    <a:pt x="201" y="214"/>
                    <a:pt x="201" y="214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14"/>
                    <a:pt x="200" y="214"/>
                    <a:pt x="200" y="214"/>
                  </a:cubicBezTo>
                  <a:cubicBezTo>
                    <a:pt x="200" y="214"/>
                    <a:pt x="200" y="214"/>
                    <a:pt x="200" y="214"/>
                  </a:cubicBezTo>
                  <a:cubicBezTo>
                    <a:pt x="200" y="214"/>
                    <a:pt x="200" y="214"/>
                    <a:pt x="200" y="214"/>
                  </a:cubicBezTo>
                  <a:cubicBezTo>
                    <a:pt x="193" y="213"/>
                    <a:pt x="193" y="213"/>
                    <a:pt x="193" y="213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9" y="198"/>
                    <a:pt x="189" y="197"/>
                  </a:cubicBezTo>
                  <a:cubicBezTo>
                    <a:pt x="189" y="197"/>
                    <a:pt x="189" y="197"/>
                    <a:pt x="189" y="197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1"/>
                    <a:pt x="187" y="191"/>
                    <a:pt x="187" y="191"/>
                  </a:cubicBezTo>
                  <a:cubicBezTo>
                    <a:pt x="184" y="186"/>
                    <a:pt x="184" y="186"/>
                    <a:pt x="184" y="186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6" y="172"/>
                    <a:pt x="186" y="172"/>
                    <a:pt x="186" y="172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83" y="164"/>
                    <a:pt x="183" y="164"/>
                    <a:pt x="183" y="164"/>
                  </a:cubicBezTo>
                  <a:cubicBezTo>
                    <a:pt x="181" y="162"/>
                    <a:pt x="181" y="160"/>
                    <a:pt x="181" y="160"/>
                  </a:cubicBezTo>
                  <a:cubicBezTo>
                    <a:pt x="180" y="159"/>
                    <a:pt x="178" y="158"/>
                    <a:pt x="175" y="156"/>
                  </a:cubicBezTo>
                  <a:cubicBezTo>
                    <a:pt x="175" y="156"/>
                    <a:pt x="175" y="156"/>
                    <a:pt x="175" y="156"/>
                  </a:cubicBezTo>
                  <a:cubicBezTo>
                    <a:pt x="172" y="149"/>
                    <a:pt x="172" y="149"/>
                    <a:pt x="172" y="149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5" y="126"/>
                    <a:pt x="155" y="126"/>
                    <a:pt x="155" y="126"/>
                  </a:cubicBezTo>
                  <a:cubicBezTo>
                    <a:pt x="155" y="124"/>
                    <a:pt x="155" y="124"/>
                    <a:pt x="155" y="124"/>
                  </a:cubicBezTo>
                  <a:cubicBezTo>
                    <a:pt x="155" y="123"/>
                    <a:pt x="156" y="120"/>
                    <a:pt x="156" y="119"/>
                  </a:cubicBezTo>
                  <a:cubicBezTo>
                    <a:pt x="156" y="118"/>
                    <a:pt x="156" y="118"/>
                    <a:pt x="157" y="116"/>
                  </a:cubicBezTo>
                  <a:cubicBezTo>
                    <a:pt x="157" y="114"/>
                    <a:pt x="158" y="110"/>
                    <a:pt x="158" y="108"/>
                  </a:cubicBezTo>
                  <a:cubicBezTo>
                    <a:pt x="158" y="105"/>
                    <a:pt x="160" y="101"/>
                    <a:pt x="160" y="100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4"/>
                    <a:pt x="149" y="81"/>
                    <a:pt x="145" y="80"/>
                  </a:cubicBezTo>
                  <a:cubicBezTo>
                    <a:pt x="144" y="80"/>
                    <a:pt x="142" y="79"/>
                    <a:pt x="141" y="79"/>
                  </a:cubicBezTo>
                  <a:cubicBezTo>
                    <a:pt x="141" y="79"/>
                    <a:pt x="141" y="79"/>
                    <a:pt x="140" y="79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2" y="45"/>
                    <a:pt x="122" y="45"/>
                    <a:pt x="122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6" y="41"/>
                    <a:pt x="126" y="41"/>
                  </a:cubicBezTo>
                  <a:cubicBezTo>
                    <a:pt x="127" y="39"/>
                    <a:pt x="128" y="39"/>
                    <a:pt x="129" y="3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7"/>
                    <a:pt x="129" y="37"/>
                    <a:pt x="130" y="37"/>
                  </a:cubicBezTo>
                  <a:cubicBezTo>
                    <a:pt x="129" y="37"/>
                    <a:pt x="127" y="36"/>
                    <a:pt x="127" y="35"/>
                  </a:cubicBezTo>
                  <a:cubicBezTo>
                    <a:pt x="127" y="34"/>
                    <a:pt x="126" y="32"/>
                    <a:pt x="126" y="30"/>
                  </a:cubicBezTo>
                  <a:cubicBezTo>
                    <a:pt x="126" y="30"/>
                    <a:pt x="126" y="29"/>
                    <a:pt x="126" y="28"/>
                  </a:cubicBezTo>
                  <a:cubicBezTo>
                    <a:pt x="126" y="27"/>
                    <a:pt x="126" y="25"/>
                    <a:pt x="126" y="23"/>
                  </a:cubicBezTo>
                  <a:cubicBezTo>
                    <a:pt x="126" y="22"/>
                    <a:pt x="128" y="19"/>
                    <a:pt x="128" y="19"/>
                  </a:cubicBezTo>
                  <a:cubicBezTo>
                    <a:pt x="128" y="19"/>
                    <a:pt x="126" y="17"/>
                    <a:pt x="126" y="16"/>
                  </a:cubicBezTo>
                  <a:cubicBezTo>
                    <a:pt x="126" y="15"/>
                    <a:pt x="125" y="13"/>
                    <a:pt x="126" y="12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5" y="5"/>
                    <a:pt x="106" y="3"/>
                    <a:pt x="104" y="1"/>
                  </a:cubicBezTo>
                  <a:cubicBezTo>
                    <a:pt x="103" y="0"/>
                    <a:pt x="99" y="1"/>
                    <a:pt x="97" y="1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76" y="12"/>
                    <a:pt x="81" y="16"/>
                    <a:pt x="81" y="19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5" y="24"/>
                    <a:pt x="79" y="31"/>
                    <a:pt x="78" y="40"/>
                  </a:cubicBezTo>
                  <a:cubicBezTo>
                    <a:pt x="77" y="42"/>
                    <a:pt x="79" y="46"/>
                    <a:pt x="79" y="46"/>
                  </a:cubicBezTo>
                  <a:cubicBezTo>
                    <a:pt x="79" y="46"/>
                    <a:pt x="81" y="52"/>
                    <a:pt x="81" y="55"/>
                  </a:cubicBezTo>
                  <a:cubicBezTo>
                    <a:pt x="81" y="58"/>
                    <a:pt x="79" y="58"/>
                    <a:pt x="79" y="58"/>
                  </a:cubicBezTo>
                  <a:cubicBezTo>
                    <a:pt x="79" y="58"/>
                    <a:pt x="76" y="61"/>
                    <a:pt x="73" y="63"/>
                  </a:cubicBezTo>
                  <a:cubicBezTo>
                    <a:pt x="71" y="65"/>
                    <a:pt x="73" y="66"/>
                    <a:pt x="73" y="66"/>
                  </a:cubicBezTo>
                  <a:cubicBezTo>
                    <a:pt x="73" y="66"/>
                    <a:pt x="73" y="71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3"/>
                    <a:pt x="72" y="73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1" y="74"/>
                    <a:pt x="70" y="74"/>
                    <a:pt x="70" y="74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6" y="77"/>
                    <a:pt x="38" y="75"/>
                    <a:pt x="36" y="74"/>
                  </a:cubicBezTo>
                  <a:cubicBezTo>
                    <a:pt x="34" y="74"/>
                    <a:pt x="27" y="68"/>
                    <a:pt x="27" y="68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1" y="53"/>
                    <a:pt x="8" y="53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8"/>
                    <a:pt x="7" y="63"/>
                    <a:pt x="7" y="63"/>
                  </a:cubicBezTo>
                  <a:cubicBezTo>
                    <a:pt x="7" y="63"/>
                    <a:pt x="7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4"/>
                    <a:pt x="2" y="65"/>
                    <a:pt x="1" y="65"/>
                  </a:cubicBezTo>
                  <a:cubicBezTo>
                    <a:pt x="0" y="65"/>
                    <a:pt x="1" y="67"/>
                    <a:pt x="1" y="67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8" y="82"/>
                    <a:pt x="19" y="82"/>
                  </a:cubicBezTo>
                  <a:cubicBezTo>
                    <a:pt x="20" y="82"/>
                    <a:pt x="21" y="83"/>
                    <a:pt x="21" y="83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5"/>
                    <a:pt x="27" y="86"/>
                    <a:pt x="28" y="88"/>
                  </a:cubicBezTo>
                  <a:cubicBezTo>
                    <a:pt x="29" y="89"/>
                    <a:pt x="30" y="88"/>
                    <a:pt x="30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49" y="99"/>
                    <a:pt x="49" y="100"/>
                  </a:cubicBezTo>
                  <a:cubicBezTo>
                    <a:pt x="50" y="100"/>
                    <a:pt x="51" y="99"/>
                    <a:pt x="51" y="99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3" y="130"/>
                    <a:pt x="63" y="130"/>
                    <a:pt x="64" y="132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4" y="155"/>
                    <a:pt x="74" y="159"/>
                    <a:pt x="74" y="159"/>
                  </a:cubicBezTo>
                  <a:cubicBezTo>
                    <a:pt x="73" y="160"/>
                    <a:pt x="74" y="164"/>
                    <a:pt x="74" y="164"/>
                  </a:cubicBezTo>
                  <a:cubicBezTo>
                    <a:pt x="74" y="164"/>
                    <a:pt x="73" y="168"/>
                    <a:pt x="72" y="168"/>
                  </a:cubicBezTo>
                  <a:cubicBezTo>
                    <a:pt x="71" y="169"/>
                    <a:pt x="71" y="171"/>
                    <a:pt x="71" y="171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77" y="182"/>
                    <a:pt x="77" y="182"/>
                    <a:pt x="77" y="182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3" y="197"/>
                    <a:pt x="93" y="197"/>
                    <a:pt x="93" y="197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99" y="199"/>
                    <a:pt x="99" y="199"/>
                    <a:pt x="99" y="199"/>
                  </a:cubicBezTo>
                  <a:cubicBezTo>
                    <a:pt x="105" y="202"/>
                    <a:pt x="105" y="202"/>
                    <a:pt x="105" y="202"/>
                  </a:cubicBezTo>
                  <a:cubicBezTo>
                    <a:pt x="105" y="202"/>
                    <a:pt x="108" y="204"/>
                    <a:pt x="109" y="205"/>
                  </a:cubicBezTo>
                  <a:cubicBezTo>
                    <a:pt x="110" y="206"/>
                    <a:pt x="110" y="208"/>
                    <a:pt x="111" y="209"/>
                  </a:cubicBezTo>
                  <a:cubicBezTo>
                    <a:pt x="111" y="210"/>
                    <a:pt x="111" y="213"/>
                    <a:pt x="111" y="213"/>
                  </a:cubicBezTo>
                  <a:cubicBezTo>
                    <a:pt x="111" y="213"/>
                    <a:pt x="111" y="216"/>
                    <a:pt x="111" y="217"/>
                  </a:cubicBezTo>
                  <a:cubicBezTo>
                    <a:pt x="111" y="218"/>
                    <a:pt x="112" y="220"/>
                    <a:pt x="112" y="221"/>
                  </a:cubicBezTo>
                  <a:cubicBezTo>
                    <a:pt x="112" y="221"/>
                    <a:pt x="114" y="223"/>
                    <a:pt x="116" y="223"/>
                  </a:cubicBezTo>
                  <a:cubicBezTo>
                    <a:pt x="117" y="224"/>
                    <a:pt x="115" y="225"/>
                    <a:pt x="115" y="225"/>
                  </a:cubicBezTo>
                  <a:cubicBezTo>
                    <a:pt x="113" y="228"/>
                    <a:pt x="113" y="228"/>
                    <a:pt x="113" y="228"/>
                  </a:cubicBezTo>
                  <a:cubicBezTo>
                    <a:pt x="113" y="228"/>
                    <a:pt x="117" y="231"/>
                    <a:pt x="117" y="231"/>
                  </a:cubicBezTo>
                  <a:cubicBezTo>
                    <a:pt x="117" y="232"/>
                    <a:pt x="114" y="232"/>
                    <a:pt x="114" y="232"/>
                  </a:cubicBezTo>
                  <a:cubicBezTo>
                    <a:pt x="109" y="230"/>
                    <a:pt x="112" y="232"/>
                    <a:pt x="107" y="233"/>
                  </a:cubicBezTo>
                  <a:cubicBezTo>
                    <a:pt x="107" y="233"/>
                    <a:pt x="103" y="236"/>
                    <a:pt x="103" y="23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2" y="241"/>
                    <a:pt x="101" y="242"/>
                  </a:cubicBezTo>
                  <a:cubicBezTo>
                    <a:pt x="101" y="242"/>
                    <a:pt x="102" y="245"/>
                    <a:pt x="102" y="246"/>
                  </a:cubicBezTo>
                  <a:cubicBezTo>
                    <a:pt x="102" y="248"/>
                    <a:pt x="102" y="250"/>
                    <a:pt x="102" y="250"/>
                  </a:cubicBezTo>
                  <a:cubicBezTo>
                    <a:pt x="99" y="255"/>
                    <a:pt x="99" y="255"/>
                    <a:pt x="99" y="255"/>
                  </a:cubicBezTo>
                  <a:cubicBezTo>
                    <a:pt x="99" y="255"/>
                    <a:pt x="96" y="260"/>
                    <a:pt x="97" y="261"/>
                  </a:cubicBezTo>
                  <a:cubicBezTo>
                    <a:pt x="97" y="263"/>
                    <a:pt x="94" y="265"/>
                    <a:pt x="93" y="267"/>
                  </a:cubicBezTo>
                  <a:cubicBezTo>
                    <a:pt x="92" y="268"/>
                    <a:pt x="92" y="272"/>
                    <a:pt x="91" y="273"/>
                  </a:cubicBezTo>
                  <a:cubicBezTo>
                    <a:pt x="90" y="274"/>
                    <a:pt x="88" y="273"/>
                    <a:pt x="88" y="274"/>
                  </a:cubicBezTo>
                  <a:cubicBezTo>
                    <a:pt x="88" y="275"/>
                    <a:pt x="88" y="279"/>
                    <a:pt x="88" y="280"/>
                  </a:cubicBezTo>
                  <a:cubicBezTo>
                    <a:pt x="87" y="281"/>
                    <a:pt x="86" y="282"/>
                    <a:pt x="85" y="282"/>
                  </a:cubicBezTo>
                  <a:cubicBezTo>
                    <a:pt x="85" y="283"/>
                    <a:pt x="85" y="283"/>
                    <a:pt x="83" y="284"/>
                  </a:cubicBezTo>
                  <a:cubicBezTo>
                    <a:pt x="82" y="285"/>
                    <a:pt x="82" y="284"/>
                    <a:pt x="81" y="284"/>
                  </a:cubicBezTo>
                  <a:cubicBezTo>
                    <a:pt x="80" y="284"/>
                    <a:pt x="80" y="285"/>
                    <a:pt x="80" y="286"/>
                  </a:cubicBezTo>
                  <a:cubicBezTo>
                    <a:pt x="79" y="286"/>
                    <a:pt x="79" y="288"/>
                    <a:pt x="80" y="288"/>
                  </a:cubicBezTo>
                  <a:cubicBezTo>
                    <a:pt x="80" y="288"/>
                    <a:pt x="82" y="289"/>
                    <a:pt x="82" y="289"/>
                  </a:cubicBezTo>
                  <a:cubicBezTo>
                    <a:pt x="82" y="289"/>
                    <a:pt x="82" y="293"/>
                    <a:pt x="81" y="293"/>
                  </a:cubicBezTo>
                  <a:cubicBezTo>
                    <a:pt x="80" y="294"/>
                    <a:pt x="80" y="293"/>
                    <a:pt x="79" y="293"/>
                  </a:cubicBezTo>
                  <a:cubicBezTo>
                    <a:pt x="77" y="292"/>
                    <a:pt x="78" y="293"/>
                    <a:pt x="77" y="294"/>
                  </a:cubicBezTo>
                  <a:cubicBezTo>
                    <a:pt x="75" y="295"/>
                    <a:pt x="77" y="295"/>
                    <a:pt x="77" y="297"/>
                  </a:cubicBezTo>
                  <a:cubicBezTo>
                    <a:pt x="77" y="299"/>
                    <a:pt x="77" y="301"/>
                    <a:pt x="75" y="301"/>
                  </a:cubicBezTo>
                  <a:cubicBezTo>
                    <a:pt x="73" y="301"/>
                    <a:pt x="75" y="301"/>
                    <a:pt x="73" y="301"/>
                  </a:cubicBezTo>
                  <a:cubicBezTo>
                    <a:pt x="72" y="302"/>
                    <a:pt x="73" y="303"/>
                    <a:pt x="72" y="305"/>
                  </a:cubicBezTo>
                  <a:cubicBezTo>
                    <a:pt x="72" y="307"/>
                    <a:pt x="72" y="306"/>
                    <a:pt x="73" y="307"/>
                  </a:cubicBezTo>
                  <a:cubicBezTo>
                    <a:pt x="73" y="308"/>
                    <a:pt x="75" y="308"/>
                    <a:pt x="75" y="310"/>
                  </a:cubicBezTo>
                  <a:cubicBezTo>
                    <a:pt x="75" y="311"/>
                    <a:pt x="75" y="311"/>
                    <a:pt x="75" y="312"/>
                  </a:cubicBezTo>
                  <a:cubicBezTo>
                    <a:pt x="74" y="313"/>
                    <a:pt x="72" y="312"/>
                    <a:pt x="72" y="311"/>
                  </a:cubicBezTo>
                  <a:cubicBezTo>
                    <a:pt x="72" y="310"/>
                    <a:pt x="72" y="309"/>
                    <a:pt x="72" y="309"/>
                  </a:cubicBezTo>
                  <a:cubicBezTo>
                    <a:pt x="72" y="309"/>
                    <a:pt x="71" y="308"/>
                    <a:pt x="69" y="308"/>
                  </a:cubicBezTo>
                  <a:cubicBezTo>
                    <a:pt x="67" y="308"/>
                    <a:pt x="69" y="311"/>
                    <a:pt x="69" y="312"/>
                  </a:cubicBezTo>
                  <a:cubicBezTo>
                    <a:pt x="70" y="314"/>
                    <a:pt x="69" y="315"/>
                    <a:pt x="67" y="314"/>
                  </a:cubicBezTo>
                  <a:cubicBezTo>
                    <a:pt x="65" y="314"/>
                    <a:pt x="66" y="314"/>
                    <a:pt x="66" y="314"/>
                  </a:cubicBezTo>
                  <a:cubicBezTo>
                    <a:pt x="66" y="314"/>
                    <a:pt x="62" y="316"/>
                    <a:pt x="62" y="315"/>
                  </a:cubicBezTo>
                  <a:cubicBezTo>
                    <a:pt x="62" y="315"/>
                    <a:pt x="61" y="314"/>
                    <a:pt x="61" y="314"/>
                  </a:cubicBezTo>
                  <a:cubicBezTo>
                    <a:pt x="60" y="314"/>
                    <a:pt x="60" y="315"/>
                    <a:pt x="59" y="316"/>
                  </a:cubicBezTo>
                  <a:cubicBezTo>
                    <a:pt x="59" y="316"/>
                    <a:pt x="57" y="316"/>
                    <a:pt x="57" y="315"/>
                  </a:cubicBezTo>
                  <a:cubicBezTo>
                    <a:pt x="57" y="314"/>
                    <a:pt x="56" y="311"/>
                    <a:pt x="56" y="311"/>
                  </a:cubicBezTo>
                  <a:cubicBezTo>
                    <a:pt x="56" y="311"/>
                    <a:pt x="54" y="312"/>
                    <a:pt x="54" y="313"/>
                  </a:cubicBezTo>
                  <a:cubicBezTo>
                    <a:pt x="54" y="314"/>
                    <a:pt x="55" y="316"/>
                    <a:pt x="55" y="316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56" y="319"/>
                    <a:pt x="56" y="319"/>
                    <a:pt x="56" y="319"/>
                  </a:cubicBezTo>
                  <a:cubicBezTo>
                    <a:pt x="59" y="317"/>
                    <a:pt x="59" y="317"/>
                    <a:pt x="59" y="317"/>
                  </a:cubicBezTo>
                  <a:cubicBezTo>
                    <a:pt x="59" y="317"/>
                    <a:pt x="61" y="320"/>
                    <a:pt x="61" y="321"/>
                  </a:cubicBezTo>
                  <a:cubicBezTo>
                    <a:pt x="61" y="321"/>
                    <a:pt x="59" y="323"/>
                    <a:pt x="59" y="323"/>
                  </a:cubicBezTo>
                  <a:cubicBezTo>
                    <a:pt x="59" y="323"/>
                    <a:pt x="61" y="326"/>
                    <a:pt x="61" y="327"/>
                  </a:cubicBezTo>
                  <a:cubicBezTo>
                    <a:pt x="61" y="328"/>
                    <a:pt x="60" y="331"/>
                    <a:pt x="60" y="331"/>
                  </a:cubicBezTo>
                  <a:cubicBezTo>
                    <a:pt x="60" y="331"/>
                    <a:pt x="58" y="333"/>
                    <a:pt x="57" y="333"/>
                  </a:cubicBezTo>
                  <a:cubicBezTo>
                    <a:pt x="57" y="333"/>
                    <a:pt x="57" y="337"/>
                    <a:pt x="57" y="337"/>
                  </a:cubicBezTo>
                  <a:cubicBezTo>
                    <a:pt x="57" y="340"/>
                    <a:pt x="57" y="340"/>
                    <a:pt x="57" y="340"/>
                  </a:cubicBezTo>
                  <a:cubicBezTo>
                    <a:pt x="56" y="343"/>
                    <a:pt x="56" y="343"/>
                    <a:pt x="56" y="343"/>
                  </a:cubicBezTo>
                  <a:cubicBezTo>
                    <a:pt x="58" y="346"/>
                    <a:pt x="58" y="346"/>
                    <a:pt x="58" y="346"/>
                  </a:cubicBezTo>
                  <a:cubicBezTo>
                    <a:pt x="58" y="346"/>
                    <a:pt x="58" y="348"/>
                    <a:pt x="58" y="348"/>
                  </a:cubicBezTo>
                  <a:cubicBezTo>
                    <a:pt x="58" y="349"/>
                    <a:pt x="58" y="350"/>
                    <a:pt x="59" y="352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59" y="353"/>
                    <a:pt x="62" y="357"/>
                    <a:pt x="63" y="358"/>
                  </a:cubicBezTo>
                  <a:cubicBezTo>
                    <a:pt x="64" y="359"/>
                    <a:pt x="64" y="359"/>
                    <a:pt x="64" y="359"/>
                  </a:cubicBezTo>
                  <a:cubicBezTo>
                    <a:pt x="64" y="359"/>
                    <a:pt x="64" y="361"/>
                    <a:pt x="64" y="362"/>
                  </a:cubicBezTo>
                  <a:cubicBezTo>
                    <a:pt x="63" y="363"/>
                    <a:pt x="65" y="365"/>
                    <a:pt x="65" y="365"/>
                  </a:cubicBezTo>
                  <a:cubicBezTo>
                    <a:pt x="65" y="366"/>
                    <a:pt x="65" y="367"/>
                    <a:pt x="65" y="369"/>
                  </a:cubicBezTo>
                  <a:cubicBezTo>
                    <a:pt x="65" y="371"/>
                    <a:pt x="65" y="371"/>
                    <a:pt x="65" y="371"/>
                  </a:cubicBezTo>
                  <a:cubicBezTo>
                    <a:pt x="65" y="371"/>
                    <a:pt x="66" y="373"/>
                    <a:pt x="66" y="373"/>
                  </a:cubicBezTo>
                  <a:cubicBezTo>
                    <a:pt x="66" y="374"/>
                    <a:pt x="68" y="375"/>
                    <a:pt x="68" y="375"/>
                  </a:cubicBezTo>
                  <a:cubicBezTo>
                    <a:pt x="68" y="375"/>
                    <a:pt x="68" y="377"/>
                    <a:pt x="68" y="377"/>
                  </a:cubicBezTo>
                  <a:cubicBezTo>
                    <a:pt x="68" y="377"/>
                    <a:pt x="69" y="378"/>
                    <a:pt x="71" y="379"/>
                  </a:cubicBezTo>
                  <a:cubicBezTo>
                    <a:pt x="72" y="380"/>
                    <a:pt x="72" y="383"/>
                    <a:pt x="72" y="383"/>
                  </a:cubicBezTo>
                  <a:cubicBezTo>
                    <a:pt x="72" y="383"/>
                    <a:pt x="71" y="386"/>
                    <a:pt x="71" y="387"/>
                  </a:cubicBezTo>
                  <a:cubicBezTo>
                    <a:pt x="71" y="387"/>
                    <a:pt x="71" y="389"/>
                    <a:pt x="72" y="390"/>
                  </a:cubicBezTo>
                  <a:cubicBezTo>
                    <a:pt x="73" y="392"/>
                    <a:pt x="73" y="392"/>
                    <a:pt x="73" y="392"/>
                  </a:cubicBezTo>
                  <a:cubicBezTo>
                    <a:pt x="73" y="392"/>
                    <a:pt x="73" y="393"/>
                    <a:pt x="73" y="393"/>
                  </a:cubicBezTo>
                  <a:cubicBezTo>
                    <a:pt x="73" y="393"/>
                    <a:pt x="73" y="394"/>
                    <a:pt x="72" y="394"/>
                  </a:cubicBezTo>
                  <a:cubicBezTo>
                    <a:pt x="71" y="395"/>
                    <a:pt x="72" y="395"/>
                    <a:pt x="72" y="396"/>
                  </a:cubicBezTo>
                  <a:cubicBezTo>
                    <a:pt x="72" y="397"/>
                    <a:pt x="74" y="397"/>
                    <a:pt x="74" y="398"/>
                  </a:cubicBezTo>
                  <a:cubicBezTo>
                    <a:pt x="74" y="399"/>
                    <a:pt x="73" y="399"/>
                    <a:pt x="73" y="400"/>
                  </a:cubicBezTo>
                  <a:cubicBezTo>
                    <a:pt x="74" y="401"/>
                    <a:pt x="73" y="403"/>
                    <a:pt x="73" y="403"/>
                  </a:cubicBezTo>
                  <a:cubicBezTo>
                    <a:pt x="73" y="403"/>
                    <a:pt x="73" y="403"/>
                    <a:pt x="72" y="404"/>
                  </a:cubicBezTo>
                  <a:cubicBezTo>
                    <a:pt x="70" y="405"/>
                    <a:pt x="72" y="406"/>
                    <a:pt x="72" y="406"/>
                  </a:cubicBezTo>
                  <a:cubicBezTo>
                    <a:pt x="72" y="407"/>
                    <a:pt x="74" y="408"/>
                    <a:pt x="74" y="408"/>
                  </a:cubicBezTo>
                  <a:cubicBezTo>
                    <a:pt x="74" y="408"/>
                    <a:pt x="74" y="409"/>
                    <a:pt x="73" y="410"/>
                  </a:cubicBezTo>
                  <a:cubicBezTo>
                    <a:pt x="72" y="411"/>
                    <a:pt x="72" y="412"/>
                    <a:pt x="72" y="412"/>
                  </a:cubicBezTo>
                  <a:cubicBezTo>
                    <a:pt x="72" y="413"/>
                    <a:pt x="72" y="412"/>
                    <a:pt x="73" y="414"/>
                  </a:cubicBezTo>
                  <a:cubicBezTo>
                    <a:pt x="74" y="415"/>
                    <a:pt x="73" y="415"/>
                    <a:pt x="73" y="415"/>
                  </a:cubicBezTo>
                  <a:cubicBezTo>
                    <a:pt x="73" y="415"/>
                    <a:pt x="74" y="416"/>
                    <a:pt x="74" y="417"/>
                  </a:cubicBezTo>
                  <a:cubicBezTo>
                    <a:pt x="73" y="418"/>
                    <a:pt x="71" y="418"/>
                    <a:pt x="70" y="419"/>
                  </a:cubicBezTo>
                  <a:cubicBezTo>
                    <a:pt x="70" y="419"/>
                    <a:pt x="70" y="421"/>
                    <a:pt x="70" y="421"/>
                  </a:cubicBezTo>
                  <a:cubicBezTo>
                    <a:pt x="70" y="422"/>
                    <a:pt x="73" y="420"/>
                    <a:pt x="74" y="419"/>
                  </a:cubicBezTo>
                  <a:cubicBezTo>
                    <a:pt x="75" y="419"/>
                    <a:pt x="75" y="418"/>
                    <a:pt x="75" y="418"/>
                  </a:cubicBezTo>
                  <a:cubicBezTo>
                    <a:pt x="75" y="418"/>
                    <a:pt x="76" y="419"/>
                    <a:pt x="76" y="420"/>
                  </a:cubicBezTo>
                  <a:cubicBezTo>
                    <a:pt x="76" y="420"/>
                    <a:pt x="75" y="422"/>
                    <a:pt x="75" y="423"/>
                  </a:cubicBezTo>
                  <a:cubicBezTo>
                    <a:pt x="75" y="423"/>
                    <a:pt x="76" y="423"/>
                    <a:pt x="76" y="423"/>
                  </a:cubicBezTo>
                  <a:cubicBezTo>
                    <a:pt x="76" y="423"/>
                    <a:pt x="77" y="423"/>
                    <a:pt x="77" y="424"/>
                  </a:cubicBezTo>
                  <a:cubicBezTo>
                    <a:pt x="78" y="424"/>
                    <a:pt x="77" y="425"/>
                    <a:pt x="76" y="425"/>
                  </a:cubicBezTo>
                  <a:cubicBezTo>
                    <a:pt x="76" y="425"/>
                    <a:pt x="75" y="426"/>
                    <a:pt x="75" y="426"/>
                  </a:cubicBezTo>
                  <a:cubicBezTo>
                    <a:pt x="75" y="426"/>
                    <a:pt x="74" y="428"/>
                    <a:pt x="73" y="428"/>
                  </a:cubicBezTo>
                  <a:cubicBezTo>
                    <a:pt x="73" y="428"/>
                    <a:pt x="75" y="429"/>
                    <a:pt x="75" y="429"/>
                  </a:cubicBezTo>
                  <a:cubicBezTo>
                    <a:pt x="76" y="429"/>
                    <a:pt x="76" y="429"/>
                    <a:pt x="76" y="429"/>
                  </a:cubicBezTo>
                  <a:cubicBezTo>
                    <a:pt x="75" y="430"/>
                    <a:pt x="75" y="430"/>
                    <a:pt x="75" y="430"/>
                  </a:cubicBezTo>
                  <a:cubicBezTo>
                    <a:pt x="75" y="430"/>
                    <a:pt x="74" y="433"/>
                    <a:pt x="74" y="433"/>
                  </a:cubicBezTo>
                  <a:cubicBezTo>
                    <a:pt x="74" y="433"/>
                    <a:pt x="75" y="435"/>
                    <a:pt x="75" y="435"/>
                  </a:cubicBezTo>
                  <a:cubicBezTo>
                    <a:pt x="75" y="435"/>
                    <a:pt x="79" y="435"/>
                    <a:pt x="79" y="434"/>
                  </a:cubicBezTo>
                  <a:cubicBezTo>
                    <a:pt x="80" y="433"/>
                    <a:pt x="80" y="434"/>
                    <a:pt x="80" y="434"/>
                  </a:cubicBezTo>
                  <a:cubicBezTo>
                    <a:pt x="80" y="434"/>
                    <a:pt x="82" y="434"/>
                    <a:pt x="83" y="433"/>
                  </a:cubicBezTo>
                  <a:cubicBezTo>
                    <a:pt x="83" y="433"/>
                    <a:pt x="83" y="433"/>
                    <a:pt x="83" y="432"/>
                  </a:cubicBezTo>
                  <a:cubicBezTo>
                    <a:pt x="84" y="432"/>
                    <a:pt x="85" y="433"/>
                    <a:pt x="85" y="433"/>
                  </a:cubicBezTo>
                  <a:cubicBezTo>
                    <a:pt x="85" y="434"/>
                    <a:pt x="85" y="434"/>
                    <a:pt x="85" y="434"/>
                  </a:cubicBezTo>
                  <a:cubicBezTo>
                    <a:pt x="87" y="434"/>
                    <a:pt x="87" y="434"/>
                    <a:pt x="87" y="434"/>
                  </a:cubicBezTo>
                  <a:cubicBezTo>
                    <a:pt x="87" y="435"/>
                    <a:pt x="87" y="435"/>
                    <a:pt x="87" y="435"/>
                  </a:cubicBezTo>
                  <a:cubicBezTo>
                    <a:pt x="87" y="435"/>
                    <a:pt x="88" y="435"/>
                    <a:pt x="88" y="435"/>
                  </a:cubicBezTo>
                  <a:cubicBezTo>
                    <a:pt x="89" y="435"/>
                    <a:pt x="89" y="436"/>
                    <a:pt x="89" y="436"/>
                  </a:cubicBezTo>
                  <a:cubicBezTo>
                    <a:pt x="89" y="436"/>
                    <a:pt x="89" y="437"/>
                    <a:pt x="89" y="438"/>
                  </a:cubicBezTo>
                  <a:cubicBezTo>
                    <a:pt x="89" y="438"/>
                    <a:pt x="89" y="438"/>
                    <a:pt x="89" y="439"/>
                  </a:cubicBezTo>
                  <a:cubicBezTo>
                    <a:pt x="90" y="439"/>
                    <a:pt x="92" y="439"/>
                    <a:pt x="93" y="439"/>
                  </a:cubicBezTo>
                  <a:cubicBezTo>
                    <a:pt x="94" y="438"/>
                    <a:pt x="94" y="437"/>
                    <a:pt x="94" y="437"/>
                  </a:cubicBezTo>
                  <a:cubicBezTo>
                    <a:pt x="94" y="436"/>
                    <a:pt x="94" y="435"/>
                    <a:pt x="94" y="435"/>
                  </a:cubicBezTo>
                  <a:cubicBezTo>
                    <a:pt x="95" y="435"/>
                    <a:pt x="96" y="435"/>
                    <a:pt x="96" y="435"/>
                  </a:cubicBezTo>
                  <a:cubicBezTo>
                    <a:pt x="96" y="435"/>
                    <a:pt x="95" y="436"/>
                    <a:pt x="95" y="436"/>
                  </a:cubicBezTo>
                  <a:cubicBezTo>
                    <a:pt x="95" y="436"/>
                    <a:pt x="94" y="439"/>
                    <a:pt x="94" y="439"/>
                  </a:cubicBezTo>
                  <a:cubicBezTo>
                    <a:pt x="94" y="440"/>
                    <a:pt x="95" y="440"/>
                    <a:pt x="95" y="441"/>
                  </a:cubicBezTo>
                  <a:cubicBezTo>
                    <a:pt x="95" y="441"/>
                    <a:pt x="98" y="441"/>
                    <a:pt x="98" y="441"/>
                  </a:cubicBezTo>
                  <a:cubicBezTo>
                    <a:pt x="98" y="441"/>
                    <a:pt x="99" y="440"/>
                    <a:pt x="99" y="438"/>
                  </a:cubicBezTo>
                  <a:cubicBezTo>
                    <a:pt x="99" y="437"/>
                    <a:pt x="100" y="439"/>
                    <a:pt x="100" y="439"/>
                  </a:cubicBezTo>
                  <a:cubicBezTo>
                    <a:pt x="101" y="440"/>
                    <a:pt x="101" y="441"/>
                    <a:pt x="100" y="441"/>
                  </a:cubicBezTo>
                  <a:cubicBezTo>
                    <a:pt x="100" y="442"/>
                    <a:pt x="100" y="441"/>
                    <a:pt x="98" y="442"/>
                  </a:cubicBezTo>
                  <a:cubicBezTo>
                    <a:pt x="95" y="442"/>
                    <a:pt x="97" y="443"/>
                    <a:pt x="97" y="444"/>
                  </a:cubicBezTo>
                  <a:cubicBezTo>
                    <a:pt x="97" y="444"/>
                    <a:pt x="99" y="445"/>
                    <a:pt x="102" y="445"/>
                  </a:cubicBezTo>
                  <a:cubicBezTo>
                    <a:pt x="104" y="445"/>
                    <a:pt x="103" y="444"/>
                    <a:pt x="103" y="444"/>
                  </a:cubicBezTo>
                  <a:cubicBezTo>
                    <a:pt x="103" y="443"/>
                    <a:pt x="104" y="441"/>
                    <a:pt x="104" y="441"/>
                  </a:cubicBezTo>
                  <a:cubicBezTo>
                    <a:pt x="104" y="441"/>
                    <a:pt x="105" y="442"/>
                    <a:pt x="105" y="443"/>
                  </a:cubicBezTo>
                  <a:cubicBezTo>
                    <a:pt x="105" y="443"/>
                    <a:pt x="105" y="444"/>
                    <a:pt x="104" y="445"/>
                  </a:cubicBezTo>
                  <a:cubicBezTo>
                    <a:pt x="103" y="446"/>
                    <a:pt x="104" y="447"/>
                    <a:pt x="104" y="447"/>
                  </a:cubicBezTo>
                  <a:cubicBezTo>
                    <a:pt x="104" y="447"/>
                    <a:pt x="104" y="447"/>
                    <a:pt x="104" y="448"/>
                  </a:cubicBezTo>
                  <a:cubicBezTo>
                    <a:pt x="104" y="448"/>
                    <a:pt x="102" y="449"/>
                    <a:pt x="102" y="450"/>
                  </a:cubicBezTo>
                  <a:cubicBezTo>
                    <a:pt x="102" y="450"/>
                    <a:pt x="102" y="451"/>
                    <a:pt x="103" y="452"/>
                  </a:cubicBezTo>
                  <a:cubicBezTo>
                    <a:pt x="104" y="453"/>
                    <a:pt x="103" y="452"/>
                    <a:pt x="103" y="453"/>
                  </a:cubicBezTo>
                  <a:cubicBezTo>
                    <a:pt x="103" y="453"/>
                    <a:pt x="102" y="454"/>
                    <a:pt x="102" y="455"/>
                  </a:cubicBezTo>
                  <a:cubicBezTo>
                    <a:pt x="102" y="455"/>
                    <a:pt x="103" y="455"/>
                    <a:pt x="103" y="455"/>
                  </a:cubicBezTo>
                  <a:cubicBezTo>
                    <a:pt x="104" y="454"/>
                    <a:pt x="104" y="454"/>
                    <a:pt x="104" y="454"/>
                  </a:cubicBezTo>
                  <a:cubicBezTo>
                    <a:pt x="104" y="454"/>
                    <a:pt x="105" y="454"/>
                    <a:pt x="107" y="454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8" y="453"/>
                    <a:pt x="106" y="452"/>
                    <a:pt x="106" y="451"/>
                  </a:cubicBezTo>
                  <a:cubicBezTo>
                    <a:pt x="106" y="450"/>
                    <a:pt x="107" y="450"/>
                    <a:pt x="107" y="450"/>
                  </a:cubicBezTo>
                  <a:cubicBezTo>
                    <a:pt x="107" y="450"/>
                    <a:pt x="110" y="450"/>
                    <a:pt x="110" y="450"/>
                  </a:cubicBezTo>
                  <a:cubicBezTo>
                    <a:pt x="111" y="449"/>
                    <a:pt x="110" y="450"/>
                    <a:pt x="113" y="449"/>
                  </a:cubicBezTo>
                  <a:cubicBezTo>
                    <a:pt x="115" y="449"/>
                    <a:pt x="113" y="448"/>
                    <a:pt x="113" y="447"/>
                  </a:cubicBezTo>
                  <a:cubicBezTo>
                    <a:pt x="113" y="447"/>
                    <a:pt x="113" y="445"/>
                    <a:pt x="113" y="445"/>
                  </a:cubicBezTo>
                  <a:cubicBezTo>
                    <a:pt x="113" y="445"/>
                    <a:pt x="113" y="446"/>
                    <a:pt x="116" y="448"/>
                  </a:cubicBezTo>
                  <a:cubicBezTo>
                    <a:pt x="118" y="450"/>
                    <a:pt x="116" y="448"/>
                    <a:pt x="116" y="448"/>
                  </a:cubicBezTo>
                  <a:cubicBezTo>
                    <a:pt x="116" y="448"/>
                    <a:pt x="116" y="450"/>
                    <a:pt x="115" y="450"/>
                  </a:cubicBezTo>
                  <a:cubicBezTo>
                    <a:pt x="114" y="451"/>
                    <a:pt x="114" y="451"/>
                    <a:pt x="113" y="452"/>
                  </a:cubicBezTo>
                  <a:cubicBezTo>
                    <a:pt x="112" y="453"/>
                    <a:pt x="113" y="453"/>
                    <a:pt x="113" y="453"/>
                  </a:cubicBezTo>
                  <a:cubicBezTo>
                    <a:pt x="114" y="453"/>
                    <a:pt x="114" y="453"/>
                    <a:pt x="116" y="453"/>
                  </a:cubicBezTo>
                  <a:cubicBezTo>
                    <a:pt x="118" y="453"/>
                    <a:pt x="118" y="452"/>
                    <a:pt x="118" y="452"/>
                  </a:cubicBezTo>
                  <a:cubicBezTo>
                    <a:pt x="118" y="452"/>
                    <a:pt x="118" y="453"/>
                    <a:pt x="119" y="453"/>
                  </a:cubicBezTo>
                  <a:cubicBezTo>
                    <a:pt x="120" y="454"/>
                    <a:pt x="119" y="455"/>
                    <a:pt x="119" y="455"/>
                  </a:cubicBezTo>
                  <a:cubicBezTo>
                    <a:pt x="119" y="455"/>
                    <a:pt x="118" y="455"/>
                    <a:pt x="117" y="455"/>
                  </a:cubicBezTo>
                  <a:cubicBezTo>
                    <a:pt x="117" y="456"/>
                    <a:pt x="118" y="456"/>
                    <a:pt x="118" y="456"/>
                  </a:cubicBezTo>
                  <a:cubicBezTo>
                    <a:pt x="119" y="456"/>
                    <a:pt x="120" y="456"/>
                    <a:pt x="120" y="456"/>
                  </a:cubicBezTo>
                  <a:cubicBezTo>
                    <a:pt x="121" y="456"/>
                    <a:pt x="122" y="456"/>
                    <a:pt x="122" y="455"/>
                  </a:cubicBezTo>
                  <a:cubicBezTo>
                    <a:pt x="122" y="455"/>
                    <a:pt x="123" y="454"/>
                    <a:pt x="123" y="454"/>
                  </a:cubicBezTo>
                  <a:cubicBezTo>
                    <a:pt x="124" y="453"/>
                    <a:pt x="124" y="453"/>
                    <a:pt x="124" y="452"/>
                  </a:cubicBezTo>
                  <a:cubicBezTo>
                    <a:pt x="124" y="451"/>
                    <a:pt x="124" y="451"/>
                    <a:pt x="124" y="451"/>
                  </a:cubicBezTo>
                  <a:cubicBezTo>
                    <a:pt x="124" y="451"/>
                    <a:pt x="124" y="450"/>
                    <a:pt x="124" y="449"/>
                  </a:cubicBezTo>
                  <a:cubicBezTo>
                    <a:pt x="125" y="448"/>
                    <a:pt x="126" y="450"/>
                    <a:pt x="126" y="450"/>
                  </a:cubicBezTo>
                  <a:cubicBezTo>
                    <a:pt x="125" y="451"/>
                    <a:pt x="125" y="451"/>
                    <a:pt x="125" y="451"/>
                  </a:cubicBezTo>
                  <a:cubicBezTo>
                    <a:pt x="127" y="452"/>
                    <a:pt x="127" y="452"/>
                    <a:pt x="127" y="452"/>
                  </a:cubicBezTo>
                  <a:cubicBezTo>
                    <a:pt x="127" y="452"/>
                    <a:pt x="127" y="452"/>
                    <a:pt x="128" y="452"/>
                  </a:cubicBezTo>
                  <a:cubicBezTo>
                    <a:pt x="130" y="451"/>
                    <a:pt x="129" y="451"/>
                    <a:pt x="129" y="451"/>
                  </a:cubicBezTo>
                  <a:cubicBezTo>
                    <a:pt x="130" y="450"/>
                    <a:pt x="131" y="449"/>
                    <a:pt x="131" y="449"/>
                  </a:cubicBezTo>
                  <a:cubicBezTo>
                    <a:pt x="131" y="449"/>
                    <a:pt x="134" y="449"/>
                    <a:pt x="135" y="448"/>
                  </a:cubicBezTo>
                  <a:cubicBezTo>
                    <a:pt x="137" y="448"/>
                    <a:pt x="135" y="448"/>
                    <a:pt x="135" y="447"/>
                  </a:cubicBezTo>
                  <a:cubicBezTo>
                    <a:pt x="135" y="446"/>
                    <a:pt x="136" y="445"/>
                    <a:pt x="137" y="444"/>
                  </a:cubicBezTo>
                  <a:cubicBezTo>
                    <a:pt x="137" y="444"/>
                    <a:pt x="139" y="444"/>
                    <a:pt x="139" y="443"/>
                  </a:cubicBezTo>
                  <a:cubicBezTo>
                    <a:pt x="140" y="443"/>
                    <a:pt x="141" y="443"/>
                    <a:pt x="141" y="443"/>
                  </a:cubicBezTo>
                  <a:cubicBezTo>
                    <a:pt x="142" y="442"/>
                    <a:pt x="142" y="441"/>
                    <a:pt x="143" y="441"/>
                  </a:cubicBezTo>
                  <a:cubicBezTo>
                    <a:pt x="143" y="440"/>
                    <a:pt x="145" y="440"/>
                    <a:pt x="145" y="440"/>
                  </a:cubicBezTo>
                  <a:cubicBezTo>
                    <a:pt x="145" y="440"/>
                    <a:pt x="146" y="442"/>
                    <a:pt x="147" y="442"/>
                  </a:cubicBezTo>
                  <a:cubicBezTo>
                    <a:pt x="148" y="443"/>
                    <a:pt x="149" y="442"/>
                    <a:pt x="149" y="442"/>
                  </a:cubicBezTo>
                  <a:cubicBezTo>
                    <a:pt x="149" y="442"/>
                    <a:pt x="151" y="441"/>
                    <a:pt x="151" y="441"/>
                  </a:cubicBezTo>
                  <a:cubicBezTo>
                    <a:pt x="152" y="440"/>
                    <a:pt x="153" y="439"/>
                    <a:pt x="153" y="439"/>
                  </a:cubicBezTo>
                  <a:cubicBezTo>
                    <a:pt x="153" y="439"/>
                    <a:pt x="154" y="438"/>
                    <a:pt x="154" y="437"/>
                  </a:cubicBezTo>
                  <a:cubicBezTo>
                    <a:pt x="154" y="437"/>
                    <a:pt x="154" y="436"/>
                    <a:pt x="155" y="436"/>
                  </a:cubicBezTo>
                  <a:cubicBezTo>
                    <a:pt x="155" y="436"/>
                    <a:pt x="156" y="436"/>
                    <a:pt x="156" y="436"/>
                  </a:cubicBezTo>
                  <a:cubicBezTo>
                    <a:pt x="156" y="436"/>
                    <a:pt x="158" y="435"/>
                    <a:pt x="158" y="435"/>
                  </a:cubicBezTo>
                  <a:cubicBezTo>
                    <a:pt x="158" y="434"/>
                    <a:pt x="159" y="432"/>
                    <a:pt x="159" y="432"/>
                  </a:cubicBezTo>
                  <a:cubicBezTo>
                    <a:pt x="159" y="432"/>
                    <a:pt x="160" y="434"/>
                    <a:pt x="161" y="434"/>
                  </a:cubicBezTo>
                  <a:cubicBezTo>
                    <a:pt x="161" y="434"/>
                    <a:pt x="167" y="428"/>
                    <a:pt x="167" y="428"/>
                  </a:cubicBezTo>
                  <a:cubicBezTo>
                    <a:pt x="167" y="428"/>
                    <a:pt x="167" y="427"/>
                    <a:pt x="167" y="426"/>
                  </a:cubicBezTo>
                  <a:cubicBezTo>
                    <a:pt x="167" y="426"/>
                    <a:pt x="168" y="424"/>
                    <a:pt x="169" y="424"/>
                  </a:cubicBezTo>
                  <a:cubicBezTo>
                    <a:pt x="169" y="424"/>
                    <a:pt x="171" y="425"/>
                    <a:pt x="171" y="425"/>
                  </a:cubicBezTo>
                  <a:cubicBezTo>
                    <a:pt x="171" y="425"/>
                    <a:pt x="172" y="425"/>
                    <a:pt x="173" y="424"/>
                  </a:cubicBezTo>
                  <a:cubicBezTo>
                    <a:pt x="173" y="424"/>
                    <a:pt x="173" y="422"/>
                    <a:pt x="173" y="422"/>
                  </a:cubicBezTo>
                  <a:cubicBezTo>
                    <a:pt x="173" y="422"/>
                    <a:pt x="175" y="422"/>
                    <a:pt x="175" y="421"/>
                  </a:cubicBezTo>
                  <a:cubicBezTo>
                    <a:pt x="176" y="421"/>
                    <a:pt x="176" y="420"/>
                    <a:pt x="176" y="420"/>
                  </a:cubicBezTo>
                  <a:cubicBezTo>
                    <a:pt x="176" y="419"/>
                    <a:pt x="175" y="416"/>
                    <a:pt x="175" y="416"/>
                  </a:cubicBezTo>
                  <a:cubicBezTo>
                    <a:pt x="175" y="416"/>
                    <a:pt x="176" y="416"/>
                    <a:pt x="177" y="416"/>
                  </a:cubicBezTo>
                  <a:cubicBezTo>
                    <a:pt x="178" y="416"/>
                    <a:pt x="179" y="417"/>
                    <a:pt x="180" y="417"/>
                  </a:cubicBezTo>
                  <a:cubicBezTo>
                    <a:pt x="181" y="418"/>
                    <a:pt x="183" y="415"/>
                    <a:pt x="183" y="415"/>
                  </a:cubicBezTo>
                  <a:cubicBezTo>
                    <a:pt x="183" y="414"/>
                    <a:pt x="183" y="412"/>
                    <a:pt x="183" y="412"/>
                  </a:cubicBezTo>
                  <a:cubicBezTo>
                    <a:pt x="183" y="412"/>
                    <a:pt x="184" y="413"/>
                    <a:pt x="185" y="413"/>
                  </a:cubicBezTo>
                  <a:cubicBezTo>
                    <a:pt x="186" y="414"/>
                    <a:pt x="188" y="414"/>
                    <a:pt x="188" y="414"/>
                  </a:cubicBezTo>
                  <a:cubicBezTo>
                    <a:pt x="189" y="414"/>
                    <a:pt x="189" y="413"/>
                    <a:pt x="189" y="413"/>
                  </a:cubicBezTo>
                  <a:cubicBezTo>
                    <a:pt x="189" y="413"/>
                    <a:pt x="191" y="412"/>
                    <a:pt x="191" y="412"/>
                  </a:cubicBezTo>
                  <a:cubicBezTo>
                    <a:pt x="191" y="412"/>
                    <a:pt x="192" y="411"/>
                    <a:pt x="193" y="410"/>
                  </a:cubicBezTo>
                  <a:cubicBezTo>
                    <a:pt x="194" y="410"/>
                    <a:pt x="195" y="409"/>
                    <a:pt x="195" y="408"/>
                  </a:cubicBezTo>
                  <a:cubicBezTo>
                    <a:pt x="195" y="408"/>
                    <a:pt x="196" y="407"/>
                    <a:pt x="196" y="406"/>
                  </a:cubicBezTo>
                  <a:cubicBezTo>
                    <a:pt x="196" y="406"/>
                    <a:pt x="199" y="405"/>
                    <a:pt x="199" y="405"/>
                  </a:cubicBezTo>
                  <a:cubicBezTo>
                    <a:pt x="201" y="406"/>
                    <a:pt x="201" y="406"/>
                    <a:pt x="201" y="406"/>
                  </a:cubicBezTo>
                  <a:cubicBezTo>
                    <a:pt x="205" y="407"/>
                    <a:pt x="205" y="407"/>
                    <a:pt x="205" y="407"/>
                  </a:cubicBezTo>
                  <a:cubicBezTo>
                    <a:pt x="205" y="407"/>
                    <a:pt x="207" y="406"/>
                    <a:pt x="207" y="406"/>
                  </a:cubicBezTo>
                  <a:cubicBezTo>
                    <a:pt x="207" y="406"/>
                    <a:pt x="207" y="406"/>
                    <a:pt x="208" y="406"/>
                  </a:cubicBezTo>
                  <a:lnTo>
                    <a:pt x="207" y="405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0" name="Freeform 216"/>
            <p:cNvSpPr>
              <a:spLocks/>
            </p:cNvSpPr>
            <p:nvPr/>
          </p:nvSpPr>
          <p:spPr bwMode="auto">
            <a:xfrm>
              <a:off x="5187177" y="2088246"/>
              <a:ext cx="12700" cy="12700"/>
            </a:xfrm>
            <a:custGeom>
              <a:avLst/>
              <a:gdLst>
                <a:gd name="T0" fmla="*/ 1 w 4"/>
                <a:gd name="T1" fmla="*/ 1 h 4"/>
                <a:gd name="T2" fmla="*/ 0 w 4"/>
                <a:gd name="T3" fmla="*/ 2 h 4"/>
                <a:gd name="T4" fmla="*/ 0 w 4"/>
                <a:gd name="T5" fmla="*/ 3 h 4"/>
                <a:gd name="T6" fmla="*/ 1 w 4"/>
                <a:gd name="T7" fmla="*/ 4 h 4"/>
                <a:gd name="T8" fmla="*/ 3 w 4"/>
                <a:gd name="T9" fmla="*/ 2 h 4"/>
                <a:gd name="T10" fmla="*/ 2 w 4"/>
                <a:gd name="T11" fmla="*/ 1 h 4"/>
                <a:gd name="T12" fmla="*/ 1 w 4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2" y="0"/>
                    <a:pt x="2" y="1"/>
                    <a:pt x="1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1" name="Freeform 217"/>
            <p:cNvSpPr>
              <a:spLocks/>
            </p:cNvSpPr>
            <p:nvPr/>
          </p:nvSpPr>
          <p:spPr bwMode="auto">
            <a:xfrm>
              <a:off x="5218926" y="2091421"/>
              <a:ext cx="19050" cy="9525"/>
            </a:xfrm>
            <a:custGeom>
              <a:avLst/>
              <a:gdLst>
                <a:gd name="T0" fmla="*/ 4 w 6"/>
                <a:gd name="T1" fmla="*/ 1 h 3"/>
                <a:gd name="T2" fmla="*/ 3 w 6"/>
                <a:gd name="T3" fmla="*/ 0 h 3"/>
                <a:gd name="T4" fmla="*/ 0 w 6"/>
                <a:gd name="T5" fmla="*/ 1 h 3"/>
                <a:gd name="T6" fmla="*/ 0 w 6"/>
                <a:gd name="T7" fmla="*/ 2 h 3"/>
                <a:gd name="T8" fmla="*/ 2 w 6"/>
                <a:gd name="T9" fmla="*/ 3 h 3"/>
                <a:gd name="T10" fmla="*/ 5 w 6"/>
                <a:gd name="T11" fmla="*/ 1 h 3"/>
                <a:gd name="T12" fmla="*/ 4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4" y="1"/>
                    <a:pt x="4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2" name="Freeform 218"/>
            <p:cNvSpPr>
              <a:spLocks/>
            </p:cNvSpPr>
            <p:nvPr/>
          </p:nvSpPr>
          <p:spPr bwMode="auto">
            <a:xfrm>
              <a:off x="5079227" y="2015220"/>
              <a:ext cx="12700" cy="31750"/>
            </a:xfrm>
            <a:custGeom>
              <a:avLst/>
              <a:gdLst>
                <a:gd name="T0" fmla="*/ 1 w 4"/>
                <a:gd name="T1" fmla="*/ 3 h 10"/>
                <a:gd name="T2" fmla="*/ 2 w 4"/>
                <a:gd name="T3" fmla="*/ 5 h 10"/>
                <a:gd name="T4" fmla="*/ 1 w 4"/>
                <a:gd name="T5" fmla="*/ 7 h 10"/>
                <a:gd name="T6" fmla="*/ 4 w 4"/>
                <a:gd name="T7" fmla="*/ 5 h 10"/>
                <a:gd name="T8" fmla="*/ 3 w 4"/>
                <a:gd name="T9" fmla="*/ 2 h 10"/>
                <a:gd name="T10" fmla="*/ 1 w 4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0">
                  <a:moveTo>
                    <a:pt x="1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2" y="6"/>
                    <a:pt x="1" y="5"/>
                    <a:pt x="1" y="7"/>
                  </a:cubicBezTo>
                  <a:cubicBezTo>
                    <a:pt x="0" y="10"/>
                    <a:pt x="4" y="8"/>
                    <a:pt x="4" y="5"/>
                  </a:cubicBezTo>
                  <a:cubicBezTo>
                    <a:pt x="4" y="4"/>
                    <a:pt x="4" y="4"/>
                    <a:pt x="3" y="2"/>
                  </a:cubicBezTo>
                  <a:cubicBezTo>
                    <a:pt x="1" y="0"/>
                    <a:pt x="2" y="2"/>
                    <a:pt x="1" y="3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3" name="Freeform 219"/>
            <p:cNvSpPr>
              <a:spLocks/>
            </p:cNvSpPr>
            <p:nvPr/>
          </p:nvSpPr>
          <p:spPr bwMode="auto">
            <a:xfrm>
              <a:off x="5120501" y="2053321"/>
              <a:ext cx="41274" cy="22225"/>
            </a:xfrm>
            <a:custGeom>
              <a:avLst/>
              <a:gdLst>
                <a:gd name="T0" fmla="*/ 9 w 13"/>
                <a:gd name="T1" fmla="*/ 1 h 7"/>
                <a:gd name="T2" fmla="*/ 7 w 13"/>
                <a:gd name="T3" fmla="*/ 0 h 7"/>
                <a:gd name="T4" fmla="*/ 5 w 13"/>
                <a:gd name="T5" fmla="*/ 0 h 7"/>
                <a:gd name="T6" fmla="*/ 4 w 13"/>
                <a:gd name="T7" fmla="*/ 2 h 7"/>
                <a:gd name="T8" fmla="*/ 3 w 13"/>
                <a:gd name="T9" fmla="*/ 2 h 7"/>
                <a:gd name="T10" fmla="*/ 1 w 13"/>
                <a:gd name="T11" fmla="*/ 1 h 7"/>
                <a:gd name="T12" fmla="*/ 1 w 13"/>
                <a:gd name="T13" fmla="*/ 3 h 7"/>
                <a:gd name="T14" fmla="*/ 1 w 13"/>
                <a:gd name="T15" fmla="*/ 4 h 7"/>
                <a:gd name="T16" fmla="*/ 1 w 13"/>
                <a:gd name="T17" fmla="*/ 6 h 7"/>
                <a:gd name="T18" fmla="*/ 2 w 13"/>
                <a:gd name="T19" fmla="*/ 7 h 7"/>
                <a:gd name="T20" fmla="*/ 4 w 13"/>
                <a:gd name="T21" fmla="*/ 6 h 7"/>
                <a:gd name="T22" fmla="*/ 7 w 13"/>
                <a:gd name="T23" fmla="*/ 4 h 7"/>
                <a:gd name="T24" fmla="*/ 8 w 13"/>
                <a:gd name="T25" fmla="*/ 2 h 7"/>
                <a:gd name="T26" fmla="*/ 12 w 13"/>
                <a:gd name="T27" fmla="*/ 3 h 7"/>
                <a:gd name="T28" fmla="*/ 11 w 13"/>
                <a:gd name="T29" fmla="*/ 1 h 7"/>
                <a:gd name="T30" fmla="*/ 9 w 13"/>
                <a:gd name="T3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9" y="1"/>
                    <a:pt x="8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2"/>
                    <a:pt x="4" y="2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1" y="1"/>
                    <a:pt x="1" y="1"/>
                  </a:cubicBezTo>
                  <a:cubicBezTo>
                    <a:pt x="1" y="1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9" y="2"/>
                    <a:pt x="12" y="3"/>
                    <a:pt x="12" y="3"/>
                  </a:cubicBezTo>
                  <a:cubicBezTo>
                    <a:pt x="13" y="3"/>
                    <a:pt x="12" y="1"/>
                    <a:pt x="11" y="1"/>
                  </a:cubicBezTo>
                  <a:cubicBezTo>
                    <a:pt x="11" y="0"/>
                    <a:pt x="9" y="1"/>
                    <a:pt x="9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4" name="Freeform 220"/>
            <p:cNvSpPr>
              <a:spLocks/>
            </p:cNvSpPr>
            <p:nvPr/>
          </p:nvSpPr>
          <p:spPr bwMode="auto">
            <a:xfrm>
              <a:off x="5104626" y="2056496"/>
              <a:ext cx="15875" cy="9525"/>
            </a:xfrm>
            <a:custGeom>
              <a:avLst/>
              <a:gdLst>
                <a:gd name="T0" fmla="*/ 3 w 5"/>
                <a:gd name="T1" fmla="*/ 1 h 3"/>
                <a:gd name="T2" fmla="*/ 1 w 5"/>
                <a:gd name="T3" fmla="*/ 0 h 3"/>
                <a:gd name="T4" fmla="*/ 0 w 5"/>
                <a:gd name="T5" fmla="*/ 2 h 3"/>
                <a:gd name="T6" fmla="*/ 3 w 5"/>
                <a:gd name="T7" fmla="*/ 3 h 3"/>
                <a:gd name="T8" fmla="*/ 4 w 5"/>
                <a:gd name="T9" fmla="*/ 1 h 3"/>
                <a:gd name="T10" fmla="*/ 3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4" y="0"/>
                    <a:pt x="4" y="1"/>
                    <a:pt x="3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5" name="Freeform 221"/>
            <p:cNvSpPr>
              <a:spLocks/>
            </p:cNvSpPr>
            <p:nvPr/>
          </p:nvSpPr>
          <p:spPr bwMode="auto">
            <a:xfrm>
              <a:off x="8933678" y="2069196"/>
              <a:ext cx="104775" cy="84139"/>
            </a:xfrm>
            <a:custGeom>
              <a:avLst/>
              <a:gdLst>
                <a:gd name="T0" fmla="*/ 22 w 33"/>
                <a:gd name="T1" fmla="*/ 4 h 26"/>
                <a:gd name="T2" fmla="*/ 21 w 33"/>
                <a:gd name="T3" fmla="*/ 4 h 26"/>
                <a:gd name="T4" fmla="*/ 19 w 33"/>
                <a:gd name="T5" fmla="*/ 4 h 26"/>
                <a:gd name="T6" fmla="*/ 11 w 33"/>
                <a:gd name="T7" fmla="*/ 4 h 26"/>
                <a:gd name="T8" fmla="*/ 0 w 33"/>
                <a:gd name="T9" fmla="*/ 5 h 26"/>
                <a:gd name="T10" fmla="*/ 4 w 33"/>
                <a:gd name="T11" fmla="*/ 9 h 26"/>
                <a:gd name="T12" fmla="*/ 4 w 33"/>
                <a:gd name="T13" fmla="*/ 9 h 26"/>
                <a:gd name="T14" fmla="*/ 5 w 33"/>
                <a:gd name="T15" fmla="*/ 10 h 26"/>
                <a:gd name="T16" fmla="*/ 16 w 33"/>
                <a:gd name="T17" fmla="*/ 20 h 26"/>
                <a:gd name="T18" fmla="*/ 15 w 33"/>
                <a:gd name="T19" fmla="*/ 25 h 26"/>
                <a:gd name="T20" fmla="*/ 19 w 33"/>
                <a:gd name="T21" fmla="*/ 26 h 26"/>
                <a:gd name="T22" fmla="*/ 33 w 33"/>
                <a:gd name="T23" fmla="*/ 25 h 26"/>
                <a:gd name="T24" fmla="*/ 33 w 33"/>
                <a:gd name="T25" fmla="*/ 0 h 26"/>
                <a:gd name="T26" fmla="*/ 22 w 33"/>
                <a:gd name="T2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26">
                  <a:moveTo>
                    <a:pt x="22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6" y="4"/>
                    <a:pt x="13" y="4"/>
                    <a:pt x="11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0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22" y="4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6" name="Freeform 222"/>
            <p:cNvSpPr>
              <a:spLocks/>
            </p:cNvSpPr>
            <p:nvPr/>
          </p:nvSpPr>
          <p:spPr bwMode="auto">
            <a:xfrm>
              <a:off x="8959077" y="2197784"/>
              <a:ext cx="79376" cy="152399"/>
            </a:xfrm>
            <a:custGeom>
              <a:avLst/>
              <a:gdLst>
                <a:gd name="T0" fmla="*/ 8 w 25"/>
                <a:gd name="T1" fmla="*/ 2 h 48"/>
                <a:gd name="T2" fmla="*/ 0 w 25"/>
                <a:gd name="T3" fmla="*/ 11 h 48"/>
                <a:gd name="T4" fmla="*/ 10 w 25"/>
                <a:gd name="T5" fmla="*/ 23 h 48"/>
                <a:gd name="T6" fmla="*/ 9 w 25"/>
                <a:gd name="T7" fmla="*/ 34 h 48"/>
                <a:gd name="T8" fmla="*/ 1 w 25"/>
                <a:gd name="T9" fmla="*/ 40 h 48"/>
                <a:gd name="T10" fmla="*/ 6 w 25"/>
                <a:gd name="T11" fmla="*/ 45 h 48"/>
                <a:gd name="T12" fmla="*/ 18 w 25"/>
                <a:gd name="T13" fmla="*/ 44 h 48"/>
                <a:gd name="T14" fmla="*/ 25 w 25"/>
                <a:gd name="T15" fmla="*/ 48 h 48"/>
                <a:gd name="T16" fmla="*/ 25 w 25"/>
                <a:gd name="T17" fmla="*/ 0 h 48"/>
                <a:gd name="T18" fmla="*/ 8 w 25"/>
                <a:gd name="T1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48">
                  <a:moveTo>
                    <a:pt x="8" y="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0" y="2"/>
                    <a:pt x="8" y="2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7" name="Freeform 223"/>
            <p:cNvSpPr>
              <a:spLocks/>
            </p:cNvSpPr>
            <p:nvPr/>
          </p:nvSpPr>
          <p:spPr bwMode="auto">
            <a:xfrm>
              <a:off x="7728765" y="2474008"/>
              <a:ext cx="1309688" cy="1255710"/>
            </a:xfrm>
            <a:custGeom>
              <a:avLst/>
              <a:gdLst>
                <a:gd name="T0" fmla="*/ 402 w 411"/>
                <a:gd name="T1" fmla="*/ 5 h 394"/>
                <a:gd name="T2" fmla="*/ 354 w 411"/>
                <a:gd name="T3" fmla="*/ 7 h 394"/>
                <a:gd name="T4" fmla="*/ 337 w 411"/>
                <a:gd name="T5" fmla="*/ 2 h 394"/>
                <a:gd name="T6" fmla="*/ 324 w 411"/>
                <a:gd name="T7" fmla="*/ 13 h 394"/>
                <a:gd name="T8" fmla="*/ 285 w 411"/>
                <a:gd name="T9" fmla="*/ 14 h 394"/>
                <a:gd name="T10" fmla="*/ 236 w 411"/>
                <a:gd name="T11" fmla="*/ 30 h 394"/>
                <a:gd name="T12" fmla="*/ 231 w 411"/>
                <a:gd name="T13" fmla="*/ 26 h 394"/>
                <a:gd name="T14" fmla="*/ 223 w 411"/>
                <a:gd name="T15" fmla="*/ 44 h 394"/>
                <a:gd name="T16" fmla="*/ 209 w 411"/>
                <a:gd name="T17" fmla="*/ 19 h 394"/>
                <a:gd name="T18" fmla="*/ 187 w 411"/>
                <a:gd name="T19" fmla="*/ 11 h 394"/>
                <a:gd name="T20" fmla="*/ 151 w 411"/>
                <a:gd name="T21" fmla="*/ 14 h 394"/>
                <a:gd name="T22" fmla="*/ 149 w 411"/>
                <a:gd name="T23" fmla="*/ 14 h 394"/>
                <a:gd name="T24" fmla="*/ 135 w 411"/>
                <a:gd name="T25" fmla="*/ 5 h 394"/>
                <a:gd name="T26" fmla="*/ 116 w 411"/>
                <a:gd name="T27" fmla="*/ 19 h 394"/>
                <a:gd name="T28" fmla="*/ 111 w 411"/>
                <a:gd name="T29" fmla="*/ 17 h 394"/>
                <a:gd name="T30" fmla="*/ 101 w 411"/>
                <a:gd name="T31" fmla="*/ 11 h 394"/>
                <a:gd name="T32" fmla="*/ 70 w 411"/>
                <a:gd name="T33" fmla="*/ 44 h 394"/>
                <a:gd name="T34" fmla="*/ 43 w 411"/>
                <a:gd name="T35" fmla="*/ 66 h 394"/>
                <a:gd name="T36" fmla="*/ 63 w 411"/>
                <a:gd name="T37" fmla="*/ 86 h 394"/>
                <a:gd name="T38" fmla="*/ 46 w 411"/>
                <a:gd name="T39" fmla="*/ 97 h 394"/>
                <a:gd name="T40" fmla="*/ 12 w 411"/>
                <a:gd name="T41" fmla="*/ 76 h 394"/>
                <a:gd name="T42" fmla="*/ 10 w 411"/>
                <a:gd name="T43" fmla="*/ 92 h 394"/>
                <a:gd name="T44" fmla="*/ 0 w 411"/>
                <a:gd name="T45" fmla="*/ 103 h 394"/>
                <a:gd name="T46" fmla="*/ 10 w 411"/>
                <a:gd name="T47" fmla="*/ 124 h 394"/>
                <a:gd name="T48" fmla="*/ 15 w 411"/>
                <a:gd name="T49" fmla="*/ 129 h 394"/>
                <a:gd name="T50" fmla="*/ 16 w 411"/>
                <a:gd name="T51" fmla="*/ 132 h 394"/>
                <a:gd name="T52" fmla="*/ 10 w 411"/>
                <a:gd name="T53" fmla="*/ 152 h 394"/>
                <a:gd name="T54" fmla="*/ 10 w 411"/>
                <a:gd name="T55" fmla="*/ 159 h 394"/>
                <a:gd name="T56" fmla="*/ 33 w 411"/>
                <a:gd name="T57" fmla="*/ 176 h 394"/>
                <a:gd name="T58" fmla="*/ 55 w 411"/>
                <a:gd name="T59" fmla="*/ 173 h 394"/>
                <a:gd name="T60" fmla="*/ 98 w 411"/>
                <a:gd name="T61" fmla="*/ 199 h 394"/>
                <a:gd name="T62" fmla="*/ 109 w 411"/>
                <a:gd name="T63" fmla="*/ 220 h 394"/>
                <a:gd name="T64" fmla="*/ 100 w 411"/>
                <a:gd name="T65" fmla="*/ 215 h 394"/>
                <a:gd name="T66" fmla="*/ 119 w 411"/>
                <a:gd name="T67" fmla="*/ 223 h 394"/>
                <a:gd name="T68" fmla="*/ 119 w 411"/>
                <a:gd name="T69" fmla="*/ 225 h 394"/>
                <a:gd name="T70" fmla="*/ 173 w 411"/>
                <a:gd name="T71" fmla="*/ 188 h 394"/>
                <a:gd name="T72" fmla="*/ 229 w 411"/>
                <a:gd name="T73" fmla="*/ 183 h 394"/>
                <a:gd name="T74" fmla="*/ 254 w 411"/>
                <a:gd name="T75" fmla="*/ 213 h 394"/>
                <a:gd name="T76" fmla="*/ 281 w 411"/>
                <a:gd name="T77" fmla="*/ 241 h 394"/>
                <a:gd name="T78" fmla="*/ 307 w 411"/>
                <a:gd name="T79" fmla="*/ 248 h 394"/>
                <a:gd name="T80" fmla="*/ 283 w 411"/>
                <a:gd name="T81" fmla="*/ 279 h 394"/>
                <a:gd name="T82" fmla="*/ 284 w 411"/>
                <a:gd name="T83" fmla="*/ 250 h 394"/>
                <a:gd name="T84" fmla="*/ 256 w 411"/>
                <a:gd name="T85" fmla="*/ 248 h 394"/>
                <a:gd name="T86" fmla="*/ 210 w 411"/>
                <a:gd name="T87" fmla="*/ 254 h 394"/>
                <a:gd name="T88" fmla="*/ 218 w 411"/>
                <a:gd name="T89" fmla="*/ 292 h 394"/>
                <a:gd name="T90" fmla="*/ 184 w 411"/>
                <a:gd name="T91" fmla="*/ 288 h 394"/>
                <a:gd name="T92" fmla="*/ 196 w 411"/>
                <a:gd name="T93" fmla="*/ 297 h 394"/>
                <a:gd name="T94" fmla="*/ 214 w 411"/>
                <a:gd name="T95" fmla="*/ 311 h 394"/>
                <a:gd name="T96" fmla="*/ 234 w 411"/>
                <a:gd name="T97" fmla="*/ 342 h 394"/>
                <a:gd name="T98" fmla="*/ 286 w 411"/>
                <a:gd name="T99" fmla="*/ 345 h 394"/>
                <a:gd name="T100" fmla="*/ 289 w 411"/>
                <a:gd name="T101" fmla="*/ 368 h 394"/>
                <a:gd name="T102" fmla="*/ 304 w 411"/>
                <a:gd name="T103" fmla="*/ 374 h 394"/>
                <a:gd name="T104" fmla="*/ 330 w 411"/>
                <a:gd name="T105" fmla="*/ 358 h 394"/>
                <a:gd name="T106" fmla="*/ 385 w 411"/>
                <a:gd name="T107" fmla="*/ 383 h 394"/>
                <a:gd name="T108" fmla="*/ 409 w 411"/>
                <a:gd name="T109" fmla="*/ 390 h 394"/>
                <a:gd name="T110" fmla="*/ 411 w 411"/>
                <a:gd name="T111" fmla="*/ 368 h 394"/>
                <a:gd name="T112" fmla="*/ 411 w 411"/>
                <a:gd name="T113" fmla="*/ 22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1" h="394">
                  <a:moveTo>
                    <a:pt x="411" y="4"/>
                  </a:moveTo>
                  <a:cubicBezTo>
                    <a:pt x="408" y="5"/>
                    <a:pt x="405" y="5"/>
                    <a:pt x="402" y="5"/>
                  </a:cubicBezTo>
                  <a:cubicBezTo>
                    <a:pt x="396" y="15"/>
                    <a:pt x="396" y="15"/>
                    <a:pt x="396" y="15"/>
                  </a:cubicBezTo>
                  <a:cubicBezTo>
                    <a:pt x="354" y="7"/>
                    <a:pt x="354" y="7"/>
                    <a:pt x="354" y="7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2" y="5"/>
                    <a:pt x="332" y="5"/>
                    <a:pt x="327" y="10"/>
                  </a:cubicBezTo>
                  <a:cubicBezTo>
                    <a:pt x="324" y="13"/>
                    <a:pt x="324" y="13"/>
                    <a:pt x="324" y="13"/>
                  </a:cubicBezTo>
                  <a:cubicBezTo>
                    <a:pt x="299" y="7"/>
                    <a:pt x="299" y="7"/>
                    <a:pt x="299" y="7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67" y="31"/>
                    <a:pt x="267" y="31"/>
                    <a:pt x="267" y="31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1" y="24"/>
                    <a:pt x="231" y="24"/>
                    <a:pt x="231" y="24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223" y="44"/>
                    <a:pt x="223" y="44"/>
                    <a:pt x="223" y="44"/>
                  </a:cubicBezTo>
                  <a:cubicBezTo>
                    <a:pt x="218" y="31"/>
                    <a:pt x="218" y="31"/>
                    <a:pt x="218" y="31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82" y="11"/>
                    <a:pt x="156" y="13"/>
                    <a:pt x="151" y="14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44" y="10"/>
                    <a:pt x="142" y="9"/>
                    <a:pt x="138" y="7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7" y="13"/>
                    <a:pt x="123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4" y="19"/>
                    <a:pt x="112" y="18"/>
                    <a:pt x="111" y="17"/>
                  </a:cubicBezTo>
                  <a:cubicBezTo>
                    <a:pt x="109" y="15"/>
                    <a:pt x="108" y="12"/>
                    <a:pt x="108" y="1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36" y="87"/>
                    <a:pt x="33" y="86"/>
                    <a:pt x="30" y="85"/>
                  </a:cubicBezTo>
                  <a:cubicBezTo>
                    <a:pt x="26" y="84"/>
                    <a:pt x="22" y="83"/>
                    <a:pt x="12" y="76"/>
                  </a:cubicBezTo>
                  <a:cubicBezTo>
                    <a:pt x="12" y="77"/>
                    <a:pt x="11" y="79"/>
                    <a:pt x="11" y="80"/>
                  </a:cubicBezTo>
                  <a:cubicBezTo>
                    <a:pt x="9" y="85"/>
                    <a:pt x="9" y="85"/>
                    <a:pt x="10" y="92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" y="106"/>
                    <a:pt x="2" y="108"/>
                    <a:pt x="3" y="110"/>
                  </a:cubicBezTo>
                  <a:cubicBezTo>
                    <a:pt x="5" y="118"/>
                    <a:pt x="5" y="118"/>
                    <a:pt x="10" y="124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2" y="126"/>
                    <a:pt x="13" y="127"/>
                    <a:pt x="15" y="129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4" y="134"/>
                    <a:pt x="13" y="136"/>
                    <a:pt x="13" y="138"/>
                  </a:cubicBezTo>
                  <a:cubicBezTo>
                    <a:pt x="9" y="144"/>
                    <a:pt x="9" y="144"/>
                    <a:pt x="10" y="152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4"/>
                    <a:pt x="10" y="156"/>
                    <a:pt x="10" y="159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55" y="173"/>
                    <a:pt x="55" y="173"/>
                    <a:pt x="55" y="173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98" y="199"/>
                    <a:pt x="98" y="199"/>
                    <a:pt x="98" y="199"/>
                  </a:cubicBezTo>
                  <a:cubicBezTo>
                    <a:pt x="112" y="217"/>
                    <a:pt x="112" y="217"/>
                    <a:pt x="112" y="217"/>
                  </a:cubicBezTo>
                  <a:cubicBezTo>
                    <a:pt x="109" y="220"/>
                    <a:pt x="109" y="220"/>
                    <a:pt x="109" y="220"/>
                  </a:cubicBezTo>
                  <a:cubicBezTo>
                    <a:pt x="101" y="214"/>
                    <a:pt x="101" y="214"/>
                    <a:pt x="101" y="214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1" y="218"/>
                    <a:pt x="101" y="218"/>
                    <a:pt x="101" y="218"/>
                  </a:cubicBezTo>
                  <a:cubicBezTo>
                    <a:pt x="119" y="223"/>
                    <a:pt x="119" y="223"/>
                    <a:pt x="119" y="223"/>
                  </a:cubicBezTo>
                  <a:cubicBezTo>
                    <a:pt x="119" y="225"/>
                    <a:pt x="119" y="225"/>
                    <a:pt x="119" y="225"/>
                  </a:cubicBezTo>
                  <a:cubicBezTo>
                    <a:pt x="119" y="225"/>
                    <a:pt x="119" y="225"/>
                    <a:pt x="119" y="225"/>
                  </a:cubicBezTo>
                  <a:cubicBezTo>
                    <a:pt x="144" y="210"/>
                    <a:pt x="144" y="210"/>
                    <a:pt x="144" y="210"/>
                  </a:cubicBezTo>
                  <a:cubicBezTo>
                    <a:pt x="173" y="188"/>
                    <a:pt x="173" y="188"/>
                    <a:pt x="173" y="188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12" y="189"/>
                    <a:pt x="214" y="194"/>
                    <a:pt x="229" y="183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54" y="213"/>
                    <a:pt x="254" y="213"/>
                    <a:pt x="254" y="213"/>
                  </a:cubicBezTo>
                  <a:cubicBezTo>
                    <a:pt x="259" y="240"/>
                    <a:pt x="259" y="240"/>
                    <a:pt x="259" y="240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96" y="235"/>
                    <a:pt x="296" y="235"/>
                    <a:pt x="296" y="235"/>
                  </a:cubicBezTo>
                  <a:cubicBezTo>
                    <a:pt x="307" y="243"/>
                    <a:pt x="305" y="240"/>
                    <a:pt x="307" y="248"/>
                  </a:cubicBezTo>
                  <a:cubicBezTo>
                    <a:pt x="297" y="255"/>
                    <a:pt x="299" y="254"/>
                    <a:pt x="288" y="260"/>
                  </a:cubicBezTo>
                  <a:cubicBezTo>
                    <a:pt x="283" y="279"/>
                    <a:pt x="283" y="279"/>
                    <a:pt x="283" y="279"/>
                  </a:cubicBezTo>
                  <a:cubicBezTo>
                    <a:pt x="277" y="280"/>
                    <a:pt x="277" y="280"/>
                    <a:pt x="277" y="280"/>
                  </a:cubicBezTo>
                  <a:cubicBezTo>
                    <a:pt x="277" y="261"/>
                    <a:pt x="276" y="268"/>
                    <a:pt x="284" y="250"/>
                  </a:cubicBezTo>
                  <a:cubicBezTo>
                    <a:pt x="279" y="248"/>
                    <a:pt x="279" y="248"/>
                    <a:pt x="279" y="248"/>
                  </a:cubicBezTo>
                  <a:cubicBezTo>
                    <a:pt x="256" y="248"/>
                    <a:pt x="256" y="248"/>
                    <a:pt x="256" y="248"/>
                  </a:cubicBezTo>
                  <a:cubicBezTo>
                    <a:pt x="234" y="248"/>
                    <a:pt x="244" y="247"/>
                    <a:pt x="221" y="252"/>
                  </a:cubicBezTo>
                  <a:cubicBezTo>
                    <a:pt x="220" y="254"/>
                    <a:pt x="211" y="252"/>
                    <a:pt x="210" y="254"/>
                  </a:cubicBezTo>
                  <a:cubicBezTo>
                    <a:pt x="199" y="270"/>
                    <a:pt x="195" y="274"/>
                    <a:pt x="221" y="283"/>
                  </a:cubicBezTo>
                  <a:cubicBezTo>
                    <a:pt x="218" y="292"/>
                    <a:pt x="218" y="292"/>
                    <a:pt x="218" y="292"/>
                  </a:cubicBezTo>
                  <a:cubicBezTo>
                    <a:pt x="207" y="285"/>
                    <a:pt x="213" y="287"/>
                    <a:pt x="195" y="287"/>
                  </a:cubicBezTo>
                  <a:cubicBezTo>
                    <a:pt x="184" y="288"/>
                    <a:pt x="184" y="288"/>
                    <a:pt x="184" y="28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96" y="297"/>
                    <a:pt x="196" y="297"/>
                    <a:pt x="196" y="297"/>
                  </a:cubicBezTo>
                  <a:cubicBezTo>
                    <a:pt x="207" y="303"/>
                    <a:pt x="207" y="303"/>
                    <a:pt x="207" y="303"/>
                  </a:cubicBezTo>
                  <a:cubicBezTo>
                    <a:pt x="214" y="311"/>
                    <a:pt x="214" y="311"/>
                    <a:pt x="214" y="311"/>
                  </a:cubicBezTo>
                  <a:cubicBezTo>
                    <a:pt x="232" y="327"/>
                    <a:pt x="232" y="327"/>
                    <a:pt x="232" y="327"/>
                  </a:cubicBezTo>
                  <a:cubicBezTo>
                    <a:pt x="234" y="342"/>
                    <a:pt x="234" y="342"/>
                    <a:pt x="234" y="342"/>
                  </a:cubicBezTo>
                  <a:cubicBezTo>
                    <a:pt x="244" y="340"/>
                    <a:pt x="243" y="339"/>
                    <a:pt x="252" y="343"/>
                  </a:cubicBezTo>
                  <a:cubicBezTo>
                    <a:pt x="266" y="350"/>
                    <a:pt x="269" y="347"/>
                    <a:pt x="286" y="345"/>
                  </a:cubicBezTo>
                  <a:cubicBezTo>
                    <a:pt x="289" y="352"/>
                    <a:pt x="289" y="352"/>
                    <a:pt x="289" y="352"/>
                  </a:cubicBezTo>
                  <a:cubicBezTo>
                    <a:pt x="289" y="368"/>
                    <a:pt x="289" y="368"/>
                    <a:pt x="289" y="368"/>
                  </a:cubicBezTo>
                  <a:cubicBezTo>
                    <a:pt x="291" y="382"/>
                    <a:pt x="291" y="382"/>
                    <a:pt x="291" y="382"/>
                  </a:cubicBezTo>
                  <a:cubicBezTo>
                    <a:pt x="304" y="374"/>
                    <a:pt x="304" y="374"/>
                    <a:pt x="304" y="374"/>
                  </a:cubicBezTo>
                  <a:cubicBezTo>
                    <a:pt x="310" y="366"/>
                    <a:pt x="310" y="366"/>
                    <a:pt x="310" y="366"/>
                  </a:cubicBezTo>
                  <a:cubicBezTo>
                    <a:pt x="330" y="358"/>
                    <a:pt x="330" y="358"/>
                    <a:pt x="330" y="358"/>
                  </a:cubicBezTo>
                  <a:cubicBezTo>
                    <a:pt x="353" y="361"/>
                    <a:pt x="353" y="361"/>
                    <a:pt x="353" y="361"/>
                  </a:cubicBezTo>
                  <a:cubicBezTo>
                    <a:pt x="354" y="361"/>
                    <a:pt x="382" y="379"/>
                    <a:pt x="385" y="383"/>
                  </a:cubicBezTo>
                  <a:cubicBezTo>
                    <a:pt x="389" y="387"/>
                    <a:pt x="394" y="394"/>
                    <a:pt x="394" y="394"/>
                  </a:cubicBezTo>
                  <a:cubicBezTo>
                    <a:pt x="409" y="390"/>
                    <a:pt x="409" y="390"/>
                    <a:pt x="409" y="390"/>
                  </a:cubicBezTo>
                  <a:cubicBezTo>
                    <a:pt x="411" y="388"/>
                    <a:pt x="411" y="388"/>
                    <a:pt x="411" y="388"/>
                  </a:cubicBezTo>
                  <a:cubicBezTo>
                    <a:pt x="411" y="368"/>
                    <a:pt x="411" y="368"/>
                    <a:pt x="411" y="368"/>
                  </a:cubicBezTo>
                  <a:cubicBezTo>
                    <a:pt x="359" y="245"/>
                    <a:pt x="359" y="245"/>
                    <a:pt x="359" y="245"/>
                  </a:cubicBezTo>
                  <a:cubicBezTo>
                    <a:pt x="411" y="222"/>
                    <a:pt x="411" y="222"/>
                    <a:pt x="411" y="222"/>
                  </a:cubicBezTo>
                  <a:lnTo>
                    <a:pt x="411" y="4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8" name="Freeform 224"/>
            <p:cNvSpPr>
              <a:spLocks/>
            </p:cNvSpPr>
            <p:nvPr/>
          </p:nvSpPr>
          <p:spPr bwMode="auto">
            <a:xfrm>
              <a:off x="5468164" y="2869293"/>
              <a:ext cx="1550988" cy="1074736"/>
            </a:xfrm>
            <a:custGeom>
              <a:avLst/>
              <a:gdLst>
                <a:gd name="T0" fmla="*/ 403 w 487"/>
                <a:gd name="T1" fmla="*/ 271 h 337"/>
                <a:gd name="T2" fmla="*/ 348 w 487"/>
                <a:gd name="T3" fmla="*/ 250 h 337"/>
                <a:gd name="T4" fmla="*/ 390 w 487"/>
                <a:gd name="T5" fmla="*/ 230 h 337"/>
                <a:gd name="T6" fmla="*/ 429 w 487"/>
                <a:gd name="T7" fmla="*/ 190 h 337"/>
                <a:gd name="T8" fmla="*/ 452 w 487"/>
                <a:gd name="T9" fmla="*/ 171 h 337"/>
                <a:gd name="T10" fmla="*/ 453 w 487"/>
                <a:gd name="T11" fmla="*/ 143 h 337"/>
                <a:gd name="T12" fmla="*/ 487 w 487"/>
                <a:gd name="T13" fmla="*/ 122 h 337"/>
                <a:gd name="T14" fmla="*/ 470 w 487"/>
                <a:gd name="T15" fmla="*/ 83 h 337"/>
                <a:gd name="T16" fmla="*/ 466 w 487"/>
                <a:gd name="T17" fmla="*/ 72 h 337"/>
                <a:gd name="T18" fmla="*/ 453 w 487"/>
                <a:gd name="T19" fmla="*/ 56 h 337"/>
                <a:gd name="T20" fmla="*/ 433 w 487"/>
                <a:gd name="T21" fmla="*/ 54 h 337"/>
                <a:gd name="T22" fmla="*/ 389 w 487"/>
                <a:gd name="T23" fmla="*/ 52 h 337"/>
                <a:gd name="T24" fmla="*/ 362 w 487"/>
                <a:gd name="T25" fmla="*/ 62 h 337"/>
                <a:gd name="T26" fmla="*/ 340 w 487"/>
                <a:gd name="T27" fmla="*/ 67 h 337"/>
                <a:gd name="T28" fmla="*/ 301 w 487"/>
                <a:gd name="T29" fmla="*/ 38 h 337"/>
                <a:gd name="T30" fmla="*/ 280 w 487"/>
                <a:gd name="T31" fmla="*/ 25 h 337"/>
                <a:gd name="T32" fmla="*/ 261 w 487"/>
                <a:gd name="T33" fmla="*/ 4 h 337"/>
                <a:gd name="T34" fmla="*/ 225 w 487"/>
                <a:gd name="T35" fmla="*/ 28 h 337"/>
                <a:gd name="T36" fmla="*/ 189 w 487"/>
                <a:gd name="T37" fmla="*/ 55 h 337"/>
                <a:gd name="T38" fmla="*/ 176 w 487"/>
                <a:gd name="T39" fmla="*/ 69 h 337"/>
                <a:gd name="T40" fmla="*/ 146 w 487"/>
                <a:gd name="T41" fmla="*/ 75 h 337"/>
                <a:gd name="T42" fmla="*/ 117 w 487"/>
                <a:gd name="T43" fmla="*/ 81 h 337"/>
                <a:gd name="T44" fmla="*/ 59 w 487"/>
                <a:gd name="T45" fmla="*/ 80 h 337"/>
                <a:gd name="T46" fmla="*/ 28 w 487"/>
                <a:gd name="T47" fmla="*/ 91 h 337"/>
                <a:gd name="T48" fmla="*/ 16 w 487"/>
                <a:gd name="T49" fmla="*/ 104 h 337"/>
                <a:gd name="T50" fmla="*/ 27 w 487"/>
                <a:gd name="T51" fmla="*/ 124 h 337"/>
                <a:gd name="T52" fmla="*/ 37 w 487"/>
                <a:gd name="T53" fmla="*/ 151 h 337"/>
                <a:gd name="T54" fmla="*/ 26 w 487"/>
                <a:gd name="T55" fmla="*/ 164 h 337"/>
                <a:gd name="T56" fmla="*/ 11 w 487"/>
                <a:gd name="T57" fmla="*/ 199 h 337"/>
                <a:gd name="T58" fmla="*/ 13 w 487"/>
                <a:gd name="T59" fmla="*/ 219 h 337"/>
                <a:gd name="T60" fmla="*/ 5 w 487"/>
                <a:gd name="T61" fmla="*/ 222 h 337"/>
                <a:gd name="T62" fmla="*/ 1 w 487"/>
                <a:gd name="T63" fmla="*/ 236 h 337"/>
                <a:gd name="T64" fmla="*/ 1 w 487"/>
                <a:gd name="T65" fmla="*/ 242 h 337"/>
                <a:gd name="T66" fmla="*/ 9 w 487"/>
                <a:gd name="T67" fmla="*/ 251 h 337"/>
                <a:gd name="T68" fmla="*/ 27 w 487"/>
                <a:gd name="T69" fmla="*/ 256 h 337"/>
                <a:gd name="T70" fmla="*/ 55 w 487"/>
                <a:gd name="T71" fmla="*/ 255 h 337"/>
                <a:gd name="T72" fmla="*/ 110 w 487"/>
                <a:gd name="T73" fmla="*/ 240 h 337"/>
                <a:gd name="T74" fmla="*/ 124 w 487"/>
                <a:gd name="T75" fmla="*/ 224 h 337"/>
                <a:gd name="T76" fmla="*/ 131 w 487"/>
                <a:gd name="T77" fmla="*/ 217 h 337"/>
                <a:gd name="T78" fmla="*/ 142 w 487"/>
                <a:gd name="T79" fmla="*/ 215 h 337"/>
                <a:gd name="T80" fmla="*/ 149 w 487"/>
                <a:gd name="T81" fmla="*/ 209 h 337"/>
                <a:gd name="T82" fmla="*/ 162 w 487"/>
                <a:gd name="T83" fmla="*/ 209 h 337"/>
                <a:gd name="T84" fmla="*/ 176 w 487"/>
                <a:gd name="T85" fmla="*/ 211 h 337"/>
                <a:gd name="T86" fmla="*/ 194 w 487"/>
                <a:gd name="T87" fmla="*/ 217 h 337"/>
                <a:gd name="T88" fmla="*/ 209 w 487"/>
                <a:gd name="T89" fmla="*/ 225 h 337"/>
                <a:gd name="T90" fmla="*/ 214 w 487"/>
                <a:gd name="T91" fmla="*/ 239 h 337"/>
                <a:gd name="T92" fmla="*/ 226 w 487"/>
                <a:gd name="T93" fmla="*/ 250 h 337"/>
                <a:gd name="T94" fmla="*/ 233 w 487"/>
                <a:gd name="T95" fmla="*/ 256 h 337"/>
                <a:gd name="T96" fmla="*/ 243 w 487"/>
                <a:gd name="T97" fmla="*/ 268 h 337"/>
                <a:gd name="T98" fmla="*/ 252 w 487"/>
                <a:gd name="T99" fmla="*/ 275 h 337"/>
                <a:gd name="T100" fmla="*/ 234 w 487"/>
                <a:gd name="T101" fmla="*/ 283 h 337"/>
                <a:gd name="T102" fmla="*/ 229 w 487"/>
                <a:gd name="T103" fmla="*/ 283 h 337"/>
                <a:gd name="T104" fmla="*/ 220 w 487"/>
                <a:gd name="T105" fmla="*/ 286 h 337"/>
                <a:gd name="T106" fmla="*/ 219 w 487"/>
                <a:gd name="T107" fmla="*/ 290 h 337"/>
                <a:gd name="T108" fmla="*/ 217 w 487"/>
                <a:gd name="T109" fmla="*/ 306 h 337"/>
                <a:gd name="T110" fmla="*/ 213 w 487"/>
                <a:gd name="T111" fmla="*/ 318 h 337"/>
                <a:gd name="T112" fmla="*/ 209 w 487"/>
                <a:gd name="T113" fmla="*/ 328 h 337"/>
                <a:gd name="T114" fmla="*/ 248 w 487"/>
                <a:gd name="T115" fmla="*/ 322 h 337"/>
                <a:gd name="T116" fmla="*/ 308 w 487"/>
                <a:gd name="T117" fmla="*/ 248 h 337"/>
                <a:gd name="T118" fmla="*/ 345 w 487"/>
                <a:gd name="T119" fmla="*/ 274 h 337"/>
                <a:gd name="T120" fmla="*/ 367 w 487"/>
                <a:gd name="T121" fmla="*/ 323 h 337"/>
                <a:gd name="T122" fmla="*/ 411 w 487"/>
                <a:gd name="T123" fmla="*/ 28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7" h="337">
                  <a:moveTo>
                    <a:pt x="436" y="262"/>
                  </a:moveTo>
                  <a:cubicBezTo>
                    <a:pt x="436" y="257"/>
                    <a:pt x="436" y="257"/>
                    <a:pt x="436" y="257"/>
                  </a:cubicBezTo>
                  <a:cubicBezTo>
                    <a:pt x="436" y="257"/>
                    <a:pt x="436" y="257"/>
                    <a:pt x="436" y="257"/>
                  </a:cubicBezTo>
                  <a:cubicBezTo>
                    <a:pt x="436" y="257"/>
                    <a:pt x="436" y="255"/>
                    <a:pt x="438" y="253"/>
                  </a:cubicBezTo>
                  <a:cubicBezTo>
                    <a:pt x="437" y="252"/>
                    <a:pt x="437" y="252"/>
                    <a:pt x="436" y="252"/>
                  </a:cubicBezTo>
                  <a:cubicBezTo>
                    <a:pt x="433" y="252"/>
                    <a:pt x="425" y="261"/>
                    <a:pt x="425" y="261"/>
                  </a:cubicBezTo>
                  <a:cubicBezTo>
                    <a:pt x="416" y="262"/>
                    <a:pt x="416" y="262"/>
                    <a:pt x="416" y="262"/>
                  </a:cubicBezTo>
                  <a:cubicBezTo>
                    <a:pt x="416" y="262"/>
                    <a:pt x="412" y="268"/>
                    <a:pt x="411" y="269"/>
                  </a:cubicBezTo>
                  <a:cubicBezTo>
                    <a:pt x="410" y="269"/>
                    <a:pt x="405" y="271"/>
                    <a:pt x="403" y="271"/>
                  </a:cubicBezTo>
                  <a:cubicBezTo>
                    <a:pt x="401" y="270"/>
                    <a:pt x="403" y="279"/>
                    <a:pt x="398" y="269"/>
                  </a:cubicBezTo>
                  <a:cubicBezTo>
                    <a:pt x="392" y="258"/>
                    <a:pt x="390" y="258"/>
                    <a:pt x="390" y="258"/>
                  </a:cubicBezTo>
                  <a:cubicBezTo>
                    <a:pt x="384" y="258"/>
                    <a:pt x="384" y="258"/>
                    <a:pt x="384" y="258"/>
                  </a:cubicBezTo>
                  <a:cubicBezTo>
                    <a:pt x="384" y="258"/>
                    <a:pt x="379" y="260"/>
                    <a:pt x="379" y="259"/>
                  </a:cubicBezTo>
                  <a:cubicBezTo>
                    <a:pt x="378" y="257"/>
                    <a:pt x="376" y="253"/>
                    <a:pt x="376" y="253"/>
                  </a:cubicBezTo>
                  <a:cubicBezTo>
                    <a:pt x="368" y="253"/>
                    <a:pt x="368" y="253"/>
                    <a:pt x="368" y="253"/>
                  </a:cubicBezTo>
                  <a:cubicBezTo>
                    <a:pt x="365" y="254"/>
                    <a:pt x="365" y="254"/>
                    <a:pt x="365" y="254"/>
                  </a:cubicBezTo>
                  <a:cubicBezTo>
                    <a:pt x="353" y="254"/>
                    <a:pt x="353" y="254"/>
                    <a:pt x="353" y="254"/>
                  </a:cubicBezTo>
                  <a:cubicBezTo>
                    <a:pt x="348" y="250"/>
                    <a:pt x="348" y="250"/>
                    <a:pt x="348" y="250"/>
                  </a:cubicBezTo>
                  <a:cubicBezTo>
                    <a:pt x="355" y="247"/>
                    <a:pt x="355" y="247"/>
                    <a:pt x="355" y="247"/>
                  </a:cubicBezTo>
                  <a:cubicBezTo>
                    <a:pt x="355" y="247"/>
                    <a:pt x="357" y="250"/>
                    <a:pt x="358" y="249"/>
                  </a:cubicBezTo>
                  <a:cubicBezTo>
                    <a:pt x="359" y="249"/>
                    <a:pt x="358" y="246"/>
                    <a:pt x="360" y="245"/>
                  </a:cubicBezTo>
                  <a:cubicBezTo>
                    <a:pt x="362" y="244"/>
                    <a:pt x="364" y="242"/>
                    <a:pt x="367" y="244"/>
                  </a:cubicBezTo>
                  <a:cubicBezTo>
                    <a:pt x="369" y="245"/>
                    <a:pt x="367" y="249"/>
                    <a:pt x="371" y="246"/>
                  </a:cubicBezTo>
                  <a:cubicBezTo>
                    <a:pt x="375" y="243"/>
                    <a:pt x="379" y="244"/>
                    <a:pt x="379" y="244"/>
                  </a:cubicBezTo>
                  <a:cubicBezTo>
                    <a:pt x="383" y="236"/>
                    <a:pt x="383" y="236"/>
                    <a:pt x="383" y="236"/>
                  </a:cubicBezTo>
                  <a:cubicBezTo>
                    <a:pt x="387" y="228"/>
                    <a:pt x="387" y="228"/>
                    <a:pt x="387" y="228"/>
                  </a:cubicBezTo>
                  <a:cubicBezTo>
                    <a:pt x="387" y="228"/>
                    <a:pt x="388" y="230"/>
                    <a:pt x="390" y="230"/>
                  </a:cubicBezTo>
                  <a:cubicBezTo>
                    <a:pt x="393" y="230"/>
                    <a:pt x="398" y="220"/>
                    <a:pt x="398" y="220"/>
                  </a:cubicBezTo>
                  <a:cubicBezTo>
                    <a:pt x="398" y="220"/>
                    <a:pt x="398" y="218"/>
                    <a:pt x="399" y="216"/>
                  </a:cubicBezTo>
                  <a:cubicBezTo>
                    <a:pt x="397" y="216"/>
                    <a:pt x="397" y="216"/>
                    <a:pt x="397" y="216"/>
                  </a:cubicBezTo>
                  <a:cubicBezTo>
                    <a:pt x="397" y="214"/>
                    <a:pt x="397" y="214"/>
                    <a:pt x="397" y="214"/>
                  </a:cubicBezTo>
                  <a:cubicBezTo>
                    <a:pt x="397" y="211"/>
                    <a:pt x="398" y="209"/>
                    <a:pt x="400" y="208"/>
                  </a:cubicBezTo>
                  <a:cubicBezTo>
                    <a:pt x="413" y="204"/>
                    <a:pt x="413" y="204"/>
                    <a:pt x="413" y="204"/>
                  </a:cubicBezTo>
                  <a:cubicBezTo>
                    <a:pt x="420" y="200"/>
                    <a:pt x="420" y="200"/>
                    <a:pt x="420" y="200"/>
                  </a:cubicBezTo>
                  <a:cubicBezTo>
                    <a:pt x="421" y="198"/>
                    <a:pt x="425" y="193"/>
                    <a:pt x="427" y="193"/>
                  </a:cubicBezTo>
                  <a:cubicBezTo>
                    <a:pt x="428" y="192"/>
                    <a:pt x="428" y="191"/>
                    <a:pt x="429" y="190"/>
                  </a:cubicBezTo>
                  <a:cubicBezTo>
                    <a:pt x="430" y="189"/>
                    <a:pt x="430" y="188"/>
                    <a:pt x="431" y="187"/>
                  </a:cubicBezTo>
                  <a:cubicBezTo>
                    <a:pt x="433" y="183"/>
                    <a:pt x="435" y="180"/>
                    <a:pt x="435" y="180"/>
                  </a:cubicBezTo>
                  <a:cubicBezTo>
                    <a:pt x="436" y="180"/>
                    <a:pt x="436" y="180"/>
                    <a:pt x="436" y="180"/>
                  </a:cubicBezTo>
                  <a:cubicBezTo>
                    <a:pt x="436" y="180"/>
                    <a:pt x="436" y="180"/>
                    <a:pt x="436" y="180"/>
                  </a:cubicBezTo>
                  <a:cubicBezTo>
                    <a:pt x="439" y="179"/>
                    <a:pt x="441" y="178"/>
                    <a:pt x="443" y="178"/>
                  </a:cubicBezTo>
                  <a:cubicBezTo>
                    <a:pt x="442" y="177"/>
                    <a:pt x="441" y="175"/>
                    <a:pt x="442" y="174"/>
                  </a:cubicBezTo>
                  <a:cubicBezTo>
                    <a:pt x="443" y="172"/>
                    <a:pt x="446" y="171"/>
                    <a:pt x="446" y="171"/>
                  </a:cubicBezTo>
                  <a:cubicBezTo>
                    <a:pt x="449" y="171"/>
                    <a:pt x="449" y="171"/>
                    <a:pt x="449" y="171"/>
                  </a:cubicBezTo>
                  <a:cubicBezTo>
                    <a:pt x="451" y="171"/>
                    <a:pt x="451" y="171"/>
                    <a:pt x="452" y="171"/>
                  </a:cubicBezTo>
                  <a:cubicBezTo>
                    <a:pt x="452" y="170"/>
                    <a:pt x="452" y="170"/>
                    <a:pt x="453" y="169"/>
                  </a:cubicBezTo>
                  <a:cubicBezTo>
                    <a:pt x="453" y="169"/>
                    <a:pt x="453" y="168"/>
                    <a:pt x="453" y="167"/>
                  </a:cubicBezTo>
                  <a:cubicBezTo>
                    <a:pt x="455" y="165"/>
                    <a:pt x="455" y="163"/>
                    <a:pt x="455" y="163"/>
                  </a:cubicBezTo>
                  <a:cubicBezTo>
                    <a:pt x="455" y="162"/>
                    <a:pt x="454" y="160"/>
                    <a:pt x="453" y="159"/>
                  </a:cubicBezTo>
                  <a:cubicBezTo>
                    <a:pt x="451" y="156"/>
                    <a:pt x="451" y="155"/>
                    <a:pt x="450" y="153"/>
                  </a:cubicBezTo>
                  <a:cubicBezTo>
                    <a:pt x="449" y="151"/>
                    <a:pt x="451" y="146"/>
                    <a:pt x="451" y="145"/>
                  </a:cubicBezTo>
                  <a:cubicBezTo>
                    <a:pt x="451" y="145"/>
                    <a:pt x="451" y="145"/>
                    <a:pt x="451" y="145"/>
                  </a:cubicBezTo>
                  <a:cubicBezTo>
                    <a:pt x="451" y="145"/>
                    <a:pt x="451" y="145"/>
                    <a:pt x="451" y="145"/>
                  </a:cubicBezTo>
                  <a:cubicBezTo>
                    <a:pt x="452" y="144"/>
                    <a:pt x="452" y="144"/>
                    <a:pt x="453" y="143"/>
                  </a:cubicBezTo>
                  <a:cubicBezTo>
                    <a:pt x="454" y="143"/>
                    <a:pt x="455" y="142"/>
                    <a:pt x="456" y="142"/>
                  </a:cubicBezTo>
                  <a:cubicBezTo>
                    <a:pt x="457" y="141"/>
                    <a:pt x="458" y="139"/>
                    <a:pt x="460" y="136"/>
                  </a:cubicBezTo>
                  <a:cubicBezTo>
                    <a:pt x="461" y="132"/>
                    <a:pt x="461" y="132"/>
                    <a:pt x="461" y="132"/>
                  </a:cubicBezTo>
                  <a:cubicBezTo>
                    <a:pt x="461" y="132"/>
                    <a:pt x="461" y="132"/>
                    <a:pt x="461" y="132"/>
                  </a:cubicBezTo>
                  <a:cubicBezTo>
                    <a:pt x="462" y="131"/>
                    <a:pt x="465" y="129"/>
                    <a:pt x="467" y="128"/>
                  </a:cubicBezTo>
                  <a:cubicBezTo>
                    <a:pt x="467" y="128"/>
                    <a:pt x="471" y="126"/>
                    <a:pt x="473" y="126"/>
                  </a:cubicBezTo>
                  <a:cubicBezTo>
                    <a:pt x="480" y="123"/>
                    <a:pt x="481" y="122"/>
                    <a:pt x="482" y="122"/>
                  </a:cubicBezTo>
                  <a:cubicBezTo>
                    <a:pt x="485" y="122"/>
                    <a:pt x="485" y="122"/>
                    <a:pt x="485" y="122"/>
                  </a:cubicBezTo>
                  <a:cubicBezTo>
                    <a:pt x="485" y="122"/>
                    <a:pt x="486" y="122"/>
                    <a:pt x="487" y="122"/>
                  </a:cubicBezTo>
                  <a:cubicBezTo>
                    <a:pt x="487" y="122"/>
                    <a:pt x="487" y="122"/>
                    <a:pt x="487" y="122"/>
                  </a:cubicBezTo>
                  <a:cubicBezTo>
                    <a:pt x="484" y="119"/>
                    <a:pt x="483" y="117"/>
                    <a:pt x="482" y="115"/>
                  </a:cubicBezTo>
                  <a:cubicBezTo>
                    <a:pt x="482" y="113"/>
                    <a:pt x="482" y="106"/>
                    <a:pt x="482" y="104"/>
                  </a:cubicBezTo>
                  <a:cubicBezTo>
                    <a:pt x="482" y="104"/>
                    <a:pt x="482" y="104"/>
                    <a:pt x="483" y="104"/>
                  </a:cubicBezTo>
                  <a:cubicBezTo>
                    <a:pt x="481" y="104"/>
                    <a:pt x="480" y="103"/>
                    <a:pt x="479" y="102"/>
                  </a:cubicBezTo>
                  <a:cubicBezTo>
                    <a:pt x="478" y="100"/>
                    <a:pt x="478" y="99"/>
                    <a:pt x="479" y="98"/>
                  </a:cubicBezTo>
                  <a:cubicBezTo>
                    <a:pt x="477" y="97"/>
                    <a:pt x="474" y="95"/>
                    <a:pt x="473" y="94"/>
                  </a:cubicBezTo>
                  <a:cubicBezTo>
                    <a:pt x="469" y="95"/>
                    <a:pt x="469" y="95"/>
                    <a:pt x="469" y="95"/>
                  </a:cubicBezTo>
                  <a:cubicBezTo>
                    <a:pt x="470" y="83"/>
                    <a:pt x="470" y="83"/>
                    <a:pt x="470" y="83"/>
                  </a:cubicBezTo>
                  <a:cubicBezTo>
                    <a:pt x="470" y="83"/>
                    <a:pt x="470" y="83"/>
                    <a:pt x="470" y="83"/>
                  </a:cubicBezTo>
                  <a:cubicBezTo>
                    <a:pt x="470" y="83"/>
                    <a:pt x="471" y="81"/>
                    <a:pt x="472" y="80"/>
                  </a:cubicBezTo>
                  <a:cubicBezTo>
                    <a:pt x="471" y="80"/>
                    <a:pt x="469" y="81"/>
                    <a:pt x="469" y="81"/>
                  </a:cubicBezTo>
                  <a:cubicBezTo>
                    <a:pt x="469" y="81"/>
                    <a:pt x="469" y="81"/>
                    <a:pt x="469" y="81"/>
                  </a:cubicBezTo>
                  <a:cubicBezTo>
                    <a:pt x="469" y="79"/>
                    <a:pt x="469" y="79"/>
                    <a:pt x="469" y="79"/>
                  </a:cubicBezTo>
                  <a:cubicBezTo>
                    <a:pt x="469" y="81"/>
                    <a:pt x="469" y="81"/>
                    <a:pt x="469" y="81"/>
                  </a:cubicBezTo>
                  <a:cubicBezTo>
                    <a:pt x="468" y="81"/>
                    <a:pt x="465" y="80"/>
                    <a:pt x="464" y="79"/>
                  </a:cubicBezTo>
                  <a:cubicBezTo>
                    <a:pt x="463" y="78"/>
                    <a:pt x="463" y="77"/>
                    <a:pt x="463" y="76"/>
                  </a:cubicBezTo>
                  <a:cubicBezTo>
                    <a:pt x="464" y="74"/>
                    <a:pt x="465" y="73"/>
                    <a:pt x="466" y="72"/>
                  </a:cubicBezTo>
                  <a:cubicBezTo>
                    <a:pt x="467" y="71"/>
                    <a:pt x="467" y="71"/>
                    <a:pt x="468" y="70"/>
                  </a:cubicBezTo>
                  <a:cubicBezTo>
                    <a:pt x="469" y="69"/>
                    <a:pt x="470" y="68"/>
                    <a:pt x="470" y="68"/>
                  </a:cubicBezTo>
                  <a:cubicBezTo>
                    <a:pt x="470" y="63"/>
                    <a:pt x="470" y="63"/>
                    <a:pt x="470" y="63"/>
                  </a:cubicBezTo>
                  <a:cubicBezTo>
                    <a:pt x="470" y="62"/>
                    <a:pt x="469" y="61"/>
                    <a:pt x="469" y="60"/>
                  </a:cubicBezTo>
                  <a:cubicBezTo>
                    <a:pt x="469" y="60"/>
                    <a:pt x="466" y="54"/>
                    <a:pt x="465" y="51"/>
                  </a:cubicBezTo>
                  <a:cubicBezTo>
                    <a:pt x="464" y="51"/>
                    <a:pt x="464" y="51"/>
                    <a:pt x="463" y="51"/>
                  </a:cubicBezTo>
                  <a:cubicBezTo>
                    <a:pt x="462" y="53"/>
                    <a:pt x="461" y="55"/>
                    <a:pt x="461" y="55"/>
                  </a:cubicBezTo>
                  <a:cubicBezTo>
                    <a:pt x="461" y="57"/>
                    <a:pt x="461" y="57"/>
                    <a:pt x="461" y="57"/>
                  </a:cubicBezTo>
                  <a:cubicBezTo>
                    <a:pt x="453" y="56"/>
                    <a:pt x="453" y="56"/>
                    <a:pt x="453" y="56"/>
                  </a:cubicBezTo>
                  <a:cubicBezTo>
                    <a:pt x="450" y="53"/>
                    <a:pt x="450" y="53"/>
                    <a:pt x="450" y="53"/>
                  </a:cubicBezTo>
                  <a:cubicBezTo>
                    <a:pt x="445" y="52"/>
                    <a:pt x="445" y="52"/>
                    <a:pt x="445" y="52"/>
                  </a:cubicBezTo>
                  <a:cubicBezTo>
                    <a:pt x="445" y="52"/>
                    <a:pt x="444" y="53"/>
                    <a:pt x="444" y="53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2" y="54"/>
                    <a:pt x="442" y="54"/>
                    <a:pt x="442" y="54"/>
                  </a:cubicBezTo>
                  <a:cubicBezTo>
                    <a:pt x="441" y="54"/>
                    <a:pt x="440" y="53"/>
                    <a:pt x="437" y="51"/>
                  </a:cubicBezTo>
                  <a:cubicBezTo>
                    <a:pt x="436" y="53"/>
                    <a:pt x="435" y="54"/>
                    <a:pt x="434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1" y="54"/>
                    <a:pt x="429" y="54"/>
                    <a:pt x="426" y="53"/>
                  </a:cubicBezTo>
                  <a:cubicBezTo>
                    <a:pt x="420" y="54"/>
                    <a:pt x="420" y="54"/>
                    <a:pt x="420" y="54"/>
                  </a:cubicBezTo>
                  <a:cubicBezTo>
                    <a:pt x="414" y="55"/>
                    <a:pt x="414" y="55"/>
                    <a:pt x="414" y="55"/>
                  </a:cubicBezTo>
                  <a:cubicBezTo>
                    <a:pt x="410" y="53"/>
                    <a:pt x="410" y="53"/>
                    <a:pt x="410" y="53"/>
                  </a:cubicBezTo>
                  <a:cubicBezTo>
                    <a:pt x="411" y="57"/>
                    <a:pt x="411" y="57"/>
                    <a:pt x="411" y="57"/>
                  </a:cubicBezTo>
                  <a:cubicBezTo>
                    <a:pt x="405" y="61"/>
                    <a:pt x="405" y="61"/>
                    <a:pt x="405" y="61"/>
                  </a:cubicBezTo>
                  <a:cubicBezTo>
                    <a:pt x="399" y="58"/>
                    <a:pt x="399" y="58"/>
                    <a:pt x="399" y="58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2" y="49"/>
                    <a:pt x="382" y="49"/>
                    <a:pt x="382" y="49"/>
                  </a:cubicBezTo>
                  <a:cubicBezTo>
                    <a:pt x="381" y="51"/>
                    <a:pt x="380" y="54"/>
                    <a:pt x="378" y="54"/>
                  </a:cubicBezTo>
                  <a:cubicBezTo>
                    <a:pt x="377" y="55"/>
                    <a:pt x="373" y="56"/>
                    <a:pt x="372" y="56"/>
                  </a:cubicBezTo>
                  <a:cubicBezTo>
                    <a:pt x="372" y="57"/>
                    <a:pt x="371" y="58"/>
                    <a:pt x="371" y="59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65" y="64"/>
                    <a:pt x="365" y="64"/>
                    <a:pt x="365" y="64"/>
                  </a:cubicBezTo>
                  <a:cubicBezTo>
                    <a:pt x="365" y="63"/>
                    <a:pt x="365" y="63"/>
                    <a:pt x="365" y="63"/>
                  </a:cubicBezTo>
                  <a:cubicBezTo>
                    <a:pt x="364" y="63"/>
                    <a:pt x="364" y="63"/>
                    <a:pt x="363" y="63"/>
                  </a:cubicBezTo>
                  <a:cubicBezTo>
                    <a:pt x="363" y="63"/>
                    <a:pt x="362" y="62"/>
                    <a:pt x="362" y="62"/>
                  </a:cubicBezTo>
                  <a:cubicBezTo>
                    <a:pt x="361" y="62"/>
                    <a:pt x="361" y="62"/>
                    <a:pt x="361" y="62"/>
                  </a:cubicBezTo>
                  <a:cubicBezTo>
                    <a:pt x="360" y="65"/>
                    <a:pt x="360" y="65"/>
                    <a:pt x="360" y="65"/>
                  </a:cubicBezTo>
                  <a:cubicBezTo>
                    <a:pt x="359" y="65"/>
                    <a:pt x="359" y="65"/>
                    <a:pt x="359" y="65"/>
                  </a:cubicBezTo>
                  <a:cubicBezTo>
                    <a:pt x="359" y="65"/>
                    <a:pt x="358" y="65"/>
                    <a:pt x="358" y="65"/>
                  </a:cubicBezTo>
                  <a:cubicBezTo>
                    <a:pt x="357" y="65"/>
                    <a:pt x="356" y="65"/>
                    <a:pt x="354" y="63"/>
                  </a:cubicBezTo>
                  <a:cubicBezTo>
                    <a:pt x="352" y="63"/>
                    <a:pt x="350" y="61"/>
                    <a:pt x="350" y="61"/>
                  </a:cubicBezTo>
                  <a:cubicBezTo>
                    <a:pt x="348" y="61"/>
                    <a:pt x="348" y="61"/>
                    <a:pt x="348" y="61"/>
                  </a:cubicBezTo>
                  <a:cubicBezTo>
                    <a:pt x="345" y="62"/>
                    <a:pt x="343" y="63"/>
                    <a:pt x="342" y="63"/>
                  </a:cubicBezTo>
                  <a:cubicBezTo>
                    <a:pt x="342" y="65"/>
                    <a:pt x="341" y="66"/>
                    <a:pt x="340" y="67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33" y="64"/>
                    <a:pt x="333" y="64"/>
                    <a:pt x="333" y="64"/>
                  </a:cubicBezTo>
                  <a:cubicBezTo>
                    <a:pt x="327" y="60"/>
                    <a:pt x="327" y="60"/>
                    <a:pt x="327" y="60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18" y="47"/>
                    <a:pt x="318" y="47"/>
                    <a:pt x="318" y="47"/>
                  </a:cubicBezTo>
                  <a:cubicBezTo>
                    <a:pt x="316" y="38"/>
                    <a:pt x="316" y="38"/>
                    <a:pt x="316" y="38"/>
                  </a:cubicBezTo>
                  <a:cubicBezTo>
                    <a:pt x="312" y="35"/>
                    <a:pt x="312" y="35"/>
                    <a:pt x="312" y="35"/>
                  </a:cubicBezTo>
                  <a:cubicBezTo>
                    <a:pt x="309" y="39"/>
                    <a:pt x="309" y="39"/>
                    <a:pt x="309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3" y="43"/>
                    <a:pt x="292" y="43"/>
                  </a:cubicBezTo>
                  <a:cubicBezTo>
                    <a:pt x="291" y="43"/>
                    <a:pt x="289" y="42"/>
                    <a:pt x="289" y="41"/>
                  </a:cubicBezTo>
                  <a:cubicBezTo>
                    <a:pt x="288" y="39"/>
                    <a:pt x="289" y="38"/>
                    <a:pt x="289" y="36"/>
                  </a:cubicBezTo>
                  <a:cubicBezTo>
                    <a:pt x="288" y="36"/>
                    <a:pt x="287" y="36"/>
                    <a:pt x="286" y="35"/>
                  </a:cubicBezTo>
                  <a:cubicBezTo>
                    <a:pt x="286" y="34"/>
                    <a:pt x="286" y="33"/>
                    <a:pt x="286" y="31"/>
                  </a:cubicBezTo>
                  <a:cubicBezTo>
                    <a:pt x="286" y="31"/>
                    <a:pt x="286" y="30"/>
                    <a:pt x="286" y="29"/>
                  </a:cubicBezTo>
                  <a:cubicBezTo>
                    <a:pt x="286" y="29"/>
                    <a:pt x="285" y="29"/>
                    <a:pt x="284" y="28"/>
                  </a:cubicBezTo>
                  <a:cubicBezTo>
                    <a:pt x="283" y="28"/>
                    <a:pt x="281" y="27"/>
                    <a:pt x="280" y="25"/>
                  </a:cubicBezTo>
                  <a:cubicBezTo>
                    <a:pt x="280" y="24"/>
                    <a:pt x="280" y="23"/>
                    <a:pt x="281" y="21"/>
                  </a:cubicBezTo>
                  <a:cubicBezTo>
                    <a:pt x="282" y="19"/>
                    <a:pt x="284" y="18"/>
                    <a:pt x="286" y="17"/>
                  </a:cubicBezTo>
                  <a:cubicBezTo>
                    <a:pt x="284" y="16"/>
                    <a:pt x="284" y="16"/>
                    <a:pt x="284" y="16"/>
                  </a:cubicBezTo>
                  <a:cubicBezTo>
                    <a:pt x="274" y="11"/>
                    <a:pt x="274" y="11"/>
                    <a:pt x="274" y="11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73" y="8"/>
                    <a:pt x="273" y="7"/>
                    <a:pt x="273" y="7"/>
                  </a:cubicBezTo>
                  <a:cubicBezTo>
                    <a:pt x="272" y="6"/>
                    <a:pt x="270" y="5"/>
                    <a:pt x="269" y="4"/>
                  </a:cubicBezTo>
                  <a:cubicBezTo>
                    <a:pt x="269" y="3"/>
                    <a:pt x="266" y="1"/>
                    <a:pt x="264" y="0"/>
                  </a:cubicBezTo>
                  <a:cubicBezTo>
                    <a:pt x="263" y="0"/>
                    <a:pt x="262" y="2"/>
                    <a:pt x="261" y="4"/>
                  </a:cubicBezTo>
                  <a:cubicBezTo>
                    <a:pt x="260" y="7"/>
                    <a:pt x="260" y="7"/>
                    <a:pt x="260" y="7"/>
                  </a:cubicBezTo>
                  <a:cubicBezTo>
                    <a:pt x="255" y="3"/>
                    <a:pt x="255" y="3"/>
                    <a:pt x="255" y="3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46" y="12"/>
                    <a:pt x="246" y="12"/>
                    <a:pt x="246" y="12"/>
                  </a:cubicBezTo>
                  <a:cubicBezTo>
                    <a:pt x="242" y="13"/>
                    <a:pt x="242" y="13"/>
                    <a:pt x="242" y="13"/>
                  </a:cubicBezTo>
                  <a:cubicBezTo>
                    <a:pt x="231" y="15"/>
                    <a:pt x="231" y="15"/>
                    <a:pt x="231" y="15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31" y="24"/>
                    <a:pt x="231" y="24"/>
                    <a:pt x="231" y="24"/>
                  </a:cubicBezTo>
                  <a:cubicBezTo>
                    <a:pt x="225" y="28"/>
                    <a:pt x="225" y="28"/>
                    <a:pt x="225" y="28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08" y="27"/>
                    <a:pt x="208" y="27"/>
                    <a:pt x="208" y="27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195" y="32"/>
                    <a:pt x="195" y="32"/>
                    <a:pt x="195" y="32"/>
                  </a:cubicBezTo>
                  <a:cubicBezTo>
                    <a:pt x="194" y="41"/>
                    <a:pt x="194" y="41"/>
                    <a:pt x="194" y="4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4" y="65"/>
                    <a:pt x="194" y="65"/>
                    <a:pt x="194" y="65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2"/>
                    <a:pt x="190" y="72"/>
                    <a:pt x="190" y="72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2" y="66"/>
                    <a:pt x="182" y="66"/>
                    <a:pt x="182" y="66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1" y="74"/>
                    <a:pt x="160" y="74"/>
                  </a:cubicBezTo>
                  <a:cubicBezTo>
                    <a:pt x="159" y="73"/>
                    <a:pt x="157" y="71"/>
                    <a:pt x="157" y="71"/>
                  </a:cubicBezTo>
                  <a:cubicBezTo>
                    <a:pt x="157" y="71"/>
                    <a:pt x="156" y="69"/>
                    <a:pt x="155" y="69"/>
                  </a:cubicBezTo>
                  <a:cubicBezTo>
                    <a:pt x="154" y="69"/>
                    <a:pt x="150" y="72"/>
                    <a:pt x="150" y="72"/>
                  </a:cubicBezTo>
                  <a:cubicBezTo>
                    <a:pt x="150" y="72"/>
                    <a:pt x="146" y="74"/>
                    <a:pt x="146" y="75"/>
                  </a:cubicBezTo>
                  <a:cubicBezTo>
                    <a:pt x="146" y="75"/>
                    <a:pt x="146" y="79"/>
                    <a:pt x="146" y="79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1"/>
                    <a:pt x="113" y="79"/>
                    <a:pt x="113" y="80"/>
                  </a:cubicBezTo>
                  <a:cubicBezTo>
                    <a:pt x="112" y="80"/>
                    <a:pt x="110" y="83"/>
                    <a:pt x="110" y="83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94" y="78"/>
                    <a:pt x="93" y="78"/>
                  </a:cubicBezTo>
                  <a:cubicBezTo>
                    <a:pt x="92" y="79"/>
                    <a:pt x="86" y="78"/>
                    <a:pt x="86" y="78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7" y="96"/>
                    <a:pt x="25" y="98"/>
                    <a:pt x="24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2" y="98"/>
                    <a:pt x="22" y="100"/>
                  </a:cubicBezTo>
                  <a:cubicBezTo>
                    <a:pt x="22" y="100"/>
                    <a:pt x="22" y="101"/>
                    <a:pt x="22" y="101"/>
                  </a:cubicBezTo>
                  <a:cubicBezTo>
                    <a:pt x="20" y="101"/>
                    <a:pt x="15" y="100"/>
                    <a:pt x="15" y="100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2"/>
                    <a:pt x="14" y="102"/>
                    <a:pt x="14" y="103"/>
                  </a:cubicBezTo>
                  <a:cubicBezTo>
                    <a:pt x="15" y="103"/>
                    <a:pt x="15" y="104"/>
                    <a:pt x="16" y="104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20" y="114"/>
                    <a:pt x="21" y="116"/>
                    <a:pt x="22" y="118"/>
                  </a:cubicBezTo>
                  <a:cubicBezTo>
                    <a:pt x="22" y="118"/>
                    <a:pt x="23" y="119"/>
                    <a:pt x="25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6" y="122"/>
                    <a:pt x="26" y="123"/>
                    <a:pt x="26" y="124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8" y="125"/>
                    <a:pt x="29" y="125"/>
                    <a:pt x="30" y="125"/>
                  </a:cubicBezTo>
                  <a:cubicBezTo>
                    <a:pt x="33" y="126"/>
                    <a:pt x="34" y="128"/>
                    <a:pt x="34" y="129"/>
                  </a:cubicBezTo>
                  <a:cubicBezTo>
                    <a:pt x="34" y="130"/>
                    <a:pt x="34" y="130"/>
                    <a:pt x="35" y="130"/>
                  </a:cubicBezTo>
                  <a:cubicBezTo>
                    <a:pt x="35" y="130"/>
                    <a:pt x="38" y="132"/>
                    <a:pt x="38" y="134"/>
                  </a:cubicBezTo>
                  <a:cubicBezTo>
                    <a:pt x="38" y="136"/>
                    <a:pt x="37" y="137"/>
                    <a:pt x="36" y="137"/>
                  </a:cubicBezTo>
                  <a:cubicBezTo>
                    <a:pt x="35" y="137"/>
                    <a:pt x="34" y="137"/>
                    <a:pt x="34" y="137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48"/>
                    <a:pt x="37" y="150"/>
                    <a:pt x="37" y="151"/>
                  </a:cubicBezTo>
                  <a:cubicBezTo>
                    <a:pt x="37" y="152"/>
                    <a:pt x="36" y="155"/>
                    <a:pt x="33" y="155"/>
                  </a:cubicBezTo>
                  <a:cubicBezTo>
                    <a:pt x="33" y="155"/>
                    <a:pt x="33" y="155"/>
                    <a:pt x="33" y="156"/>
                  </a:cubicBezTo>
                  <a:cubicBezTo>
                    <a:pt x="32" y="156"/>
                    <a:pt x="32" y="157"/>
                    <a:pt x="31" y="157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30" y="158"/>
                    <a:pt x="30" y="158"/>
                    <a:pt x="29" y="158"/>
                  </a:cubicBezTo>
                  <a:cubicBezTo>
                    <a:pt x="29" y="158"/>
                    <a:pt x="29" y="158"/>
                    <a:pt x="29" y="158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7" y="162"/>
                    <a:pt x="26" y="163"/>
                    <a:pt x="26" y="164"/>
                  </a:cubicBezTo>
                  <a:cubicBezTo>
                    <a:pt x="26" y="164"/>
                    <a:pt x="25" y="165"/>
                    <a:pt x="25" y="165"/>
                  </a:cubicBezTo>
                  <a:cubicBezTo>
                    <a:pt x="24" y="165"/>
                    <a:pt x="23" y="166"/>
                    <a:pt x="23" y="167"/>
                  </a:cubicBezTo>
                  <a:cubicBezTo>
                    <a:pt x="23" y="167"/>
                    <a:pt x="22" y="168"/>
                    <a:pt x="22" y="168"/>
                  </a:cubicBezTo>
                  <a:cubicBezTo>
                    <a:pt x="22" y="168"/>
                    <a:pt x="22" y="168"/>
                    <a:pt x="21" y="170"/>
                  </a:cubicBezTo>
                  <a:cubicBezTo>
                    <a:pt x="19" y="175"/>
                    <a:pt x="19" y="176"/>
                    <a:pt x="19" y="176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9" y="190"/>
                    <a:pt x="8" y="193"/>
                    <a:pt x="8" y="193"/>
                  </a:cubicBezTo>
                  <a:cubicBezTo>
                    <a:pt x="8" y="193"/>
                    <a:pt x="7" y="195"/>
                    <a:pt x="8" y="196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11" y="203"/>
                    <a:pt x="11" y="204"/>
                    <a:pt x="11" y="204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2" y="208"/>
                    <a:pt x="12" y="208"/>
                    <a:pt x="12" y="209"/>
                  </a:cubicBezTo>
                  <a:cubicBezTo>
                    <a:pt x="12" y="209"/>
                    <a:pt x="13" y="209"/>
                    <a:pt x="14" y="210"/>
                  </a:cubicBezTo>
                  <a:cubicBezTo>
                    <a:pt x="16" y="211"/>
                    <a:pt x="16" y="212"/>
                    <a:pt x="16" y="212"/>
                  </a:cubicBezTo>
                  <a:cubicBezTo>
                    <a:pt x="16" y="213"/>
                    <a:pt x="17" y="214"/>
                    <a:pt x="16" y="216"/>
                  </a:cubicBezTo>
                  <a:cubicBezTo>
                    <a:pt x="16" y="217"/>
                    <a:pt x="15" y="218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2" y="219"/>
                  </a:cubicBezTo>
                  <a:cubicBezTo>
                    <a:pt x="11" y="219"/>
                    <a:pt x="11" y="218"/>
                    <a:pt x="10" y="218"/>
                  </a:cubicBezTo>
                  <a:cubicBezTo>
                    <a:pt x="10" y="218"/>
                    <a:pt x="8" y="218"/>
                    <a:pt x="7" y="218"/>
                  </a:cubicBezTo>
                  <a:cubicBezTo>
                    <a:pt x="7" y="218"/>
                    <a:pt x="7" y="218"/>
                    <a:pt x="7" y="218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5" y="220"/>
                    <a:pt x="5" y="220"/>
                    <a:pt x="5" y="221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5" y="222"/>
                    <a:pt x="5" y="224"/>
                    <a:pt x="5" y="224"/>
                  </a:cubicBezTo>
                  <a:cubicBezTo>
                    <a:pt x="4" y="225"/>
                    <a:pt x="4" y="225"/>
                    <a:pt x="4" y="225"/>
                  </a:cubicBezTo>
                  <a:cubicBezTo>
                    <a:pt x="4" y="225"/>
                    <a:pt x="4" y="226"/>
                    <a:pt x="4" y="226"/>
                  </a:cubicBezTo>
                  <a:cubicBezTo>
                    <a:pt x="5" y="228"/>
                    <a:pt x="5" y="228"/>
                    <a:pt x="5" y="228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1"/>
                    <a:pt x="4" y="232"/>
                    <a:pt x="3" y="234"/>
                  </a:cubicBezTo>
                  <a:cubicBezTo>
                    <a:pt x="3" y="234"/>
                    <a:pt x="2" y="234"/>
                    <a:pt x="2" y="235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7"/>
                    <a:pt x="1" y="237"/>
                    <a:pt x="0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38"/>
                    <a:pt x="0" y="238"/>
                    <a:pt x="0" y="239"/>
                  </a:cubicBezTo>
                  <a:cubicBezTo>
                    <a:pt x="0" y="239"/>
                    <a:pt x="1" y="239"/>
                    <a:pt x="1" y="240"/>
                  </a:cubicBezTo>
                  <a:cubicBezTo>
                    <a:pt x="1" y="240"/>
                    <a:pt x="1" y="240"/>
                    <a:pt x="1" y="240"/>
                  </a:cubicBezTo>
                  <a:cubicBezTo>
                    <a:pt x="1" y="240"/>
                    <a:pt x="1" y="240"/>
                    <a:pt x="1" y="240"/>
                  </a:cubicBezTo>
                  <a:cubicBezTo>
                    <a:pt x="1" y="241"/>
                    <a:pt x="1" y="241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" y="246"/>
                    <a:pt x="4" y="246"/>
                    <a:pt x="4" y="246"/>
                  </a:cubicBezTo>
                  <a:cubicBezTo>
                    <a:pt x="7" y="249"/>
                    <a:pt x="7" y="249"/>
                    <a:pt x="7" y="249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3" y="251"/>
                    <a:pt x="13" y="251"/>
                    <a:pt x="13" y="251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22" y="256"/>
                    <a:pt x="22" y="256"/>
                    <a:pt x="22" y="256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5" y="261"/>
                    <a:pt x="25" y="261"/>
                    <a:pt x="25" y="260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7" y="256"/>
                    <a:pt x="28" y="255"/>
                    <a:pt x="28" y="255"/>
                  </a:cubicBezTo>
                  <a:cubicBezTo>
                    <a:pt x="29" y="254"/>
                    <a:pt x="30" y="254"/>
                    <a:pt x="32" y="253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5" y="254"/>
                    <a:pt x="36" y="254"/>
                    <a:pt x="37" y="255"/>
                  </a:cubicBezTo>
                  <a:cubicBezTo>
                    <a:pt x="39" y="255"/>
                    <a:pt x="39" y="255"/>
                    <a:pt x="39" y="255"/>
                  </a:cubicBezTo>
                  <a:cubicBezTo>
                    <a:pt x="40" y="255"/>
                    <a:pt x="42" y="254"/>
                    <a:pt x="45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60" y="252"/>
                    <a:pt x="60" y="252"/>
                    <a:pt x="60" y="252"/>
                  </a:cubicBezTo>
                  <a:cubicBezTo>
                    <a:pt x="71" y="253"/>
                    <a:pt x="71" y="253"/>
                    <a:pt x="71" y="253"/>
                  </a:cubicBezTo>
                  <a:cubicBezTo>
                    <a:pt x="76" y="252"/>
                    <a:pt x="76" y="252"/>
                    <a:pt x="76" y="252"/>
                  </a:cubicBezTo>
                  <a:cubicBezTo>
                    <a:pt x="80" y="255"/>
                    <a:pt x="80" y="255"/>
                    <a:pt x="80" y="255"/>
                  </a:cubicBezTo>
                  <a:cubicBezTo>
                    <a:pt x="85" y="255"/>
                    <a:pt x="85" y="255"/>
                    <a:pt x="85" y="255"/>
                  </a:cubicBezTo>
                  <a:cubicBezTo>
                    <a:pt x="88" y="250"/>
                    <a:pt x="88" y="250"/>
                    <a:pt x="88" y="250"/>
                  </a:cubicBezTo>
                  <a:cubicBezTo>
                    <a:pt x="89" y="249"/>
                    <a:pt x="92" y="246"/>
                    <a:pt x="95" y="246"/>
                  </a:cubicBezTo>
                  <a:cubicBezTo>
                    <a:pt x="97" y="246"/>
                    <a:pt x="102" y="244"/>
                    <a:pt x="103" y="244"/>
                  </a:cubicBezTo>
                  <a:cubicBezTo>
                    <a:pt x="110" y="240"/>
                    <a:pt x="110" y="240"/>
                    <a:pt x="110" y="240"/>
                  </a:cubicBezTo>
                  <a:cubicBezTo>
                    <a:pt x="110" y="240"/>
                    <a:pt x="110" y="240"/>
                    <a:pt x="110" y="240"/>
                  </a:cubicBezTo>
                  <a:cubicBezTo>
                    <a:pt x="111" y="240"/>
                    <a:pt x="111" y="239"/>
                    <a:pt x="112" y="239"/>
                  </a:cubicBezTo>
                  <a:cubicBezTo>
                    <a:pt x="113" y="237"/>
                    <a:pt x="114" y="236"/>
                    <a:pt x="116" y="235"/>
                  </a:cubicBezTo>
                  <a:cubicBezTo>
                    <a:pt x="116" y="235"/>
                    <a:pt x="116" y="234"/>
                    <a:pt x="116" y="233"/>
                  </a:cubicBezTo>
                  <a:cubicBezTo>
                    <a:pt x="116" y="232"/>
                    <a:pt x="116" y="231"/>
                    <a:pt x="117" y="230"/>
                  </a:cubicBezTo>
                  <a:cubicBezTo>
                    <a:pt x="117" y="229"/>
                    <a:pt x="119" y="227"/>
                    <a:pt x="121" y="226"/>
                  </a:cubicBezTo>
                  <a:cubicBezTo>
                    <a:pt x="122" y="226"/>
                    <a:pt x="122" y="226"/>
                    <a:pt x="122" y="226"/>
                  </a:cubicBezTo>
                  <a:cubicBezTo>
                    <a:pt x="122" y="226"/>
                    <a:pt x="122" y="226"/>
                    <a:pt x="122" y="226"/>
                  </a:cubicBezTo>
                  <a:cubicBezTo>
                    <a:pt x="124" y="224"/>
                    <a:pt x="124" y="224"/>
                    <a:pt x="124" y="224"/>
                  </a:cubicBezTo>
                  <a:cubicBezTo>
                    <a:pt x="125" y="222"/>
                    <a:pt x="125" y="222"/>
                    <a:pt x="125" y="222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127" y="221"/>
                    <a:pt x="128" y="220"/>
                    <a:pt x="128" y="220"/>
                  </a:cubicBezTo>
                  <a:cubicBezTo>
                    <a:pt x="128" y="220"/>
                    <a:pt x="128" y="220"/>
                    <a:pt x="128" y="220"/>
                  </a:cubicBezTo>
                  <a:cubicBezTo>
                    <a:pt x="128" y="220"/>
                    <a:pt x="128" y="220"/>
                    <a:pt x="128" y="220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30" y="218"/>
                    <a:pt x="130" y="218"/>
                    <a:pt x="131" y="218"/>
                  </a:cubicBezTo>
                  <a:cubicBezTo>
                    <a:pt x="131" y="217"/>
                    <a:pt x="131" y="217"/>
                    <a:pt x="131" y="217"/>
                  </a:cubicBezTo>
                  <a:cubicBezTo>
                    <a:pt x="132" y="216"/>
                    <a:pt x="132" y="216"/>
                    <a:pt x="132" y="216"/>
                  </a:cubicBezTo>
                  <a:cubicBezTo>
                    <a:pt x="133" y="217"/>
                    <a:pt x="133" y="217"/>
                    <a:pt x="133" y="217"/>
                  </a:cubicBezTo>
                  <a:cubicBezTo>
                    <a:pt x="135" y="217"/>
                    <a:pt x="135" y="217"/>
                    <a:pt x="135" y="217"/>
                  </a:cubicBezTo>
                  <a:cubicBezTo>
                    <a:pt x="135" y="217"/>
                    <a:pt x="135" y="217"/>
                    <a:pt x="135" y="217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7"/>
                    <a:pt x="136" y="216"/>
                    <a:pt x="136" y="216"/>
                  </a:cubicBezTo>
                  <a:cubicBezTo>
                    <a:pt x="137" y="215"/>
                    <a:pt x="138" y="215"/>
                    <a:pt x="138" y="215"/>
                  </a:cubicBezTo>
                  <a:cubicBezTo>
                    <a:pt x="139" y="215"/>
                    <a:pt x="139" y="215"/>
                    <a:pt x="140" y="215"/>
                  </a:cubicBezTo>
                  <a:cubicBezTo>
                    <a:pt x="140" y="215"/>
                    <a:pt x="142" y="215"/>
                    <a:pt x="142" y="215"/>
                  </a:cubicBezTo>
                  <a:cubicBezTo>
                    <a:pt x="142" y="215"/>
                    <a:pt x="142" y="215"/>
                    <a:pt x="142" y="215"/>
                  </a:cubicBezTo>
                  <a:cubicBezTo>
                    <a:pt x="142" y="215"/>
                    <a:pt x="143" y="214"/>
                    <a:pt x="143" y="214"/>
                  </a:cubicBezTo>
                  <a:cubicBezTo>
                    <a:pt x="143" y="214"/>
                    <a:pt x="143" y="214"/>
                    <a:pt x="143" y="214"/>
                  </a:cubicBezTo>
                  <a:cubicBezTo>
                    <a:pt x="143" y="212"/>
                    <a:pt x="144" y="212"/>
                    <a:pt x="145" y="211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46" y="211"/>
                    <a:pt x="147" y="211"/>
                    <a:pt x="147" y="211"/>
                  </a:cubicBezTo>
                  <a:cubicBezTo>
                    <a:pt x="147" y="211"/>
                    <a:pt x="147" y="211"/>
                    <a:pt x="147" y="211"/>
                  </a:cubicBezTo>
                  <a:cubicBezTo>
                    <a:pt x="148" y="210"/>
                    <a:pt x="149" y="210"/>
                    <a:pt x="149" y="209"/>
                  </a:cubicBezTo>
                  <a:cubicBezTo>
                    <a:pt x="149" y="209"/>
                    <a:pt x="149" y="209"/>
                    <a:pt x="149" y="209"/>
                  </a:cubicBezTo>
                  <a:cubicBezTo>
                    <a:pt x="150" y="208"/>
                    <a:pt x="150" y="207"/>
                    <a:pt x="152" y="207"/>
                  </a:cubicBezTo>
                  <a:cubicBezTo>
                    <a:pt x="153" y="207"/>
                    <a:pt x="154" y="208"/>
                    <a:pt x="154" y="209"/>
                  </a:cubicBezTo>
                  <a:cubicBezTo>
                    <a:pt x="154" y="209"/>
                    <a:pt x="154" y="209"/>
                    <a:pt x="154" y="209"/>
                  </a:cubicBezTo>
                  <a:cubicBezTo>
                    <a:pt x="155" y="208"/>
                    <a:pt x="156" y="207"/>
                    <a:pt x="157" y="207"/>
                  </a:cubicBezTo>
                  <a:cubicBezTo>
                    <a:pt x="158" y="207"/>
                    <a:pt x="159" y="208"/>
                    <a:pt x="160" y="208"/>
                  </a:cubicBezTo>
                  <a:cubicBezTo>
                    <a:pt x="160" y="208"/>
                    <a:pt x="160" y="208"/>
                    <a:pt x="160" y="208"/>
                  </a:cubicBezTo>
                  <a:cubicBezTo>
                    <a:pt x="160" y="209"/>
                    <a:pt x="161" y="209"/>
                    <a:pt x="161" y="209"/>
                  </a:cubicBezTo>
                  <a:cubicBezTo>
                    <a:pt x="162" y="209"/>
                    <a:pt x="162" y="209"/>
                    <a:pt x="162" y="209"/>
                  </a:cubicBezTo>
                  <a:cubicBezTo>
                    <a:pt x="162" y="209"/>
                    <a:pt x="163" y="210"/>
                    <a:pt x="164" y="210"/>
                  </a:cubicBezTo>
                  <a:cubicBezTo>
                    <a:pt x="164" y="211"/>
                    <a:pt x="164" y="211"/>
                    <a:pt x="165" y="211"/>
                  </a:cubicBezTo>
                  <a:cubicBezTo>
                    <a:pt x="165" y="211"/>
                    <a:pt x="166" y="211"/>
                    <a:pt x="167" y="211"/>
                  </a:cubicBezTo>
                  <a:cubicBezTo>
                    <a:pt x="168" y="210"/>
                    <a:pt x="168" y="210"/>
                    <a:pt x="168" y="210"/>
                  </a:cubicBezTo>
                  <a:cubicBezTo>
                    <a:pt x="170" y="212"/>
                    <a:pt x="170" y="212"/>
                    <a:pt x="170" y="212"/>
                  </a:cubicBezTo>
                  <a:cubicBezTo>
                    <a:pt x="170" y="212"/>
                    <a:pt x="170" y="212"/>
                    <a:pt x="171" y="212"/>
                  </a:cubicBezTo>
                  <a:cubicBezTo>
                    <a:pt x="171" y="212"/>
                    <a:pt x="172" y="212"/>
                    <a:pt x="172" y="213"/>
                  </a:cubicBezTo>
                  <a:cubicBezTo>
                    <a:pt x="172" y="212"/>
                    <a:pt x="173" y="212"/>
                    <a:pt x="173" y="212"/>
                  </a:cubicBezTo>
                  <a:cubicBezTo>
                    <a:pt x="173" y="212"/>
                    <a:pt x="174" y="211"/>
                    <a:pt x="176" y="211"/>
                  </a:cubicBezTo>
                  <a:cubicBezTo>
                    <a:pt x="176" y="211"/>
                    <a:pt x="177" y="211"/>
                    <a:pt x="177" y="212"/>
                  </a:cubicBezTo>
                  <a:cubicBezTo>
                    <a:pt x="178" y="212"/>
                    <a:pt x="179" y="213"/>
                    <a:pt x="179" y="214"/>
                  </a:cubicBezTo>
                  <a:cubicBezTo>
                    <a:pt x="179" y="214"/>
                    <a:pt x="180" y="214"/>
                    <a:pt x="180" y="214"/>
                  </a:cubicBezTo>
                  <a:cubicBezTo>
                    <a:pt x="180" y="214"/>
                    <a:pt x="180" y="214"/>
                    <a:pt x="180" y="214"/>
                  </a:cubicBezTo>
                  <a:cubicBezTo>
                    <a:pt x="180" y="214"/>
                    <a:pt x="181" y="213"/>
                    <a:pt x="188" y="213"/>
                  </a:cubicBezTo>
                  <a:cubicBezTo>
                    <a:pt x="189" y="213"/>
                    <a:pt x="189" y="213"/>
                    <a:pt x="189" y="213"/>
                  </a:cubicBezTo>
                  <a:cubicBezTo>
                    <a:pt x="192" y="212"/>
                    <a:pt x="192" y="212"/>
                    <a:pt x="192" y="212"/>
                  </a:cubicBezTo>
                  <a:cubicBezTo>
                    <a:pt x="192" y="213"/>
                    <a:pt x="192" y="213"/>
                    <a:pt x="192" y="213"/>
                  </a:cubicBezTo>
                  <a:cubicBezTo>
                    <a:pt x="194" y="217"/>
                    <a:pt x="194" y="217"/>
                    <a:pt x="194" y="217"/>
                  </a:cubicBezTo>
                  <a:cubicBezTo>
                    <a:pt x="195" y="217"/>
                    <a:pt x="195" y="218"/>
                    <a:pt x="196" y="219"/>
                  </a:cubicBezTo>
                  <a:cubicBezTo>
                    <a:pt x="196" y="219"/>
                    <a:pt x="196" y="219"/>
                    <a:pt x="197" y="219"/>
                  </a:cubicBezTo>
                  <a:cubicBezTo>
                    <a:pt x="197" y="219"/>
                    <a:pt x="197" y="218"/>
                    <a:pt x="197" y="218"/>
                  </a:cubicBezTo>
                  <a:cubicBezTo>
                    <a:pt x="198" y="216"/>
                    <a:pt x="199" y="216"/>
                    <a:pt x="200" y="216"/>
                  </a:cubicBezTo>
                  <a:cubicBezTo>
                    <a:pt x="202" y="216"/>
                    <a:pt x="204" y="218"/>
                    <a:pt x="204" y="219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8" y="222"/>
                    <a:pt x="208" y="222"/>
                    <a:pt x="208" y="222"/>
                  </a:cubicBezTo>
                  <a:cubicBezTo>
                    <a:pt x="207" y="224"/>
                    <a:pt x="207" y="224"/>
                    <a:pt x="207" y="224"/>
                  </a:cubicBezTo>
                  <a:cubicBezTo>
                    <a:pt x="209" y="225"/>
                    <a:pt x="209" y="225"/>
                    <a:pt x="209" y="225"/>
                  </a:cubicBezTo>
                  <a:cubicBezTo>
                    <a:pt x="208" y="228"/>
                    <a:pt x="208" y="228"/>
                    <a:pt x="208" y="228"/>
                  </a:cubicBezTo>
                  <a:cubicBezTo>
                    <a:pt x="209" y="228"/>
                    <a:pt x="209" y="229"/>
                    <a:pt x="209" y="229"/>
                  </a:cubicBezTo>
                  <a:cubicBezTo>
                    <a:pt x="209" y="230"/>
                    <a:pt x="209" y="231"/>
                    <a:pt x="209" y="231"/>
                  </a:cubicBezTo>
                  <a:cubicBezTo>
                    <a:pt x="210" y="231"/>
                    <a:pt x="210" y="231"/>
                    <a:pt x="210" y="231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09" y="236"/>
                    <a:pt x="209" y="236"/>
                    <a:pt x="209" y="236"/>
                  </a:cubicBezTo>
                  <a:cubicBezTo>
                    <a:pt x="210" y="237"/>
                    <a:pt x="210" y="237"/>
                    <a:pt x="210" y="237"/>
                  </a:cubicBezTo>
                  <a:cubicBezTo>
                    <a:pt x="212" y="237"/>
                    <a:pt x="212" y="237"/>
                    <a:pt x="212" y="237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17" y="240"/>
                    <a:pt x="217" y="240"/>
                    <a:pt x="217" y="240"/>
                  </a:cubicBezTo>
                  <a:cubicBezTo>
                    <a:pt x="217" y="239"/>
                    <a:pt x="217" y="239"/>
                    <a:pt x="217" y="239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5" y="245"/>
                    <a:pt x="225" y="245"/>
                    <a:pt x="225" y="245"/>
                  </a:cubicBezTo>
                  <a:cubicBezTo>
                    <a:pt x="225" y="245"/>
                    <a:pt x="225" y="245"/>
                    <a:pt x="225" y="245"/>
                  </a:cubicBezTo>
                  <a:cubicBezTo>
                    <a:pt x="225" y="245"/>
                    <a:pt x="225" y="245"/>
                    <a:pt x="225" y="245"/>
                  </a:cubicBezTo>
                  <a:cubicBezTo>
                    <a:pt x="225" y="245"/>
                    <a:pt x="225" y="246"/>
                    <a:pt x="225" y="246"/>
                  </a:cubicBezTo>
                  <a:cubicBezTo>
                    <a:pt x="225" y="246"/>
                    <a:pt x="225" y="248"/>
                    <a:pt x="225" y="248"/>
                  </a:cubicBezTo>
                  <a:cubicBezTo>
                    <a:pt x="226" y="250"/>
                    <a:pt x="226" y="250"/>
                    <a:pt x="226" y="250"/>
                  </a:cubicBezTo>
                  <a:cubicBezTo>
                    <a:pt x="226" y="250"/>
                    <a:pt x="226" y="250"/>
                    <a:pt x="226" y="250"/>
                  </a:cubicBezTo>
                  <a:cubicBezTo>
                    <a:pt x="228" y="251"/>
                    <a:pt x="228" y="253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5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9" y="256"/>
                    <a:pt x="230" y="256"/>
                    <a:pt x="230" y="256"/>
                  </a:cubicBezTo>
                  <a:cubicBezTo>
                    <a:pt x="230" y="256"/>
                    <a:pt x="230" y="256"/>
                    <a:pt x="230" y="256"/>
                  </a:cubicBezTo>
                  <a:cubicBezTo>
                    <a:pt x="231" y="256"/>
                    <a:pt x="231" y="256"/>
                    <a:pt x="231" y="256"/>
                  </a:cubicBezTo>
                  <a:cubicBezTo>
                    <a:pt x="233" y="256"/>
                    <a:pt x="233" y="256"/>
                    <a:pt x="233" y="256"/>
                  </a:cubicBezTo>
                  <a:cubicBezTo>
                    <a:pt x="235" y="256"/>
                    <a:pt x="235" y="256"/>
                    <a:pt x="235" y="256"/>
                  </a:cubicBezTo>
                  <a:cubicBezTo>
                    <a:pt x="237" y="257"/>
                    <a:pt x="237" y="257"/>
                    <a:pt x="237" y="257"/>
                  </a:cubicBezTo>
                  <a:cubicBezTo>
                    <a:pt x="239" y="256"/>
                    <a:pt x="239" y="256"/>
                    <a:pt x="239" y="256"/>
                  </a:cubicBezTo>
                  <a:cubicBezTo>
                    <a:pt x="241" y="259"/>
                    <a:pt x="241" y="259"/>
                    <a:pt x="241" y="259"/>
                  </a:cubicBezTo>
                  <a:cubicBezTo>
                    <a:pt x="242" y="262"/>
                    <a:pt x="242" y="263"/>
                    <a:pt x="242" y="264"/>
                  </a:cubicBezTo>
                  <a:cubicBezTo>
                    <a:pt x="242" y="264"/>
                    <a:pt x="242" y="265"/>
                    <a:pt x="243" y="265"/>
                  </a:cubicBezTo>
                  <a:cubicBezTo>
                    <a:pt x="243" y="266"/>
                    <a:pt x="243" y="266"/>
                    <a:pt x="243" y="266"/>
                  </a:cubicBezTo>
                  <a:cubicBezTo>
                    <a:pt x="243" y="266"/>
                    <a:pt x="243" y="266"/>
                    <a:pt x="243" y="266"/>
                  </a:cubicBezTo>
                  <a:cubicBezTo>
                    <a:pt x="243" y="267"/>
                    <a:pt x="243" y="268"/>
                    <a:pt x="243" y="268"/>
                  </a:cubicBezTo>
                  <a:cubicBezTo>
                    <a:pt x="244" y="269"/>
                    <a:pt x="244" y="269"/>
                    <a:pt x="244" y="269"/>
                  </a:cubicBezTo>
                  <a:cubicBezTo>
                    <a:pt x="244" y="269"/>
                    <a:pt x="244" y="269"/>
                    <a:pt x="244" y="269"/>
                  </a:cubicBezTo>
                  <a:cubicBezTo>
                    <a:pt x="244" y="270"/>
                    <a:pt x="244" y="270"/>
                    <a:pt x="244" y="270"/>
                  </a:cubicBezTo>
                  <a:cubicBezTo>
                    <a:pt x="243" y="270"/>
                    <a:pt x="243" y="270"/>
                    <a:pt x="243" y="270"/>
                  </a:cubicBezTo>
                  <a:cubicBezTo>
                    <a:pt x="245" y="272"/>
                    <a:pt x="245" y="272"/>
                    <a:pt x="245" y="272"/>
                  </a:cubicBezTo>
                  <a:cubicBezTo>
                    <a:pt x="246" y="272"/>
                    <a:pt x="246" y="272"/>
                    <a:pt x="246" y="272"/>
                  </a:cubicBezTo>
                  <a:cubicBezTo>
                    <a:pt x="247" y="272"/>
                    <a:pt x="247" y="272"/>
                    <a:pt x="247" y="272"/>
                  </a:cubicBezTo>
                  <a:cubicBezTo>
                    <a:pt x="247" y="272"/>
                    <a:pt x="247" y="272"/>
                    <a:pt x="247" y="272"/>
                  </a:cubicBezTo>
                  <a:cubicBezTo>
                    <a:pt x="250" y="272"/>
                    <a:pt x="251" y="273"/>
                    <a:pt x="252" y="275"/>
                  </a:cubicBezTo>
                  <a:cubicBezTo>
                    <a:pt x="252" y="277"/>
                    <a:pt x="249" y="278"/>
                    <a:pt x="247" y="278"/>
                  </a:cubicBezTo>
                  <a:cubicBezTo>
                    <a:pt x="246" y="279"/>
                    <a:pt x="245" y="279"/>
                    <a:pt x="245" y="279"/>
                  </a:cubicBezTo>
                  <a:cubicBezTo>
                    <a:pt x="244" y="281"/>
                    <a:pt x="244" y="281"/>
                    <a:pt x="244" y="281"/>
                  </a:cubicBezTo>
                  <a:cubicBezTo>
                    <a:pt x="239" y="282"/>
                    <a:pt x="239" y="282"/>
                    <a:pt x="239" y="282"/>
                  </a:cubicBezTo>
                  <a:cubicBezTo>
                    <a:pt x="238" y="280"/>
                    <a:pt x="238" y="280"/>
                    <a:pt x="238" y="280"/>
                  </a:cubicBezTo>
                  <a:cubicBezTo>
                    <a:pt x="238" y="280"/>
                    <a:pt x="238" y="280"/>
                    <a:pt x="238" y="280"/>
                  </a:cubicBezTo>
                  <a:cubicBezTo>
                    <a:pt x="238" y="280"/>
                    <a:pt x="238" y="280"/>
                    <a:pt x="238" y="280"/>
                  </a:cubicBezTo>
                  <a:cubicBezTo>
                    <a:pt x="238" y="281"/>
                    <a:pt x="237" y="282"/>
                    <a:pt x="235" y="283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32" y="282"/>
                    <a:pt x="232" y="282"/>
                    <a:pt x="232" y="282"/>
                  </a:cubicBezTo>
                  <a:cubicBezTo>
                    <a:pt x="232" y="282"/>
                    <a:pt x="232" y="282"/>
                    <a:pt x="232" y="282"/>
                  </a:cubicBezTo>
                  <a:cubicBezTo>
                    <a:pt x="231" y="282"/>
                    <a:pt x="231" y="282"/>
                    <a:pt x="231" y="282"/>
                  </a:cubicBezTo>
                  <a:cubicBezTo>
                    <a:pt x="230" y="282"/>
                    <a:pt x="230" y="282"/>
                    <a:pt x="230" y="282"/>
                  </a:cubicBezTo>
                  <a:cubicBezTo>
                    <a:pt x="230" y="282"/>
                    <a:pt x="230" y="282"/>
                    <a:pt x="230" y="282"/>
                  </a:cubicBezTo>
                  <a:cubicBezTo>
                    <a:pt x="230" y="282"/>
                    <a:pt x="230" y="282"/>
                    <a:pt x="230" y="282"/>
                  </a:cubicBezTo>
                  <a:cubicBezTo>
                    <a:pt x="229" y="282"/>
                    <a:pt x="229" y="283"/>
                    <a:pt x="229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8" y="283"/>
                    <a:pt x="227" y="283"/>
                    <a:pt x="227" y="283"/>
                  </a:cubicBezTo>
                  <a:cubicBezTo>
                    <a:pt x="227" y="283"/>
                    <a:pt x="227" y="283"/>
                    <a:pt x="227" y="283"/>
                  </a:cubicBezTo>
                  <a:cubicBezTo>
                    <a:pt x="226" y="283"/>
                    <a:pt x="226" y="283"/>
                    <a:pt x="226" y="283"/>
                  </a:cubicBezTo>
                  <a:cubicBezTo>
                    <a:pt x="226" y="284"/>
                    <a:pt x="226" y="284"/>
                    <a:pt x="226" y="284"/>
                  </a:cubicBezTo>
                  <a:cubicBezTo>
                    <a:pt x="225" y="285"/>
                    <a:pt x="225" y="286"/>
                    <a:pt x="223" y="287"/>
                  </a:cubicBezTo>
                  <a:cubicBezTo>
                    <a:pt x="223" y="287"/>
                    <a:pt x="223" y="287"/>
                    <a:pt x="223" y="287"/>
                  </a:cubicBezTo>
                  <a:cubicBezTo>
                    <a:pt x="223" y="287"/>
                    <a:pt x="223" y="287"/>
                    <a:pt x="223" y="287"/>
                  </a:cubicBezTo>
                  <a:cubicBezTo>
                    <a:pt x="222" y="287"/>
                    <a:pt x="221" y="287"/>
                    <a:pt x="220" y="286"/>
                  </a:cubicBezTo>
                  <a:cubicBezTo>
                    <a:pt x="220" y="285"/>
                    <a:pt x="220" y="284"/>
                    <a:pt x="220" y="283"/>
                  </a:cubicBezTo>
                  <a:cubicBezTo>
                    <a:pt x="219" y="280"/>
                    <a:pt x="219" y="280"/>
                    <a:pt x="219" y="280"/>
                  </a:cubicBezTo>
                  <a:cubicBezTo>
                    <a:pt x="218" y="281"/>
                    <a:pt x="218" y="281"/>
                    <a:pt x="218" y="281"/>
                  </a:cubicBezTo>
                  <a:cubicBezTo>
                    <a:pt x="218" y="281"/>
                    <a:pt x="218" y="282"/>
                    <a:pt x="218" y="282"/>
                  </a:cubicBezTo>
                  <a:cubicBezTo>
                    <a:pt x="217" y="283"/>
                    <a:pt x="217" y="284"/>
                    <a:pt x="216" y="285"/>
                  </a:cubicBezTo>
                  <a:cubicBezTo>
                    <a:pt x="216" y="285"/>
                    <a:pt x="216" y="285"/>
                    <a:pt x="216" y="285"/>
                  </a:cubicBezTo>
                  <a:cubicBezTo>
                    <a:pt x="218" y="287"/>
                    <a:pt x="218" y="287"/>
                    <a:pt x="218" y="287"/>
                  </a:cubicBezTo>
                  <a:cubicBezTo>
                    <a:pt x="218" y="289"/>
                    <a:pt x="218" y="289"/>
                    <a:pt x="218" y="289"/>
                  </a:cubicBezTo>
                  <a:cubicBezTo>
                    <a:pt x="219" y="290"/>
                    <a:pt x="219" y="290"/>
                    <a:pt x="219" y="290"/>
                  </a:cubicBezTo>
                  <a:cubicBezTo>
                    <a:pt x="219" y="290"/>
                    <a:pt x="219" y="290"/>
                    <a:pt x="219" y="290"/>
                  </a:cubicBezTo>
                  <a:cubicBezTo>
                    <a:pt x="219" y="290"/>
                    <a:pt x="220" y="290"/>
                    <a:pt x="221" y="290"/>
                  </a:cubicBezTo>
                  <a:cubicBezTo>
                    <a:pt x="221" y="291"/>
                    <a:pt x="221" y="291"/>
                    <a:pt x="221" y="291"/>
                  </a:cubicBezTo>
                  <a:cubicBezTo>
                    <a:pt x="221" y="291"/>
                    <a:pt x="221" y="291"/>
                    <a:pt x="221" y="291"/>
                  </a:cubicBezTo>
                  <a:cubicBezTo>
                    <a:pt x="222" y="293"/>
                    <a:pt x="222" y="294"/>
                    <a:pt x="222" y="295"/>
                  </a:cubicBezTo>
                  <a:cubicBezTo>
                    <a:pt x="221" y="297"/>
                    <a:pt x="221" y="297"/>
                    <a:pt x="221" y="297"/>
                  </a:cubicBezTo>
                  <a:cubicBezTo>
                    <a:pt x="222" y="298"/>
                    <a:pt x="222" y="299"/>
                    <a:pt x="222" y="299"/>
                  </a:cubicBezTo>
                  <a:cubicBezTo>
                    <a:pt x="223" y="300"/>
                    <a:pt x="222" y="302"/>
                    <a:pt x="220" y="303"/>
                  </a:cubicBezTo>
                  <a:cubicBezTo>
                    <a:pt x="220" y="304"/>
                    <a:pt x="217" y="306"/>
                    <a:pt x="217" y="306"/>
                  </a:cubicBezTo>
                  <a:cubicBezTo>
                    <a:pt x="217" y="306"/>
                    <a:pt x="217" y="306"/>
                    <a:pt x="217" y="306"/>
                  </a:cubicBezTo>
                  <a:cubicBezTo>
                    <a:pt x="218" y="310"/>
                    <a:pt x="218" y="310"/>
                    <a:pt x="218" y="310"/>
                  </a:cubicBezTo>
                  <a:cubicBezTo>
                    <a:pt x="218" y="311"/>
                    <a:pt x="218" y="311"/>
                    <a:pt x="218" y="311"/>
                  </a:cubicBezTo>
                  <a:cubicBezTo>
                    <a:pt x="218" y="311"/>
                    <a:pt x="217" y="312"/>
                    <a:pt x="216" y="312"/>
                  </a:cubicBezTo>
                  <a:cubicBezTo>
                    <a:pt x="216" y="312"/>
                    <a:pt x="216" y="314"/>
                    <a:pt x="216" y="314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14" y="316"/>
                    <a:pt x="214" y="317"/>
                    <a:pt x="214" y="317"/>
                  </a:cubicBezTo>
                  <a:cubicBezTo>
                    <a:pt x="213" y="318"/>
                    <a:pt x="213" y="318"/>
                    <a:pt x="213" y="318"/>
                  </a:cubicBezTo>
                  <a:cubicBezTo>
                    <a:pt x="213" y="318"/>
                    <a:pt x="213" y="318"/>
                    <a:pt x="213" y="318"/>
                  </a:cubicBezTo>
                  <a:cubicBezTo>
                    <a:pt x="213" y="319"/>
                    <a:pt x="213" y="319"/>
                    <a:pt x="213" y="319"/>
                  </a:cubicBezTo>
                  <a:cubicBezTo>
                    <a:pt x="216" y="320"/>
                    <a:pt x="216" y="320"/>
                    <a:pt x="216" y="320"/>
                  </a:cubicBezTo>
                  <a:cubicBezTo>
                    <a:pt x="215" y="323"/>
                    <a:pt x="215" y="323"/>
                    <a:pt x="215" y="323"/>
                  </a:cubicBezTo>
                  <a:cubicBezTo>
                    <a:pt x="215" y="325"/>
                    <a:pt x="215" y="325"/>
                    <a:pt x="215" y="325"/>
                  </a:cubicBezTo>
                  <a:cubicBezTo>
                    <a:pt x="215" y="326"/>
                    <a:pt x="215" y="326"/>
                    <a:pt x="215" y="326"/>
                  </a:cubicBezTo>
                  <a:cubicBezTo>
                    <a:pt x="214" y="327"/>
                    <a:pt x="212" y="328"/>
                    <a:pt x="212" y="328"/>
                  </a:cubicBezTo>
                  <a:cubicBezTo>
                    <a:pt x="211" y="328"/>
                    <a:pt x="211" y="328"/>
                    <a:pt x="210" y="328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07" y="329"/>
                    <a:pt x="207" y="329"/>
                    <a:pt x="207" y="329"/>
                  </a:cubicBezTo>
                  <a:cubicBezTo>
                    <a:pt x="206" y="332"/>
                    <a:pt x="206" y="332"/>
                    <a:pt x="206" y="332"/>
                  </a:cubicBezTo>
                  <a:cubicBezTo>
                    <a:pt x="210" y="335"/>
                    <a:pt x="215" y="336"/>
                    <a:pt x="221" y="337"/>
                  </a:cubicBezTo>
                  <a:cubicBezTo>
                    <a:pt x="223" y="337"/>
                    <a:pt x="223" y="337"/>
                    <a:pt x="223" y="337"/>
                  </a:cubicBezTo>
                  <a:cubicBezTo>
                    <a:pt x="226" y="333"/>
                    <a:pt x="226" y="333"/>
                    <a:pt x="226" y="333"/>
                  </a:cubicBezTo>
                  <a:cubicBezTo>
                    <a:pt x="227" y="331"/>
                    <a:pt x="232" y="322"/>
                    <a:pt x="238" y="320"/>
                  </a:cubicBezTo>
                  <a:cubicBezTo>
                    <a:pt x="238" y="319"/>
                    <a:pt x="238" y="319"/>
                    <a:pt x="238" y="319"/>
                  </a:cubicBezTo>
                  <a:cubicBezTo>
                    <a:pt x="240" y="320"/>
                    <a:pt x="240" y="320"/>
                    <a:pt x="240" y="320"/>
                  </a:cubicBezTo>
                  <a:cubicBezTo>
                    <a:pt x="248" y="322"/>
                    <a:pt x="248" y="322"/>
                    <a:pt x="248" y="322"/>
                  </a:cubicBezTo>
                  <a:cubicBezTo>
                    <a:pt x="250" y="322"/>
                    <a:pt x="250" y="322"/>
                    <a:pt x="250" y="322"/>
                  </a:cubicBezTo>
                  <a:cubicBezTo>
                    <a:pt x="247" y="317"/>
                    <a:pt x="241" y="311"/>
                    <a:pt x="242" y="309"/>
                  </a:cubicBezTo>
                  <a:cubicBezTo>
                    <a:pt x="244" y="307"/>
                    <a:pt x="248" y="302"/>
                    <a:pt x="250" y="298"/>
                  </a:cubicBezTo>
                  <a:cubicBezTo>
                    <a:pt x="252" y="295"/>
                    <a:pt x="260" y="292"/>
                    <a:pt x="260" y="292"/>
                  </a:cubicBezTo>
                  <a:cubicBezTo>
                    <a:pt x="266" y="281"/>
                    <a:pt x="266" y="281"/>
                    <a:pt x="266" y="281"/>
                  </a:cubicBezTo>
                  <a:cubicBezTo>
                    <a:pt x="264" y="262"/>
                    <a:pt x="263" y="257"/>
                    <a:pt x="282" y="255"/>
                  </a:cubicBezTo>
                  <a:cubicBezTo>
                    <a:pt x="286" y="254"/>
                    <a:pt x="289" y="252"/>
                    <a:pt x="289" y="252"/>
                  </a:cubicBezTo>
                  <a:cubicBezTo>
                    <a:pt x="296" y="250"/>
                    <a:pt x="296" y="250"/>
                    <a:pt x="296" y="250"/>
                  </a:cubicBezTo>
                  <a:cubicBezTo>
                    <a:pt x="308" y="248"/>
                    <a:pt x="308" y="248"/>
                    <a:pt x="308" y="248"/>
                  </a:cubicBezTo>
                  <a:cubicBezTo>
                    <a:pt x="298" y="253"/>
                    <a:pt x="298" y="253"/>
                    <a:pt x="298" y="253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301" y="264"/>
                    <a:pt x="301" y="264"/>
                    <a:pt x="301" y="264"/>
                  </a:cubicBezTo>
                  <a:cubicBezTo>
                    <a:pt x="301" y="264"/>
                    <a:pt x="301" y="271"/>
                    <a:pt x="306" y="270"/>
                  </a:cubicBezTo>
                  <a:cubicBezTo>
                    <a:pt x="310" y="268"/>
                    <a:pt x="320" y="264"/>
                    <a:pt x="321" y="263"/>
                  </a:cubicBezTo>
                  <a:cubicBezTo>
                    <a:pt x="323" y="263"/>
                    <a:pt x="331" y="260"/>
                    <a:pt x="334" y="261"/>
                  </a:cubicBezTo>
                  <a:cubicBezTo>
                    <a:pt x="336" y="261"/>
                    <a:pt x="349" y="259"/>
                    <a:pt x="349" y="259"/>
                  </a:cubicBezTo>
                  <a:cubicBezTo>
                    <a:pt x="351" y="267"/>
                    <a:pt x="351" y="267"/>
                    <a:pt x="351" y="267"/>
                  </a:cubicBezTo>
                  <a:cubicBezTo>
                    <a:pt x="345" y="274"/>
                    <a:pt x="345" y="274"/>
                    <a:pt x="345" y="274"/>
                  </a:cubicBezTo>
                  <a:cubicBezTo>
                    <a:pt x="338" y="281"/>
                    <a:pt x="338" y="281"/>
                    <a:pt x="338" y="281"/>
                  </a:cubicBezTo>
                  <a:cubicBezTo>
                    <a:pt x="327" y="291"/>
                    <a:pt x="327" y="291"/>
                    <a:pt x="327" y="291"/>
                  </a:cubicBezTo>
                  <a:cubicBezTo>
                    <a:pt x="327" y="291"/>
                    <a:pt x="323" y="297"/>
                    <a:pt x="325" y="298"/>
                  </a:cubicBezTo>
                  <a:cubicBezTo>
                    <a:pt x="326" y="298"/>
                    <a:pt x="338" y="297"/>
                    <a:pt x="338" y="297"/>
                  </a:cubicBezTo>
                  <a:cubicBezTo>
                    <a:pt x="353" y="298"/>
                    <a:pt x="353" y="298"/>
                    <a:pt x="353" y="298"/>
                  </a:cubicBezTo>
                  <a:cubicBezTo>
                    <a:pt x="353" y="298"/>
                    <a:pt x="355" y="298"/>
                    <a:pt x="357" y="304"/>
                  </a:cubicBezTo>
                  <a:cubicBezTo>
                    <a:pt x="358" y="309"/>
                    <a:pt x="361" y="311"/>
                    <a:pt x="362" y="313"/>
                  </a:cubicBezTo>
                  <a:cubicBezTo>
                    <a:pt x="362" y="315"/>
                    <a:pt x="366" y="320"/>
                    <a:pt x="366" y="320"/>
                  </a:cubicBezTo>
                  <a:cubicBezTo>
                    <a:pt x="366" y="320"/>
                    <a:pt x="362" y="323"/>
                    <a:pt x="367" y="323"/>
                  </a:cubicBezTo>
                  <a:cubicBezTo>
                    <a:pt x="371" y="323"/>
                    <a:pt x="375" y="322"/>
                    <a:pt x="375" y="322"/>
                  </a:cubicBezTo>
                  <a:cubicBezTo>
                    <a:pt x="375" y="322"/>
                    <a:pt x="375" y="316"/>
                    <a:pt x="377" y="315"/>
                  </a:cubicBezTo>
                  <a:cubicBezTo>
                    <a:pt x="379" y="314"/>
                    <a:pt x="382" y="312"/>
                    <a:pt x="382" y="312"/>
                  </a:cubicBezTo>
                  <a:cubicBezTo>
                    <a:pt x="382" y="312"/>
                    <a:pt x="382" y="307"/>
                    <a:pt x="384" y="306"/>
                  </a:cubicBezTo>
                  <a:cubicBezTo>
                    <a:pt x="386" y="305"/>
                    <a:pt x="389" y="304"/>
                    <a:pt x="392" y="303"/>
                  </a:cubicBezTo>
                  <a:cubicBezTo>
                    <a:pt x="396" y="302"/>
                    <a:pt x="399" y="296"/>
                    <a:pt x="399" y="296"/>
                  </a:cubicBezTo>
                  <a:cubicBezTo>
                    <a:pt x="403" y="293"/>
                    <a:pt x="403" y="293"/>
                    <a:pt x="403" y="293"/>
                  </a:cubicBezTo>
                  <a:cubicBezTo>
                    <a:pt x="412" y="289"/>
                    <a:pt x="412" y="289"/>
                    <a:pt x="412" y="289"/>
                  </a:cubicBezTo>
                  <a:cubicBezTo>
                    <a:pt x="411" y="282"/>
                    <a:pt x="411" y="282"/>
                    <a:pt x="411" y="282"/>
                  </a:cubicBezTo>
                  <a:cubicBezTo>
                    <a:pt x="411" y="282"/>
                    <a:pt x="413" y="280"/>
                    <a:pt x="415" y="280"/>
                  </a:cubicBezTo>
                  <a:cubicBezTo>
                    <a:pt x="417" y="279"/>
                    <a:pt x="434" y="274"/>
                    <a:pt x="434" y="274"/>
                  </a:cubicBezTo>
                  <a:cubicBezTo>
                    <a:pt x="438" y="266"/>
                    <a:pt x="438" y="266"/>
                    <a:pt x="438" y="266"/>
                  </a:cubicBezTo>
                  <a:cubicBezTo>
                    <a:pt x="438" y="262"/>
                    <a:pt x="438" y="262"/>
                    <a:pt x="438" y="262"/>
                  </a:cubicBezTo>
                  <a:lnTo>
                    <a:pt x="436" y="262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9" name="Freeform 225"/>
            <p:cNvSpPr>
              <a:spLocks/>
            </p:cNvSpPr>
            <p:nvPr/>
          </p:nvSpPr>
          <p:spPr bwMode="auto">
            <a:xfrm>
              <a:off x="5237976" y="2327958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0 w 3"/>
                <a:gd name="T5" fmla="*/ 2 h 3"/>
                <a:gd name="T6" fmla="*/ 2 w 3"/>
                <a:gd name="T7" fmla="*/ 2 h 3"/>
                <a:gd name="T8" fmla="*/ 3 w 3"/>
                <a:gd name="T9" fmla="*/ 2 h 3"/>
                <a:gd name="T10" fmla="*/ 2 w 3"/>
                <a:gd name="T11" fmla="*/ 1 h 3"/>
                <a:gd name="T12" fmla="*/ 1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0" name="Freeform 226"/>
            <p:cNvSpPr>
              <a:spLocks/>
            </p:cNvSpPr>
            <p:nvPr/>
          </p:nvSpPr>
          <p:spPr bwMode="auto">
            <a:xfrm>
              <a:off x="5190352" y="2204134"/>
              <a:ext cx="73026" cy="50799"/>
            </a:xfrm>
            <a:custGeom>
              <a:avLst/>
              <a:gdLst>
                <a:gd name="T0" fmla="*/ 4 w 23"/>
                <a:gd name="T1" fmla="*/ 10 h 16"/>
                <a:gd name="T2" fmla="*/ 6 w 23"/>
                <a:gd name="T3" fmla="*/ 10 h 16"/>
                <a:gd name="T4" fmla="*/ 7 w 23"/>
                <a:gd name="T5" fmla="*/ 10 h 16"/>
                <a:gd name="T6" fmla="*/ 8 w 23"/>
                <a:gd name="T7" fmla="*/ 12 h 16"/>
                <a:gd name="T8" fmla="*/ 9 w 23"/>
                <a:gd name="T9" fmla="*/ 14 h 16"/>
                <a:gd name="T10" fmla="*/ 11 w 23"/>
                <a:gd name="T11" fmla="*/ 16 h 16"/>
                <a:gd name="T12" fmla="*/ 13 w 23"/>
                <a:gd name="T13" fmla="*/ 16 h 16"/>
                <a:gd name="T14" fmla="*/ 15 w 23"/>
                <a:gd name="T15" fmla="*/ 15 h 16"/>
                <a:gd name="T16" fmla="*/ 15 w 23"/>
                <a:gd name="T17" fmla="*/ 13 h 16"/>
                <a:gd name="T18" fmla="*/ 15 w 23"/>
                <a:gd name="T19" fmla="*/ 10 h 16"/>
                <a:gd name="T20" fmla="*/ 17 w 23"/>
                <a:gd name="T21" fmla="*/ 12 h 16"/>
                <a:gd name="T22" fmla="*/ 19 w 23"/>
                <a:gd name="T23" fmla="*/ 12 h 16"/>
                <a:gd name="T24" fmla="*/ 18 w 23"/>
                <a:gd name="T25" fmla="*/ 10 h 16"/>
                <a:gd name="T26" fmla="*/ 19 w 23"/>
                <a:gd name="T27" fmla="*/ 9 h 16"/>
                <a:gd name="T28" fmla="*/ 22 w 23"/>
                <a:gd name="T29" fmla="*/ 9 h 16"/>
                <a:gd name="T30" fmla="*/ 22 w 23"/>
                <a:gd name="T31" fmla="*/ 8 h 16"/>
                <a:gd name="T32" fmla="*/ 21 w 23"/>
                <a:gd name="T33" fmla="*/ 7 h 16"/>
                <a:gd name="T34" fmla="*/ 20 w 23"/>
                <a:gd name="T35" fmla="*/ 5 h 16"/>
                <a:gd name="T36" fmla="*/ 19 w 23"/>
                <a:gd name="T37" fmla="*/ 4 h 16"/>
                <a:gd name="T38" fmla="*/ 17 w 23"/>
                <a:gd name="T39" fmla="*/ 2 h 16"/>
                <a:gd name="T40" fmla="*/ 15 w 23"/>
                <a:gd name="T41" fmla="*/ 2 h 16"/>
                <a:gd name="T42" fmla="*/ 14 w 23"/>
                <a:gd name="T43" fmla="*/ 3 h 16"/>
                <a:gd name="T44" fmla="*/ 13 w 23"/>
                <a:gd name="T45" fmla="*/ 2 h 16"/>
                <a:gd name="T46" fmla="*/ 12 w 23"/>
                <a:gd name="T47" fmla="*/ 0 h 16"/>
                <a:gd name="T48" fmla="*/ 10 w 23"/>
                <a:gd name="T49" fmla="*/ 0 h 16"/>
                <a:gd name="T50" fmla="*/ 9 w 23"/>
                <a:gd name="T51" fmla="*/ 3 h 16"/>
                <a:gd name="T52" fmla="*/ 8 w 23"/>
                <a:gd name="T53" fmla="*/ 6 h 16"/>
                <a:gd name="T54" fmla="*/ 5 w 23"/>
                <a:gd name="T55" fmla="*/ 6 h 16"/>
                <a:gd name="T56" fmla="*/ 3 w 23"/>
                <a:gd name="T57" fmla="*/ 7 h 16"/>
                <a:gd name="T58" fmla="*/ 0 w 23"/>
                <a:gd name="T59" fmla="*/ 8 h 16"/>
                <a:gd name="T60" fmla="*/ 2 w 23"/>
                <a:gd name="T61" fmla="*/ 9 h 16"/>
                <a:gd name="T62" fmla="*/ 4 w 23"/>
                <a:gd name="T6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16">
                  <a:moveTo>
                    <a:pt x="4" y="10"/>
                  </a:moveTo>
                  <a:cubicBezTo>
                    <a:pt x="5" y="11"/>
                    <a:pt x="4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2"/>
                  </a:cubicBezTo>
                  <a:cubicBezTo>
                    <a:pt x="8" y="12"/>
                    <a:pt x="9" y="13"/>
                    <a:pt x="9" y="14"/>
                  </a:cubicBezTo>
                  <a:cubicBezTo>
                    <a:pt x="9" y="15"/>
                    <a:pt x="11" y="16"/>
                    <a:pt x="11" y="16"/>
                  </a:cubicBezTo>
                  <a:cubicBezTo>
                    <a:pt x="12" y="16"/>
                    <a:pt x="13" y="16"/>
                    <a:pt x="13" y="16"/>
                  </a:cubicBezTo>
                  <a:cubicBezTo>
                    <a:pt x="13" y="16"/>
                    <a:pt x="15" y="16"/>
                    <a:pt x="15" y="15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5" y="13"/>
                    <a:pt x="15" y="11"/>
                    <a:pt x="15" y="10"/>
                  </a:cubicBezTo>
                  <a:cubicBezTo>
                    <a:pt x="16" y="10"/>
                    <a:pt x="16" y="11"/>
                    <a:pt x="17" y="12"/>
                  </a:cubicBezTo>
                  <a:cubicBezTo>
                    <a:pt x="18" y="13"/>
                    <a:pt x="18" y="12"/>
                    <a:pt x="19" y="12"/>
                  </a:cubicBezTo>
                  <a:cubicBezTo>
                    <a:pt x="19" y="12"/>
                    <a:pt x="19" y="11"/>
                    <a:pt x="18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19" y="9"/>
                    <a:pt x="22" y="9"/>
                    <a:pt x="22" y="9"/>
                  </a:cubicBezTo>
                  <a:cubicBezTo>
                    <a:pt x="23" y="9"/>
                    <a:pt x="22" y="8"/>
                    <a:pt x="22" y="8"/>
                  </a:cubicBezTo>
                  <a:cubicBezTo>
                    <a:pt x="22" y="8"/>
                    <a:pt x="21" y="7"/>
                    <a:pt x="21" y="7"/>
                  </a:cubicBezTo>
                  <a:cubicBezTo>
                    <a:pt x="21" y="6"/>
                    <a:pt x="20" y="5"/>
                    <a:pt x="20" y="5"/>
                  </a:cubicBezTo>
                  <a:cubicBezTo>
                    <a:pt x="20" y="5"/>
                    <a:pt x="19" y="4"/>
                    <a:pt x="19" y="4"/>
                  </a:cubicBezTo>
                  <a:cubicBezTo>
                    <a:pt x="19" y="4"/>
                    <a:pt x="18" y="3"/>
                    <a:pt x="17" y="2"/>
                  </a:cubicBezTo>
                  <a:cubicBezTo>
                    <a:pt x="17" y="2"/>
                    <a:pt x="15" y="2"/>
                    <a:pt x="15" y="2"/>
                  </a:cubicBezTo>
                  <a:cubicBezTo>
                    <a:pt x="15" y="2"/>
                    <a:pt x="15" y="3"/>
                    <a:pt x="14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0"/>
                    <a:pt x="10" y="0"/>
                  </a:cubicBezTo>
                  <a:cubicBezTo>
                    <a:pt x="11" y="0"/>
                    <a:pt x="10" y="2"/>
                    <a:pt x="9" y="3"/>
                  </a:cubicBezTo>
                  <a:cubicBezTo>
                    <a:pt x="9" y="3"/>
                    <a:pt x="8" y="5"/>
                    <a:pt x="8" y="6"/>
                  </a:cubicBezTo>
                  <a:cubicBezTo>
                    <a:pt x="8" y="7"/>
                    <a:pt x="7" y="6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3" y="9"/>
                    <a:pt x="3" y="10"/>
                    <a:pt x="4" y="1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1" name="Freeform 227"/>
            <p:cNvSpPr>
              <a:spLocks/>
            </p:cNvSpPr>
            <p:nvPr/>
          </p:nvSpPr>
          <p:spPr bwMode="auto">
            <a:xfrm>
              <a:off x="5260202" y="2200959"/>
              <a:ext cx="22225" cy="9525"/>
            </a:xfrm>
            <a:custGeom>
              <a:avLst/>
              <a:gdLst>
                <a:gd name="T0" fmla="*/ 3 w 7"/>
                <a:gd name="T1" fmla="*/ 3 h 3"/>
                <a:gd name="T2" fmla="*/ 6 w 7"/>
                <a:gd name="T3" fmla="*/ 3 h 3"/>
                <a:gd name="T4" fmla="*/ 7 w 7"/>
                <a:gd name="T5" fmla="*/ 2 h 3"/>
                <a:gd name="T6" fmla="*/ 6 w 7"/>
                <a:gd name="T7" fmla="*/ 0 h 3"/>
                <a:gd name="T8" fmla="*/ 4 w 7"/>
                <a:gd name="T9" fmla="*/ 0 h 3"/>
                <a:gd name="T10" fmla="*/ 4 w 7"/>
                <a:gd name="T11" fmla="*/ 0 h 3"/>
                <a:gd name="T12" fmla="*/ 1 w 7"/>
                <a:gd name="T13" fmla="*/ 0 h 3"/>
                <a:gd name="T14" fmla="*/ 0 w 7"/>
                <a:gd name="T15" fmla="*/ 2 h 3"/>
                <a:gd name="T16" fmla="*/ 1 w 7"/>
                <a:gd name="T17" fmla="*/ 3 h 3"/>
                <a:gd name="T18" fmla="*/ 3 w 7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cubicBezTo>
                    <a:pt x="4" y="3"/>
                    <a:pt x="6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3" y="3"/>
                    <a:pt x="3" y="3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2" name="Freeform 228"/>
            <p:cNvSpPr>
              <a:spLocks/>
            </p:cNvSpPr>
            <p:nvPr/>
          </p:nvSpPr>
          <p:spPr bwMode="auto">
            <a:xfrm>
              <a:off x="5342751" y="2308909"/>
              <a:ext cx="9525" cy="9525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2 h 3"/>
                <a:gd name="T8" fmla="*/ 3 w 3"/>
                <a:gd name="T9" fmla="*/ 0 h 3"/>
                <a:gd name="T10" fmla="*/ 0 w 3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3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3" name="Freeform 229"/>
            <p:cNvSpPr>
              <a:spLocks/>
            </p:cNvSpPr>
            <p:nvPr/>
          </p:nvSpPr>
          <p:spPr bwMode="auto">
            <a:xfrm>
              <a:off x="5279252" y="2072371"/>
              <a:ext cx="344489" cy="280987"/>
            </a:xfrm>
            <a:custGeom>
              <a:avLst/>
              <a:gdLst>
                <a:gd name="T0" fmla="*/ 99 w 108"/>
                <a:gd name="T1" fmla="*/ 77 h 88"/>
                <a:gd name="T2" fmla="*/ 107 w 108"/>
                <a:gd name="T3" fmla="*/ 67 h 88"/>
                <a:gd name="T4" fmla="*/ 105 w 108"/>
                <a:gd name="T5" fmla="*/ 64 h 88"/>
                <a:gd name="T6" fmla="*/ 101 w 108"/>
                <a:gd name="T7" fmla="*/ 58 h 88"/>
                <a:gd name="T8" fmla="*/ 96 w 108"/>
                <a:gd name="T9" fmla="*/ 53 h 88"/>
                <a:gd name="T10" fmla="*/ 91 w 108"/>
                <a:gd name="T11" fmla="*/ 38 h 88"/>
                <a:gd name="T12" fmla="*/ 89 w 108"/>
                <a:gd name="T13" fmla="*/ 26 h 88"/>
                <a:gd name="T14" fmla="*/ 94 w 108"/>
                <a:gd name="T15" fmla="*/ 3 h 88"/>
                <a:gd name="T16" fmla="*/ 95 w 108"/>
                <a:gd name="T17" fmla="*/ 0 h 88"/>
                <a:gd name="T18" fmla="*/ 87 w 108"/>
                <a:gd name="T19" fmla="*/ 1 h 88"/>
                <a:gd name="T20" fmla="*/ 76 w 108"/>
                <a:gd name="T21" fmla="*/ 3 h 88"/>
                <a:gd name="T22" fmla="*/ 65 w 108"/>
                <a:gd name="T23" fmla="*/ 1 h 88"/>
                <a:gd name="T24" fmla="*/ 57 w 108"/>
                <a:gd name="T25" fmla="*/ 1 h 88"/>
                <a:gd name="T26" fmla="*/ 52 w 108"/>
                <a:gd name="T27" fmla="*/ 1 h 88"/>
                <a:gd name="T28" fmla="*/ 45 w 108"/>
                <a:gd name="T29" fmla="*/ 1 h 88"/>
                <a:gd name="T30" fmla="*/ 43 w 108"/>
                <a:gd name="T31" fmla="*/ 5 h 88"/>
                <a:gd name="T32" fmla="*/ 42 w 108"/>
                <a:gd name="T33" fmla="*/ 7 h 88"/>
                <a:gd name="T34" fmla="*/ 34 w 108"/>
                <a:gd name="T35" fmla="*/ 10 h 88"/>
                <a:gd name="T36" fmla="*/ 28 w 108"/>
                <a:gd name="T37" fmla="*/ 13 h 88"/>
                <a:gd name="T38" fmla="*/ 27 w 108"/>
                <a:gd name="T39" fmla="*/ 14 h 88"/>
                <a:gd name="T40" fmla="*/ 19 w 108"/>
                <a:gd name="T41" fmla="*/ 16 h 88"/>
                <a:gd name="T42" fmla="*/ 14 w 108"/>
                <a:gd name="T43" fmla="*/ 20 h 88"/>
                <a:gd name="T44" fmla="*/ 10 w 108"/>
                <a:gd name="T45" fmla="*/ 21 h 88"/>
                <a:gd name="T46" fmla="*/ 11 w 108"/>
                <a:gd name="T47" fmla="*/ 26 h 88"/>
                <a:gd name="T48" fmla="*/ 5 w 108"/>
                <a:gd name="T49" fmla="*/ 29 h 88"/>
                <a:gd name="T50" fmla="*/ 0 w 108"/>
                <a:gd name="T51" fmla="*/ 32 h 88"/>
                <a:gd name="T52" fmla="*/ 2 w 108"/>
                <a:gd name="T53" fmla="*/ 36 h 88"/>
                <a:gd name="T54" fmla="*/ 1 w 108"/>
                <a:gd name="T55" fmla="*/ 41 h 88"/>
                <a:gd name="T56" fmla="*/ 6 w 108"/>
                <a:gd name="T57" fmla="*/ 39 h 88"/>
                <a:gd name="T58" fmla="*/ 3 w 108"/>
                <a:gd name="T59" fmla="*/ 43 h 88"/>
                <a:gd name="T60" fmla="*/ 3 w 108"/>
                <a:gd name="T61" fmla="*/ 47 h 88"/>
                <a:gd name="T62" fmla="*/ 6 w 108"/>
                <a:gd name="T63" fmla="*/ 50 h 88"/>
                <a:gd name="T64" fmla="*/ 12 w 108"/>
                <a:gd name="T65" fmla="*/ 51 h 88"/>
                <a:gd name="T66" fmla="*/ 8 w 108"/>
                <a:gd name="T67" fmla="*/ 52 h 88"/>
                <a:gd name="T68" fmla="*/ 6 w 108"/>
                <a:gd name="T69" fmla="*/ 58 h 88"/>
                <a:gd name="T70" fmla="*/ 9 w 108"/>
                <a:gd name="T71" fmla="*/ 60 h 88"/>
                <a:gd name="T72" fmla="*/ 16 w 108"/>
                <a:gd name="T73" fmla="*/ 67 h 88"/>
                <a:gd name="T74" fmla="*/ 24 w 108"/>
                <a:gd name="T75" fmla="*/ 71 h 88"/>
                <a:gd name="T76" fmla="*/ 26 w 108"/>
                <a:gd name="T77" fmla="*/ 65 h 88"/>
                <a:gd name="T78" fmla="*/ 32 w 108"/>
                <a:gd name="T79" fmla="*/ 63 h 88"/>
                <a:gd name="T80" fmla="*/ 32 w 108"/>
                <a:gd name="T81" fmla="*/ 72 h 88"/>
                <a:gd name="T82" fmla="*/ 31 w 108"/>
                <a:gd name="T83" fmla="*/ 83 h 88"/>
                <a:gd name="T84" fmla="*/ 40 w 108"/>
                <a:gd name="T85" fmla="*/ 77 h 88"/>
                <a:gd name="T86" fmla="*/ 51 w 108"/>
                <a:gd name="T87" fmla="*/ 74 h 88"/>
                <a:gd name="T88" fmla="*/ 62 w 108"/>
                <a:gd name="T89" fmla="*/ 75 h 88"/>
                <a:gd name="T90" fmla="*/ 76 w 108"/>
                <a:gd name="T91" fmla="*/ 82 h 88"/>
                <a:gd name="T92" fmla="*/ 85 w 108"/>
                <a:gd name="T93" fmla="*/ 87 h 88"/>
                <a:gd name="T94" fmla="*/ 90 w 108"/>
                <a:gd name="T95" fmla="*/ 83 h 88"/>
                <a:gd name="T96" fmla="*/ 102 w 108"/>
                <a:gd name="T97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88">
                  <a:moveTo>
                    <a:pt x="101" y="81"/>
                  </a:moveTo>
                  <a:cubicBezTo>
                    <a:pt x="101" y="81"/>
                    <a:pt x="101" y="79"/>
                    <a:pt x="100" y="7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2"/>
                    <a:pt x="102" y="69"/>
                    <a:pt x="102" y="69"/>
                  </a:cubicBezTo>
                  <a:cubicBezTo>
                    <a:pt x="103" y="68"/>
                    <a:pt x="104" y="67"/>
                    <a:pt x="107" y="67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7" y="66"/>
                    <a:pt x="106" y="65"/>
                    <a:pt x="105" y="65"/>
                  </a:cubicBezTo>
                  <a:cubicBezTo>
                    <a:pt x="105" y="65"/>
                    <a:pt x="105" y="64"/>
                    <a:pt x="105" y="64"/>
                  </a:cubicBezTo>
                  <a:cubicBezTo>
                    <a:pt x="103" y="64"/>
                    <a:pt x="103" y="62"/>
                    <a:pt x="103" y="61"/>
                  </a:cubicBezTo>
                  <a:cubicBezTo>
                    <a:pt x="103" y="60"/>
                    <a:pt x="103" y="59"/>
                    <a:pt x="103" y="59"/>
                  </a:cubicBezTo>
                  <a:cubicBezTo>
                    <a:pt x="102" y="59"/>
                    <a:pt x="102" y="58"/>
                    <a:pt x="101" y="58"/>
                  </a:cubicBezTo>
                  <a:cubicBezTo>
                    <a:pt x="101" y="58"/>
                    <a:pt x="100" y="58"/>
                    <a:pt x="100" y="57"/>
                  </a:cubicBezTo>
                  <a:cubicBezTo>
                    <a:pt x="100" y="57"/>
                    <a:pt x="99" y="56"/>
                    <a:pt x="98" y="55"/>
                  </a:cubicBezTo>
                  <a:cubicBezTo>
                    <a:pt x="97" y="54"/>
                    <a:pt x="97" y="53"/>
                    <a:pt x="96" y="53"/>
                  </a:cubicBezTo>
                  <a:cubicBezTo>
                    <a:pt x="95" y="51"/>
                    <a:pt x="95" y="49"/>
                    <a:pt x="95" y="47"/>
                  </a:cubicBezTo>
                  <a:cubicBezTo>
                    <a:pt x="95" y="47"/>
                    <a:pt x="95" y="46"/>
                    <a:pt x="95" y="46"/>
                  </a:cubicBezTo>
                  <a:cubicBezTo>
                    <a:pt x="92" y="44"/>
                    <a:pt x="91" y="41"/>
                    <a:pt x="91" y="38"/>
                  </a:cubicBezTo>
                  <a:cubicBezTo>
                    <a:pt x="90" y="37"/>
                    <a:pt x="90" y="36"/>
                    <a:pt x="90" y="35"/>
                  </a:cubicBezTo>
                  <a:cubicBezTo>
                    <a:pt x="87" y="32"/>
                    <a:pt x="88" y="29"/>
                    <a:pt x="88" y="27"/>
                  </a:cubicBezTo>
                  <a:cubicBezTo>
                    <a:pt x="89" y="27"/>
                    <a:pt x="89" y="26"/>
                    <a:pt x="89" y="26"/>
                  </a:cubicBezTo>
                  <a:cubicBezTo>
                    <a:pt x="89" y="25"/>
                    <a:pt x="90" y="23"/>
                    <a:pt x="90" y="22"/>
                  </a:cubicBezTo>
                  <a:cubicBezTo>
                    <a:pt x="91" y="19"/>
                    <a:pt x="93" y="15"/>
                    <a:pt x="93" y="10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89" y="0"/>
                    <a:pt x="87" y="1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5" y="1"/>
                    <a:pt x="82" y="1"/>
                    <a:pt x="81" y="2"/>
                  </a:cubicBezTo>
                  <a:cubicBezTo>
                    <a:pt x="79" y="2"/>
                    <a:pt x="76" y="3"/>
                    <a:pt x="76" y="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8" y="2"/>
                    <a:pt x="57" y="1"/>
                  </a:cubicBezTo>
                  <a:cubicBezTo>
                    <a:pt x="56" y="1"/>
                    <a:pt x="56" y="2"/>
                    <a:pt x="55" y="2"/>
                  </a:cubicBezTo>
                  <a:cubicBezTo>
                    <a:pt x="55" y="2"/>
                    <a:pt x="53" y="2"/>
                    <a:pt x="53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5" y="2"/>
                    <a:pt x="45" y="1"/>
                  </a:cubicBezTo>
                  <a:cubicBezTo>
                    <a:pt x="44" y="1"/>
                    <a:pt x="44" y="2"/>
                    <a:pt x="44" y="2"/>
                  </a:cubicBezTo>
                  <a:cubicBezTo>
                    <a:pt x="44" y="2"/>
                    <a:pt x="45" y="4"/>
                    <a:pt x="45" y="5"/>
                  </a:cubicBezTo>
                  <a:cubicBezTo>
                    <a:pt x="44" y="6"/>
                    <a:pt x="43" y="5"/>
                    <a:pt x="43" y="5"/>
                  </a:cubicBezTo>
                  <a:cubicBezTo>
                    <a:pt x="42" y="5"/>
                    <a:pt x="41" y="3"/>
                    <a:pt x="41" y="3"/>
                  </a:cubicBezTo>
                  <a:cubicBezTo>
                    <a:pt x="41" y="2"/>
                    <a:pt x="40" y="4"/>
                    <a:pt x="40" y="4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39" y="10"/>
                    <a:pt x="38" y="10"/>
                  </a:cubicBezTo>
                  <a:cubicBezTo>
                    <a:pt x="37" y="10"/>
                    <a:pt x="34" y="10"/>
                    <a:pt x="34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6" y="11"/>
                    <a:pt x="26" y="10"/>
                  </a:cubicBezTo>
                  <a:cubicBezTo>
                    <a:pt x="25" y="9"/>
                    <a:pt x="25" y="12"/>
                    <a:pt x="25" y="12"/>
                  </a:cubicBezTo>
                  <a:cubicBezTo>
                    <a:pt x="25" y="12"/>
                    <a:pt x="27" y="13"/>
                    <a:pt x="27" y="14"/>
                  </a:cubicBezTo>
                  <a:cubicBezTo>
                    <a:pt x="27" y="15"/>
                    <a:pt x="25" y="15"/>
                    <a:pt x="25" y="15"/>
                  </a:cubicBezTo>
                  <a:cubicBezTo>
                    <a:pt x="25" y="15"/>
                    <a:pt x="23" y="16"/>
                    <a:pt x="22" y="16"/>
                  </a:cubicBezTo>
                  <a:cubicBezTo>
                    <a:pt x="21" y="16"/>
                    <a:pt x="22" y="16"/>
                    <a:pt x="19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7" y="17"/>
                    <a:pt x="17" y="18"/>
                    <a:pt x="17" y="19"/>
                  </a:cubicBezTo>
                  <a:cubicBezTo>
                    <a:pt x="17" y="20"/>
                    <a:pt x="14" y="20"/>
                    <a:pt x="14" y="2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3" y="21"/>
                    <a:pt x="13" y="21"/>
                  </a:cubicBezTo>
                  <a:cubicBezTo>
                    <a:pt x="12" y="21"/>
                    <a:pt x="11" y="21"/>
                    <a:pt x="10" y="21"/>
                  </a:cubicBezTo>
                  <a:cubicBezTo>
                    <a:pt x="9" y="22"/>
                    <a:pt x="11" y="23"/>
                    <a:pt x="12" y="24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3" y="27"/>
                    <a:pt x="12" y="26"/>
                    <a:pt x="11" y="26"/>
                  </a:cubicBezTo>
                  <a:cubicBezTo>
                    <a:pt x="11" y="26"/>
                    <a:pt x="10" y="27"/>
                    <a:pt x="10" y="27"/>
                  </a:cubicBezTo>
                  <a:cubicBezTo>
                    <a:pt x="9" y="27"/>
                    <a:pt x="7" y="27"/>
                    <a:pt x="6" y="27"/>
                  </a:cubicBezTo>
                  <a:cubicBezTo>
                    <a:pt x="5" y="27"/>
                    <a:pt x="5" y="29"/>
                    <a:pt x="5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2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11" y="48"/>
                    <a:pt x="12" y="48"/>
                  </a:cubicBezTo>
                  <a:cubicBezTo>
                    <a:pt x="12" y="48"/>
                    <a:pt x="12" y="49"/>
                    <a:pt x="12" y="49"/>
                  </a:cubicBezTo>
                  <a:cubicBezTo>
                    <a:pt x="13" y="50"/>
                    <a:pt x="12" y="51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0" y="51"/>
                    <a:pt x="10" y="50"/>
                    <a:pt x="9" y="50"/>
                  </a:cubicBezTo>
                  <a:cubicBezTo>
                    <a:pt x="8" y="50"/>
                    <a:pt x="8" y="52"/>
                    <a:pt x="8" y="52"/>
                  </a:cubicBezTo>
                  <a:cubicBezTo>
                    <a:pt x="7" y="52"/>
                    <a:pt x="6" y="51"/>
                    <a:pt x="6" y="51"/>
                  </a:cubicBezTo>
                  <a:cubicBezTo>
                    <a:pt x="5" y="51"/>
                    <a:pt x="6" y="52"/>
                    <a:pt x="6" y="54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8"/>
                    <a:pt x="7" y="59"/>
                    <a:pt x="7" y="60"/>
                  </a:cubicBezTo>
                  <a:cubicBezTo>
                    <a:pt x="7" y="60"/>
                    <a:pt x="8" y="58"/>
                    <a:pt x="8" y="58"/>
                  </a:cubicBezTo>
                  <a:cubicBezTo>
                    <a:pt x="9" y="58"/>
                    <a:pt x="9" y="60"/>
                    <a:pt x="9" y="60"/>
                  </a:cubicBezTo>
                  <a:cubicBezTo>
                    <a:pt x="9" y="60"/>
                    <a:pt x="12" y="64"/>
                    <a:pt x="13" y="65"/>
                  </a:cubicBezTo>
                  <a:cubicBezTo>
                    <a:pt x="14" y="67"/>
                    <a:pt x="14" y="67"/>
                    <a:pt x="15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8" y="67"/>
                    <a:pt x="18" y="67"/>
                  </a:cubicBezTo>
                  <a:cubicBezTo>
                    <a:pt x="19" y="67"/>
                    <a:pt x="21" y="68"/>
                    <a:pt x="21" y="68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68"/>
                    <a:pt x="25" y="68"/>
                  </a:cubicBezTo>
                  <a:cubicBezTo>
                    <a:pt x="25" y="68"/>
                    <a:pt x="26" y="68"/>
                    <a:pt x="27" y="67"/>
                  </a:cubicBezTo>
                  <a:cubicBezTo>
                    <a:pt x="27" y="66"/>
                    <a:pt x="26" y="65"/>
                    <a:pt x="26" y="65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8"/>
                    <a:pt x="32" y="70"/>
                    <a:pt x="32" y="72"/>
                  </a:cubicBezTo>
                  <a:cubicBezTo>
                    <a:pt x="33" y="74"/>
                    <a:pt x="33" y="75"/>
                    <a:pt x="33" y="76"/>
                  </a:cubicBezTo>
                  <a:cubicBezTo>
                    <a:pt x="33" y="76"/>
                    <a:pt x="32" y="78"/>
                    <a:pt x="32" y="79"/>
                  </a:cubicBezTo>
                  <a:cubicBezTo>
                    <a:pt x="31" y="81"/>
                    <a:pt x="31" y="83"/>
                    <a:pt x="31" y="8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3" y="83"/>
                    <a:pt x="36" y="81"/>
                    <a:pt x="36" y="81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83" y="88"/>
                    <a:pt x="85" y="87"/>
                  </a:cubicBezTo>
                  <a:cubicBezTo>
                    <a:pt x="85" y="87"/>
                    <a:pt x="86" y="86"/>
                    <a:pt x="87" y="86"/>
                  </a:cubicBezTo>
                  <a:cubicBezTo>
                    <a:pt x="88" y="84"/>
                    <a:pt x="89" y="83"/>
                    <a:pt x="89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1" y="82"/>
                    <a:pt x="101" y="81"/>
                    <a:pt x="101" y="8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4" name="Freeform 230"/>
            <p:cNvSpPr>
              <a:spLocks/>
            </p:cNvSpPr>
            <p:nvPr/>
          </p:nvSpPr>
          <p:spPr bwMode="auto">
            <a:xfrm>
              <a:off x="5184002" y="2264458"/>
              <a:ext cx="107950" cy="107950"/>
            </a:xfrm>
            <a:custGeom>
              <a:avLst/>
              <a:gdLst>
                <a:gd name="T0" fmla="*/ 32 w 34"/>
                <a:gd name="T1" fmla="*/ 3 h 34"/>
                <a:gd name="T2" fmla="*/ 27 w 34"/>
                <a:gd name="T3" fmla="*/ 1 h 34"/>
                <a:gd name="T4" fmla="*/ 23 w 34"/>
                <a:gd name="T5" fmla="*/ 0 h 34"/>
                <a:gd name="T6" fmla="*/ 20 w 34"/>
                <a:gd name="T7" fmla="*/ 1 h 34"/>
                <a:gd name="T8" fmla="*/ 17 w 34"/>
                <a:gd name="T9" fmla="*/ 1 h 34"/>
                <a:gd name="T10" fmla="*/ 15 w 34"/>
                <a:gd name="T11" fmla="*/ 3 h 34"/>
                <a:gd name="T12" fmla="*/ 10 w 34"/>
                <a:gd name="T13" fmla="*/ 4 h 34"/>
                <a:gd name="T14" fmla="*/ 10 w 34"/>
                <a:gd name="T15" fmla="*/ 7 h 34"/>
                <a:gd name="T16" fmla="*/ 8 w 34"/>
                <a:gd name="T17" fmla="*/ 6 h 34"/>
                <a:gd name="T18" fmla="*/ 6 w 34"/>
                <a:gd name="T19" fmla="*/ 9 h 34"/>
                <a:gd name="T20" fmla="*/ 6 w 34"/>
                <a:gd name="T21" fmla="*/ 12 h 34"/>
                <a:gd name="T22" fmla="*/ 3 w 34"/>
                <a:gd name="T23" fmla="*/ 8 h 34"/>
                <a:gd name="T24" fmla="*/ 1 w 34"/>
                <a:gd name="T25" fmla="*/ 9 h 34"/>
                <a:gd name="T26" fmla="*/ 0 w 34"/>
                <a:gd name="T27" fmla="*/ 9 h 34"/>
                <a:gd name="T28" fmla="*/ 2 w 34"/>
                <a:gd name="T29" fmla="*/ 11 h 34"/>
                <a:gd name="T30" fmla="*/ 5 w 34"/>
                <a:gd name="T31" fmla="*/ 13 h 34"/>
                <a:gd name="T32" fmla="*/ 3 w 34"/>
                <a:gd name="T33" fmla="*/ 16 h 34"/>
                <a:gd name="T34" fmla="*/ 2 w 34"/>
                <a:gd name="T35" fmla="*/ 17 h 34"/>
                <a:gd name="T36" fmla="*/ 5 w 34"/>
                <a:gd name="T37" fmla="*/ 20 h 34"/>
                <a:gd name="T38" fmla="*/ 7 w 34"/>
                <a:gd name="T39" fmla="*/ 21 h 34"/>
                <a:gd name="T40" fmla="*/ 8 w 34"/>
                <a:gd name="T41" fmla="*/ 22 h 34"/>
                <a:gd name="T42" fmla="*/ 10 w 34"/>
                <a:gd name="T43" fmla="*/ 24 h 34"/>
                <a:gd name="T44" fmla="*/ 9 w 34"/>
                <a:gd name="T45" fmla="*/ 27 h 34"/>
                <a:gd name="T46" fmla="*/ 8 w 34"/>
                <a:gd name="T47" fmla="*/ 30 h 34"/>
                <a:gd name="T48" fmla="*/ 9 w 34"/>
                <a:gd name="T49" fmla="*/ 34 h 34"/>
                <a:gd name="T50" fmla="*/ 13 w 34"/>
                <a:gd name="T51" fmla="*/ 30 h 34"/>
                <a:gd name="T52" fmla="*/ 13 w 34"/>
                <a:gd name="T53" fmla="*/ 27 h 34"/>
                <a:gd name="T54" fmla="*/ 12 w 34"/>
                <a:gd name="T55" fmla="*/ 22 h 34"/>
                <a:gd name="T56" fmla="*/ 15 w 34"/>
                <a:gd name="T57" fmla="*/ 19 h 34"/>
                <a:gd name="T58" fmla="*/ 18 w 34"/>
                <a:gd name="T59" fmla="*/ 17 h 34"/>
                <a:gd name="T60" fmla="*/ 21 w 34"/>
                <a:gd name="T61" fmla="*/ 18 h 34"/>
                <a:gd name="T62" fmla="*/ 23 w 34"/>
                <a:gd name="T63" fmla="*/ 17 h 34"/>
                <a:gd name="T64" fmla="*/ 22 w 34"/>
                <a:gd name="T65" fmla="*/ 15 h 34"/>
                <a:gd name="T66" fmla="*/ 25 w 34"/>
                <a:gd name="T67" fmla="*/ 12 h 34"/>
                <a:gd name="T68" fmla="*/ 26 w 34"/>
                <a:gd name="T69" fmla="*/ 10 h 34"/>
                <a:gd name="T70" fmla="*/ 28 w 34"/>
                <a:gd name="T71" fmla="*/ 8 h 34"/>
                <a:gd name="T72" fmla="*/ 30 w 34"/>
                <a:gd name="T73" fmla="*/ 7 h 34"/>
                <a:gd name="T74" fmla="*/ 30 w 34"/>
                <a:gd name="T75" fmla="*/ 4 h 34"/>
                <a:gd name="T76" fmla="*/ 34 w 34"/>
                <a:gd name="T7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4">
                  <a:moveTo>
                    <a:pt x="33" y="4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1" y="0"/>
                    <a:pt x="20" y="1"/>
                    <a:pt x="20" y="1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3" y="3"/>
                    <a:pt x="12" y="3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0"/>
                    <a:pt x="5" y="9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4" y="13"/>
                    <a:pt x="5" y="13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4" y="17"/>
                    <a:pt x="3" y="17"/>
                    <a:pt x="2" y="17"/>
                  </a:cubicBezTo>
                  <a:cubicBezTo>
                    <a:pt x="2" y="18"/>
                    <a:pt x="3" y="19"/>
                    <a:pt x="3" y="19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0" y="26"/>
                    <a:pt x="9" y="27"/>
                  </a:cubicBezTo>
                  <a:cubicBezTo>
                    <a:pt x="9" y="27"/>
                    <a:pt x="9" y="28"/>
                    <a:pt x="8" y="28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1" y="33"/>
                    <a:pt x="11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29"/>
                    <a:pt x="13" y="28"/>
                  </a:cubicBezTo>
                  <a:cubicBezTo>
                    <a:pt x="12" y="28"/>
                    <a:pt x="13" y="27"/>
                    <a:pt x="13" y="27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20" y="17"/>
                  </a:cubicBezTo>
                  <a:cubicBezTo>
                    <a:pt x="21" y="17"/>
                    <a:pt x="21" y="17"/>
                    <a:pt x="21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7" y="10"/>
                    <a:pt x="28" y="9"/>
                  </a:cubicBezTo>
                  <a:cubicBezTo>
                    <a:pt x="29" y="9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7"/>
                    <a:pt x="30" y="7"/>
                  </a:cubicBezTo>
                  <a:cubicBezTo>
                    <a:pt x="30" y="6"/>
                    <a:pt x="29" y="6"/>
                    <a:pt x="29" y="5"/>
                  </a:cubicBezTo>
                  <a:cubicBezTo>
                    <a:pt x="29" y="5"/>
                    <a:pt x="30" y="4"/>
                    <a:pt x="30" y="4"/>
                  </a:cubicBezTo>
                  <a:cubicBezTo>
                    <a:pt x="30" y="4"/>
                    <a:pt x="32" y="6"/>
                    <a:pt x="32" y="6"/>
                  </a:cubicBezTo>
                  <a:cubicBezTo>
                    <a:pt x="33" y="6"/>
                    <a:pt x="33" y="5"/>
                    <a:pt x="34" y="5"/>
                  </a:cubicBezTo>
                  <a:cubicBezTo>
                    <a:pt x="34" y="5"/>
                    <a:pt x="33" y="4"/>
                    <a:pt x="33" y="4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5" name="Freeform 231"/>
            <p:cNvSpPr>
              <a:spLocks/>
            </p:cNvSpPr>
            <p:nvPr/>
          </p:nvSpPr>
          <p:spPr bwMode="auto">
            <a:xfrm>
              <a:off x="5269727" y="2248583"/>
              <a:ext cx="25400" cy="22225"/>
            </a:xfrm>
            <a:custGeom>
              <a:avLst/>
              <a:gdLst>
                <a:gd name="T0" fmla="*/ 6 w 8"/>
                <a:gd name="T1" fmla="*/ 3 h 7"/>
                <a:gd name="T2" fmla="*/ 5 w 8"/>
                <a:gd name="T3" fmla="*/ 1 h 7"/>
                <a:gd name="T4" fmla="*/ 3 w 8"/>
                <a:gd name="T5" fmla="*/ 0 h 7"/>
                <a:gd name="T6" fmla="*/ 1 w 8"/>
                <a:gd name="T7" fmla="*/ 1 h 7"/>
                <a:gd name="T8" fmla="*/ 1 w 8"/>
                <a:gd name="T9" fmla="*/ 3 h 7"/>
                <a:gd name="T10" fmla="*/ 0 w 8"/>
                <a:gd name="T11" fmla="*/ 4 h 7"/>
                <a:gd name="T12" fmla="*/ 1 w 8"/>
                <a:gd name="T13" fmla="*/ 5 h 7"/>
                <a:gd name="T14" fmla="*/ 3 w 8"/>
                <a:gd name="T15" fmla="*/ 5 h 7"/>
                <a:gd name="T16" fmla="*/ 7 w 8"/>
                <a:gd name="T17" fmla="*/ 5 h 7"/>
                <a:gd name="T18" fmla="*/ 7 w 8"/>
                <a:gd name="T19" fmla="*/ 4 h 7"/>
                <a:gd name="T20" fmla="*/ 6 w 8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6" y="3"/>
                  </a:moveTo>
                  <a:cubicBezTo>
                    <a:pt x="6" y="2"/>
                    <a:pt x="6" y="2"/>
                    <a:pt x="5" y="1"/>
                  </a:cubicBezTo>
                  <a:cubicBezTo>
                    <a:pt x="4" y="0"/>
                    <a:pt x="4" y="1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6" y="6"/>
                    <a:pt x="6" y="7"/>
                    <a:pt x="7" y="5"/>
                  </a:cubicBezTo>
                  <a:cubicBezTo>
                    <a:pt x="8" y="5"/>
                    <a:pt x="7" y="5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6" name="Freeform 232"/>
            <p:cNvSpPr>
              <a:spLocks/>
            </p:cNvSpPr>
            <p:nvPr/>
          </p:nvSpPr>
          <p:spPr bwMode="auto">
            <a:xfrm>
              <a:off x="5168127" y="2308909"/>
              <a:ext cx="544512" cy="322262"/>
            </a:xfrm>
            <a:custGeom>
              <a:avLst/>
              <a:gdLst>
                <a:gd name="T0" fmla="*/ 168 w 171"/>
                <a:gd name="T1" fmla="*/ 52 h 101"/>
                <a:gd name="T2" fmla="*/ 166 w 171"/>
                <a:gd name="T3" fmla="*/ 48 h 101"/>
                <a:gd name="T4" fmla="*/ 163 w 171"/>
                <a:gd name="T5" fmla="*/ 43 h 101"/>
                <a:gd name="T6" fmla="*/ 157 w 171"/>
                <a:gd name="T7" fmla="*/ 35 h 101"/>
                <a:gd name="T8" fmla="*/ 152 w 171"/>
                <a:gd name="T9" fmla="*/ 31 h 101"/>
                <a:gd name="T10" fmla="*/ 151 w 171"/>
                <a:gd name="T11" fmla="*/ 16 h 101"/>
                <a:gd name="T12" fmla="*/ 143 w 171"/>
                <a:gd name="T13" fmla="*/ 13 h 101"/>
                <a:gd name="T14" fmla="*/ 140 w 171"/>
                <a:gd name="T15" fmla="*/ 10 h 101"/>
                <a:gd name="T16" fmla="*/ 137 w 171"/>
                <a:gd name="T17" fmla="*/ 10 h 101"/>
                <a:gd name="T18" fmla="*/ 128 w 171"/>
                <a:gd name="T19" fmla="*/ 9 h 101"/>
                <a:gd name="T20" fmla="*/ 123 w 171"/>
                <a:gd name="T21" fmla="*/ 13 h 101"/>
                <a:gd name="T22" fmla="*/ 115 w 171"/>
                <a:gd name="T23" fmla="*/ 14 h 101"/>
                <a:gd name="T24" fmla="*/ 103 w 171"/>
                <a:gd name="T25" fmla="*/ 5 h 101"/>
                <a:gd name="T26" fmla="*/ 92 w 171"/>
                <a:gd name="T27" fmla="*/ 3 h 101"/>
                <a:gd name="T28" fmla="*/ 83 w 171"/>
                <a:gd name="T29" fmla="*/ 0 h 101"/>
                <a:gd name="T30" fmla="*/ 72 w 171"/>
                <a:gd name="T31" fmla="*/ 8 h 101"/>
                <a:gd name="T32" fmla="*/ 66 w 171"/>
                <a:gd name="T33" fmla="*/ 12 h 101"/>
                <a:gd name="T34" fmla="*/ 70 w 171"/>
                <a:gd name="T35" fmla="*/ 28 h 101"/>
                <a:gd name="T36" fmla="*/ 70 w 171"/>
                <a:gd name="T37" fmla="*/ 45 h 101"/>
                <a:gd name="T38" fmla="*/ 65 w 171"/>
                <a:gd name="T39" fmla="*/ 51 h 101"/>
                <a:gd name="T40" fmla="*/ 53 w 171"/>
                <a:gd name="T41" fmla="*/ 53 h 101"/>
                <a:gd name="T42" fmla="*/ 45 w 171"/>
                <a:gd name="T43" fmla="*/ 45 h 101"/>
                <a:gd name="T44" fmla="*/ 36 w 171"/>
                <a:gd name="T45" fmla="*/ 35 h 101"/>
                <a:gd name="T46" fmla="*/ 28 w 171"/>
                <a:gd name="T47" fmla="*/ 24 h 101"/>
                <a:gd name="T48" fmla="*/ 19 w 171"/>
                <a:gd name="T49" fmla="*/ 31 h 101"/>
                <a:gd name="T50" fmla="*/ 8 w 171"/>
                <a:gd name="T51" fmla="*/ 39 h 101"/>
                <a:gd name="T52" fmla="*/ 5 w 171"/>
                <a:gd name="T53" fmla="*/ 64 h 101"/>
                <a:gd name="T54" fmla="*/ 0 w 171"/>
                <a:gd name="T55" fmla="*/ 75 h 101"/>
                <a:gd name="T56" fmla="*/ 1 w 171"/>
                <a:gd name="T57" fmla="*/ 92 h 101"/>
                <a:gd name="T58" fmla="*/ 6 w 171"/>
                <a:gd name="T59" fmla="*/ 99 h 101"/>
                <a:gd name="T60" fmla="*/ 10 w 171"/>
                <a:gd name="T61" fmla="*/ 92 h 101"/>
                <a:gd name="T62" fmla="*/ 19 w 171"/>
                <a:gd name="T63" fmla="*/ 87 h 101"/>
                <a:gd name="T64" fmla="*/ 32 w 171"/>
                <a:gd name="T65" fmla="*/ 81 h 101"/>
                <a:gd name="T66" fmla="*/ 46 w 171"/>
                <a:gd name="T67" fmla="*/ 76 h 101"/>
                <a:gd name="T68" fmla="*/ 52 w 171"/>
                <a:gd name="T69" fmla="*/ 80 h 101"/>
                <a:gd name="T70" fmla="*/ 62 w 171"/>
                <a:gd name="T71" fmla="*/ 76 h 101"/>
                <a:gd name="T72" fmla="*/ 65 w 171"/>
                <a:gd name="T73" fmla="*/ 75 h 101"/>
                <a:gd name="T74" fmla="*/ 75 w 171"/>
                <a:gd name="T75" fmla="*/ 76 h 101"/>
                <a:gd name="T76" fmla="*/ 80 w 171"/>
                <a:gd name="T77" fmla="*/ 73 h 101"/>
                <a:gd name="T78" fmla="*/ 89 w 171"/>
                <a:gd name="T79" fmla="*/ 68 h 101"/>
                <a:gd name="T80" fmla="*/ 97 w 171"/>
                <a:gd name="T81" fmla="*/ 71 h 101"/>
                <a:gd name="T82" fmla="*/ 107 w 171"/>
                <a:gd name="T83" fmla="*/ 74 h 101"/>
                <a:gd name="T84" fmla="*/ 118 w 171"/>
                <a:gd name="T85" fmla="*/ 76 h 101"/>
                <a:gd name="T86" fmla="*/ 127 w 171"/>
                <a:gd name="T87" fmla="*/ 80 h 101"/>
                <a:gd name="T88" fmla="*/ 133 w 171"/>
                <a:gd name="T89" fmla="*/ 87 h 101"/>
                <a:gd name="T90" fmla="*/ 146 w 171"/>
                <a:gd name="T91" fmla="*/ 86 h 101"/>
                <a:gd name="T92" fmla="*/ 153 w 171"/>
                <a:gd name="T93" fmla="*/ 78 h 101"/>
                <a:gd name="T94" fmla="*/ 158 w 171"/>
                <a:gd name="T95" fmla="*/ 78 h 101"/>
                <a:gd name="T96" fmla="*/ 162 w 171"/>
                <a:gd name="T97" fmla="*/ 74 h 101"/>
                <a:gd name="T98" fmla="*/ 171 w 171"/>
                <a:gd name="T99" fmla="*/ 6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1" h="101">
                  <a:moveTo>
                    <a:pt x="171" y="58"/>
                  </a:moveTo>
                  <a:cubicBezTo>
                    <a:pt x="171" y="55"/>
                    <a:pt x="171" y="55"/>
                    <a:pt x="171" y="55"/>
                  </a:cubicBezTo>
                  <a:cubicBezTo>
                    <a:pt x="170" y="54"/>
                    <a:pt x="168" y="52"/>
                    <a:pt x="168" y="52"/>
                  </a:cubicBezTo>
                  <a:cubicBezTo>
                    <a:pt x="168" y="51"/>
                    <a:pt x="168" y="50"/>
                    <a:pt x="167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7" y="48"/>
                    <a:pt x="166" y="48"/>
                    <a:pt x="166" y="48"/>
                  </a:cubicBezTo>
                  <a:cubicBezTo>
                    <a:pt x="165" y="47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52" y="38"/>
                    <a:pt x="152" y="38"/>
                    <a:pt x="152" y="38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6"/>
                    <a:pt x="150" y="16"/>
                    <a:pt x="150" y="16"/>
                  </a:cubicBezTo>
                  <a:cubicBezTo>
                    <a:pt x="149" y="16"/>
                    <a:pt x="148" y="16"/>
                    <a:pt x="146" y="14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4" y="12"/>
                    <a:pt x="124" y="12"/>
                    <a:pt x="123" y="13"/>
                  </a:cubicBezTo>
                  <a:cubicBezTo>
                    <a:pt x="123" y="14"/>
                    <a:pt x="121" y="14"/>
                    <a:pt x="121" y="15"/>
                  </a:cubicBezTo>
                  <a:cubicBezTo>
                    <a:pt x="120" y="15"/>
                    <a:pt x="119" y="15"/>
                    <a:pt x="118" y="15"/>
                  </a:cubicBezTo>
                  <a:cubicBezTo>
                    <a:pt x="117" y="15"/>
                    <a:pt x="116" y="15"/>
                    <a:pt x="115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9"/>
                    <a:pt x="70" y="11"/>
                    <a:pt x="68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3"/>
                    <a:pt x="66" y="14"/>
                    <a:pt x="66" y="15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70" y="26"/>
                    <a:pt x="70" y="28"/>
                  </a:cubicBezTo>
                  <a:cubicBezTo>
                    <a:pt x="70" y="29"/>
                    <a:pt x="71" y="30"/>
                    <a:pt x="72" y="32"/>
                  </a:cubicBezTo>
                  <a:cubicBezTo>
                    <a:pt x="73" y="35"/>
                    <a:pt x="74" y="36"/>
                    <a:pt x="74" y="37"/>
                  </a:cubicBezTo>
                  <a:cubicBezTo>
                    <a:pt x="74" y="38"/>
                    <a:pt x="71" y="44"/>
                    <a:pt x="70" y="45"/>
                  </a:cubicBezTo>
                  <a:cubicBezTo>
                    <a:pt x="70" y="45"/>
                    <a:pt x="69" y="46"/>
                    <a:pt x="68" y="4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50"/>
                    <a:pt x="66" y="50"/>
                    <a:pt x="65" y="51"/>
                  </a:cubicBezTo>
                  <a:cubicBezTo>
                    <a:pt x="64" y="52"/>
                    <a:pt x="62" y="54"/>
                    <a:pt x="62" y="54"/>
                  </a:cubicBezTo>
                  <a:cubicBezTo>
                    <a:pt x="61" y="55"/>
                    <a:pt x="57" y="54"/>
                    <a:pt x="56" y="54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3"/>
                    <a:pt x="49" y="51"/>
                    <a:pt x="48" y="49"/>
                  </a:cubicBezTo>
                  <a:cubicBezTo>
                    <a:pt x="48" y="48"/>
                    <a:pt x="47" y="47"/>
                    <a:pt x="46" y="47"/>
                  </a:cubicBezTo>
                  <a:cubicBezTo>
                    <a:pt x="46" y="46"/>
                    <a:pt x="45" y="45"/>
                    <a:pt x="45" y="45"/>
                  </a:cubicBezTo>
                  <a:cubicBezTo>
                    <a:pt x="43" y="42"/>
                    <a:pt x="44" y="41"/>
                    <a:pt x="44" y="41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29"/>
                    <a:pt x="28" y="25"/>
                    <a:pt x="28" y="24"/>
                  </a:cubicBezTo>
                  <a:cubicBezTo>
                    <a:pt x="28" y="24"/>
                    <a:pt x="27" y="25"/>
                    <a:pt x="27" y="25"/>
                  </a:cubicBezTo>
                  <a:cubicBezTo>
                    <a:pt x="26" y="26"/>
                    <a:pt x="25" y="26"/>
                    <a:pt x="25" y="26"/>
                  </a:cubicBezTo>
                  <a:cubicBezTo>
                    <a:pt x="24" y="26"/>
                    <a:pt x="21" y="29"/>
                    <a:pt x="19" y="3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0" y="35"/>
                    <a:pt x="9" y="36"/>
                  </a:cubicBezTo>
                  <a:cubicBezTo>
                    <a:pt x="9" y="36"/>
                    <a:pt x="8" y="37"/>
                    <a:pt x="8" y="39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5" y="64"/>
                    <a:pt x="5" y="64"/>
                  </a:cubicBezTo>
                  <a:cubicBezTo>
                    <a:pt x="5" y="65"/>
                    <a:pt x="5" y="65"/>
                    <a:pt x="3" y="67"/>
                  </a:cubicBezTo>
                  <a:cubicBezTo>
                    <a:pt x="2" y="69"/>
                    <a:pt x="0" y="71"/>
                    <a:pt x="0" y="71"/>
                  </a:cubicBezTo>
                  <a:cubicBezTo>
                    <a:pt x="0" y="72"/>
                    <a:pt x="0" y="75"/>
                    <a:pt x="0" y="75"/>
                  </a:cubicBezTo>
                  <a:cubicBezTo>
                    <a:pt x="0" y="75"/>
                    <a:pt x="1" y="83"/>
                    <a:pt x="2" y="84"/>
                  </a:cubicBezTo>
                  <a:cubicBezTo>
                    <a:pt x="3" y="86"/>
                    <a:pt x="3" y="89"/>
                    <a:pt x="3" y="89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5"/>
                    <a:pt x="3" y="100"/>
                    <a:pt x="3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100"/>
                    <a:pt x="6" y="100"/>
                    <a:pt x="6" y="99"/>
                  </a:cubicBezTo>
                  <a:cubicBezTo>
                    <a:pt x="6" y="99"/>
                    <a:pt x="7" y="99"/>
                    <a:pt x="8" y="99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3" y="81"/>
                    <a:pt x="34" y="81"/>
                    <a:pt x="37" y="80"/>
                  </a:cubicBezTo>
                  <a:cubicBezTo>
                    <a:pt x="37" y="80"/>
                    <a:pt x="41" y="79"/>
                    <a:pt x="43" y="79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7"/>
                    <a:pt x="51" y="78"/>
                    <a:pt x="51" y="79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3" y="79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5"/>
                    <a:pt x="68" y="76"/>
                    <a:pt x="71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7" y="77"/>
                    <a:pt x="77" y="77"/>
                    <a:pt x="78" y="77"/>
                  </a:cubicBezTo>
                  <a:cubicBezTo>
                    <a:pt x="78" y="76"/>
                    <a:pt x="79" y="75"/>
                    <a:pt x="80" y="74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8" y="69"/>
                    <a:pt x="88" y="68"/>
                    <a:pt x="89" y="68"/>
                  </a:cubicBezTo>
                  <a:cubicBezTo>
                    <a:pt x="89" y="68"/>
                    <a:pt x="92" y="66"/>
                    <a:pt x="92" y="66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6" y="76"/>
                    <a:pt x="116" y="76"/>
                    <a:pt x="116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30" y="84"/>
                    <a:pt x="130" y="84"/>
                    <a:pt x="130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1" y="88"/>
                    <a:pt x="142" y="87"/>
                    <a:pt x="143" y="87"/>
                  </a:cubicBezTo>
                  <a:cubicBezTo>
                    <a:pt x="144" y="86"/>
                    <a:pt x="145" y="86"/>
                    <a:pt x="146" y="86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49" y="79"/>
                    <a:pt x="151" y="78"/>
                    <a:pt x="153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0"/>
                    <a:pt x="171" y="59"/>
                    <a:pt x="171" y="58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7" name="Freeform 233"/>
            <p:cNvSpPr>
              <a:spLocks/>
            </p:cNvSpPr>
            <p:nvPr/>
          </p:nvSpPr>
          <p:spPr bwMode="auto">
            <a:xfrm>
              <a:off x="7339827" y="3856717"/>
              <a:ext cx="214314" cy="122238"/>
            </a:xfrm>
            <a:custGeom>
              <a:avLst/>
              <a:gdLst>
                <a:gd name="T0" fmla="*/ 64 w 67"/>
                <a:gd name="T1" fmla="*/ 30 h 38"/>
                <a:gd name="T2" fmla="*/ 66 w 67"/>
                <a:gd name="T3" fmla="*/ 27 h 38"/>
                <a:gd name="T4" fmla="*/ 67 w 67"/>
                <a:gd name="T5" fmla="*/ 24 h 38"/>
                <a:gd name="T6" fmla="*/ 65 w 67"/>
                <a:gd name="T7" fmla="*/ 22 h 38"/>
                <a:gd name="T8" fmla="*/ 65 w 67"/>
                <a:gd name="T9" fmla="*/ 20 h 38"/>
                <a:gd name="T10" fmla="*/ 64 w 67"/>
                <a:gd name="T11" fmla="*/ 16 h 38"/>
                <a:gd name="T12" fmla="*/ 62 w 67"/>
                <a:gd name="T13" fmla="*/ 12 h 38"/>
                <a:gd name="T14" fmla="*/ 61 w 67"/>
                <a:gd name="T15" fmla="*/ 12 h 38"/>
                <a:gd name="T16" fmla="*/ 61 w 67"/>
                <a:gd name="T17" fmla="*/ 11 h 38"/>
                <a:gd name="T18" fmla="*/ 65 w 67"/>
                <a:gd name="T19" fmla="*/ 8 h 38"/>
                <a:gd name="T20" fmla="*/ 67 w 67"/>
                <a:gd name="T21" fmla="*/ 5 h 38"/>
                <a:gd name="T22" fmla="*/ 66 w 67"/>
                <a:gd name="T23" fmla="*/ 3 h 38"/>
                <a:gd name="T24" fmla="*/ 65 w 67"/>
                <a:gd name="T25" fmla="*/ 4 h 38"/>
                <a:gd name="T26" fmla="*/ 62 w 67"/>
                <a:gd name="T27" fmla="*/ 4 h 38"/>
                <a:gd name="T28" fmla="*/ 57 w 67"/>
                <a:gd name="T29" fmla="*/ 5 h 38"/>
                <a:gd name="T30" fmla="*/ 55 w 67"/>
                <a:gd name="T31" fmla="*/ 5 h 38"/>
                <a:gd name="T32" fmla="*/ 53 w 67"/>
                <a:gd name="T33" fmla="*/ 5 h 38"/>
                <a:gd name="T34" fmla="*/ 47 w 67"/>
                <a:gd name="T35" fmla="*/ 4 h 38"/>
                <a:gd name="T36" fmla="*/ 43 w 67"/>
                <a:gd name="T37" fmla="*/ 3 h 38"/>
                <a:gd name="T38" fmla="*/ 37 w 67"/>
                <a:gd name="T39" fmla="*/ 3 h 38"/>
                <a:gd name="T40" fmla="*/ 31 w 67"/>
                <a:gd name="T41" fmla="*/ 4 h 38"/>
                <a:gd name="T42" fmla="*/ 20 w 67"/>
                <a:gd name="T43" fmla="*/ 0 h 38"/>
                <a:gd name="T44" fmla="*/ 17 w 67"/>
                <a:gd name="T45" fmla="*/ 2 h 38"/>
                <a:gd name="T46" fmla="*/ 11 w 67"/>
                <a:gd name="T47" fmla="*/ 1 h 38"/>
                <a:gd name="T48" fmla="*/ 4 w 67"/>
                <a:gd name="T49" fmla="*/ 1 h 38"/>
                <a:gd name="T50" fmla="*/ 3 w 67"/>
                <a:gd name="T51" fmla="*/ 6 h 38"/>
                <a:gd name="T52" fmla="*/ 0 w 67"/>
                <a:gd name="T53" fmla="*/ 7 h 38"/>
                <a:gd name="T54" fmla="*/ 5 w 67"/>
                <a:gd name="T55" fmla="*/ 10 h 38"/>
                <a:gd name="T56" fmla="*/ 10 w 67"/>
                <a:gd name="T57" fmla="*/ 14 h 38"/>
                <a:gd name="T58" fmla="*/ 13 w 67"/>
                <a:gd name="T59" fmla="*/ 16 h 38"/>
                <a:gd name="T60" fmla="*/ 14 w 67"/>
                <a:gd name="T61" fmla="*/ 15 h 38"/>
                <a:gd name="T62" fmla="*/ 16 w 67"/>
                <a:gd name="T63" fmla="*/ 16 h 38"/>
                <a:gd name="T64" fmla="*/ 18 w 67"/>
                <a:gd name="T65" fmla="*/ 16 h 38"/>
                <a:gd name="T66" fmla="*/ 23 w 67"/>
                <a:gd name="T67" fmla="*/ 17 h 38"/>
                <a:gd name="T68" fmla="*/ 31 w 67"/>
                <a:gd name="T69" fmla="*/ 17 h 38"/>
                <a:gd name="T70" fmla="*/ 32 w 67"/>
                <a:gd name="T71" fmla="*/ 19 h 38"/>
                <a:gd name="T72" fmla="*/ 35 w 67"/>
                <a:gd name="T73" fmla="*/ 18 h 38"/>
                <a:gd name="T74" fmla="*/ 37 w 67"/>
                <a:gd name="T75" fmla="*/ 20 h 38"/>
                <a:gd name="T76" fmla="*/ 40 w 67"/>
                <a:gd name="T77" fmla="*/ 24 h 38"/>
                <a:gd name="T78" fmla="*/ 43 w 67"/>
                <a:gd name="T79" fmla="*/ 24 h 38"/>
                <a:gd name="T80" fmla="*/ 46 w 67"/>
                <a:gd name="T81" fmla="*/ 24 h 38"/>
                <a:gd name="T82" fmla="*/ 49 w 67"/>
                <a:gd name="T83" fmla="*/ 25 h 38"/>
                <a:gd name="T84" fmla="*/ 53 w 67"/>
                <a:gd name="T85" fmla="*/ 27 h 38"/>
                <a:gd name="T86" fmla="*/ 58 w 67"/>
                <a:gd name="T87" fmla="*/ 37 h 38"/>
                <a:gd name="T88" fmla="*/ 60 w 67"/>
                <a:gd name="T89" fmla="*/ 37 h 38"/>
                <a:gd name="T90" fmla="*/ 61 w 67"/>
                <a:gd name="T91" fmla="*/ 34 h 38"/>
                <a:gd name="T92" fmla="*/ 63 w 67"/>
                <a:gd name="T93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" h="38">
                  <a:moveTo>
                    <a:pt x="63" y="32"/>
                  </a:moveTo>
                  <a:cubicBezTo>
                    <a:pt x="63" y="32"/>
                    <a:pt x="63" y="31"/>
                    <a:pt x="64" y="30"/>
                  </a:cubicBezTo>
                  <a:cubicBezTo>
                    <a:pt x="64" y="29"/>
                    <a:pt x="65" y="29"/>
                    <a:pt x="65" y="28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6"/>
                    <a:pt x="67" y="26"/>
                    <a:pt x="67" y="26"/>
                  </a:cubicBezTo>
                  <a:cubicBezTo>
                    <a:pt x="67" y="26"/>
                    <a:pt x="67" y="25"/>
                    <a:pt x="67" y="24"/>
                  </a:cubicBezTo>
                  <a:cubicBezTo>
                    <a:pt x="67" y="24"/>
                    <a:pt x="67" y="24"/>
                    <a:pt x="66" y="24"/>
                  </a:cubicBezTo>
                  <a:cubicBezTo>
                    <a:pt x="66" y="24"/>
                    <a:pt x="65" y="22"/>
                    <a:pt x="65" y="22"/>
                  </a:cubicBezTo>
                  <a:cubicBezTo>
                    <a:pt x="65" y="22"/>
                    <a:pt x="65" y="21"/>
                    <a:pt x="65" y="21"/>
                  </a:cubicBezTo>
                  <a:cubicBezTo>
                    <a:pt x="65" y="21"/>
                    <a:pt x="65" y="20"/>
                    <a:pt x="65" y="20"/>
                  </a:cubicBezTo>
                  <a:cubicBezTo>
                    <a:pt x="65" y="20"/>
                    <a:pt x="64" y="19"/>
                    <a:pt x="63" y="19"/>
                  </a:cubicBezTo>
                  <a:cubicBezTo>
                    <a:pt x="63" y="18"/>
                    <a:pt x="63" y="17"/>
                    <a:pt x="64" y="16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2" y="13"/>
                    <a:pt x="6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1"/>
                    <a:pt x="62" y="10"/>
                    <a:pt x="62" y="9"/>
                  </a:cubicBezTo>
                  <a:cubicBezTo>
                    <a:pt x="63" y="8"/>
                    <a:pt x="64" y="8"/>
                    <a:pt x="65" y="8"/>
                  </a:cubicBezTo>
                  <a:cubicBezTo>
                    <a:pt x="65" y="8"/>
                    <a:pt x="65" y="8"/>
                    <a:pt x="65" y="7"/>
                  </a:cubicBezTo>
                  <a:cubicBezTo>
                    <a:pt x="66" y="7"/>
                    <a:pt x="66" y="6"/>
                    <a:pt x="67" y="5"/>
                  </a:cubicBezTo>
                  <a:cubicBezTo>
                    <a:pt x="67" y="4"/>
                    <a:pt x="67" y="4"/>
                    <a:pt x="67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3" y="4"/>
                  </a:cubicBezTo>
                  <a:cubicBezTo>
                    <a:pt x="63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4"/>
                    <a:pt x="59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5" y="5"/>
                    <a:pt x="54" y="5"/>
                    <a:pt x="54" y="5"/>
                  </a:cubicBezTo>
                  <a:cubicBezTo>
                    <a:pt x="54" y="5"/>
                    <a:pt x="54" y="5"/>
                    <a:pt x="53" y="5"/>
                  </a:cubicBezTo>
                  <a:cubicBezTo>
                    <a:pt x="53" y="5"/>
                    <a:pt x="52" y="6"/>
                    <a:pt x="51" y="6"/>
                  </a:cubicBezTo>
                  <a:cubicBezTo>
                    <a:pt x="49" y="6"/>
                    <a:pt x="48" y="5"/>
                    <a:pt x="47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9" y="3"/>
                    <a:pt x="38" y="3"/>
                    <a:pt x="37" y="3"/>
                  </a:cubicBezTo>
                  <a:cubicBezTo>
                    <a:pt x="37" y="3"/>
                    <a:pt x="36" y="2"/>
                    <a:pt x="36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1"/>
                    <a:pt x="7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3" y="3"/>
                    <a:pt x="3" y="4"/>
                    <a:pt x="3" y="6"/>
                  </a:cubicBezTo>
                  <a:cubicBezTo>
                    <a:pt x="2" y="6"/>
                    <a:pt x="1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6"/>
                    <a:pt x="12" y="16"/>
                  </a:cubicBezTo>
                  <a:cubicBezTo>
                    <a:pt x="12" y="16"/>
                    <a:pt x="13" y="16"/>
                    <a:pt x="13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8" y="16"/>
                    <a:pt x="18" y="16"/>
                  </a:cubicBezTo>
                  <a:cubicBezTo>
                    <a:pt x="19" y="16"/>
                    <a:pt x="20" y="16"/>
                    <a:pt x="21" y="17"/>
                  </a:cubicBezTo>
                  <a:cubicBezTo>
                    <a:pt x="21" y="17"/>
                    <a:pt x="22" y="17"/>
                    <a:pt x="23" y="17"/>
                  </a:cubicBezTo>
                  <a:cubicBezTo>
                    <a:pt x="23" y="16"/>
                    <a:pt x="24" y="16"/>
                    <a:pt x="24" y="16"/>
                  </a:cubicBezTo>
                  <a:cubicBezTo>
                    <a:pt x="26" y="15"/>
                    <a:pt x="29" y="15"/>
                    <a:pt x="31" y="17"/>
                  </a:cubicBezTo>
                  <a:cubicBezTo>
                    <a:pt x="31" y="18"/>
                    <a:pt x="31" y="18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4" y="18"/>
                    <a:pt x="35" y="18"/>
                  </a:cubicBezTo>
                  <a:cubicBezTo>
                    <a:pt x="35" y="18"/>
                    <a:pt x="36" y="18"/>
                    <a:pt x="36" y="19"/>
                  </a:cubicBezTo>
                  <a:cubicBezTo>
                    <a:pt x="37" y="19"/>
                    <a:pt x="37" y="19"/>
                    <a:pt x="37" y="20"/>
                  </a:cubicBezTo>
                  <a:cubicBezTo>
                    <a:pt x="38" y="20"/>
                    <a:pt x="38" y="21"/>
                    <a:pt x="39" y="22"/>
                  </a:cubicBezTo>
                  <a:cubicBezTo>
                    <a:pt x="39" y="23"/>
                    <a:pt x="39" y="23"/>
                    <a:pt x="40" y="24"/>
                  </a:cubicBezTo>
                  <a:cubicBezTo>
                    <a:pt x="41" y="25"/>
                    <a:pt x="41" y="25"/>
                    <a:pt x="42" y="25"/>
                  </a:cubicBezTo>
                  <a:cubicBezTo>
                    <a:pt x="43" y="25"/>
                    <a:pt x="43" y="24"/>
                    <a:pt x="43" y="24"/>
                  </a:cubicBezTo>
                  <a:cubicBezTo>
                    <a:pt x="43" y="24"/>
                    <a:pt x="44" y="24"/>
                    <a:pt x="44" y="24"/>
                  </a:cubicBezTo>
                  <a:cubicBezTo>
                    <a:pt x="45" y="24"/>
                    <a:pt x="45" y="24"/>
                    <a:pt x="46" y="24"/>
                  </a:cubicBezTo>
                  <a:cubicBezTo>
                    <a:pt x="46" y="25"/>
                    <a:pt x="47" y="25"/>
                    <a:pt x="47" y="25"/>
                  </a:cubicBezTo>
                  <a:cubicBezTo>
                    <a:pt x="48" y="25"/>
                    <a:pt x="49" y="25"/>
                    <a:pt x="49" y="25"/>
                  </a:cubicBezTo>
                  <a:cubicBezTo>
                    <a:pt x="51" y="25"/>
                    <a:pt x="52" y="25"/>
                    <a:pt x="52" y="26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5" y="30"/>
                    <a:pt x="55" y="32"/>
                  </a:cubicBezTo>
                  <a:cubicBezTo>
                    <a:pt x="56" y="34"/>
                    <a:pt x="57" y="36"/>
                    <a:pt x="58" y="3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1" y="3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3" y="33"/>
                    <a:pt x="63" y="32"/>
                    <a:pt x="63" y="32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  <a:alpha val="2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8" name="Freeform 234"/>
            <p:cNvSpPr>
              <a:spLocks/>
            </p:cNvSpPr>
            <p:nvPr/>
          </p:nvSpPr>
          <p:spPr bwMode="auto">
            <a:xfrm>
              <a:off x="7719240" y="3882117"/>
              <a:ext cx="117475" cy="77787"/>
            </a:xfrm>
            <a:custGeom>
              <a:avLst/>
              <a:gdLst>
                <a:gd name="T0" fmla="*/ 13 w 37"/>
                <a:gd name="T1" fmla="*/ 24 h 24"/>
                <a:gd name="T2" fmla="*/ 14 w 37"/>
                <a:gd name="T3" fmla="*/ 21 h 24"/>
                <a:gd name="T4" fmla="*/ 15 w 37"/>
                <a:gd name="T5" fmla="*/ 19 h 24"/>
                <a:gd name="T6" fmla="*/ 18 w 37"/>
                <a:gd name="T7" fmla="*/ 18 h 24"/>
                <a:gd name="T8" fmla="*/ 22 w 37"/>
                <a:gd name="T9" fmla="*/ 18 h 24"/>
                <a:gd name="T10" fmla="*/ 23 w 37"/>
                <a:gd name="T11" fmla="*/ 20 h 24"/>
                <a:gd name="T12" fmla="*/ 24 w 37"/>
                <a:gd name="T13" fmla="*/ 21 h 24"/>
                <a:gd name="T14" fmla="*/ 25 w 37"/>
                <a:gd name="T15" fmla="*/ 20 h 24"/>
                <a:gd name="T16" fmla="*/ 27 w 37"/>
                <a:gd name="T17" fmla="*/ 22 h 24"/>
                <a:gd name="T18" fmla="*/ 30 w 37"/>
                <a:gd name="T19" fmla="*/ 23 h 24"/>
                <a:gd name="T20" fmla="*/ 32 w 37"/>
                <a:gd name="T21" fmla="*/ 22 h 24"/>
                <a:gd name="T22" fmla="*/ 36 w 37"/>
                <a:gd name="T23" fmla="*/ 21 h 24"/>
                <a:gd name="T24" fmla="*/ 37 w 37"/>
                <a:gd name="T25" fmla="*/ 17 h 24"/>
                <a:gd name="T26" fmla="*/ 37 w 37"/>
                <a:gd name="T27" fmla="*/ 13 h 24"/>
                <a:gd name="T28" fmla="*/ 35 w 37"/>
                <a:gd name="T29" fmla="*/ 10 h 24"/>
                <a:gd name="T30" fmla="*/ 34 w 37"/>
                <a:gd name="T31" fmla="*/ 7 h 24"/>
                <a:gd name="T32" fmla="*/ 33 w 37"/>
                <a:gd name="T33" fmla="*/ 7 h 24"/>
                <a:gd name="T34" fmla="*/ 31 w 37"/>
                <a:gd name="T35" fmla="*/ 5 h 24"/>
                <a:gd name="T36" fmla="*/ 30 w 37"/>
                <a:gd name="T37" fmla="*/ 5 h 24"/>
                <a:gd name="T38" fmla="*/ 29 w 37"/>
                <a:gd name="T39" fmla="*/ 5 h 24"/>
                <a:gd name="T40" fmla="*/ 26 w 37"/>
                <a:gd name="T41" fmla="*/ 4 h 24"/>
                <a:gd name="T42" fmla="*/ 25 w 37"/>
                <a:gd name="T43" fmla="*/ 2 h 24"/>
                <a:gd name="T44" fmla="*/ 24 w 37"/>
                <a:gd name="T45" fmla="*/ 1 h 24"/>
                <a:gd name="T46" fmla="*/ 21 w 37"/>
                <a:gd name="T47" fmla="*/ 0 h 24"/>
                <a:gd name="T48" fmla="*/ 20 w 37"/>
                <a:gd name="T49" fmla="*/ 1 h 24"/>
                <a:gd name="T50" fmla="*/ 17 w 37"/>
                <a:gd name="T51" fmla="*/ 2 h 24"/>
                <a:gd name="T52" fmla="*/ 12 w 37"/>
                <a:gd name="T53" fmla="*/ 6 h 24"/>
                <a:gd name="T54" fmla="*/ 5 w 37"/>
                <a:gd name="T55" fmla="*/ 6 h 24"/>
                <a:gd name="T56" fmla="*/ 2 w 37"/>
                <a:gd name="T57" fmla="*/ 4 h 24"/>
                <a:gd name="T58" fmla="*/ 0 w 37"/>
                <a:gd name="T59" fmla="*/ 7 h 24"/>
                <a:gd name="T60" fmla="*/ 2 w 37"/>
                <a:gd name="T61" fmla="*/ 12 h 24"/>
                <a:gd name="T62" fmla="*/ 4 w 37"/>
                <a:gd name="T63" fmla="*/ 16 h 24"/>
                <a:gd name="T64" fmla="*/ 5 w 37"/>
                <a:gd name="T65" fmla="*/ 19 h 24"/>
                <a:gd name="T66" fmla="*/ 5 w 37"/>
                <a:gd name="T67" fmla="*/ 21 h 24"/>
                <a:gd name="T68" fmla="*/ 7 w 37"/>
                <a:gd name="T69" fmla="*/ 23 h 24"/>
                <a:gd name="T70" fmla="*/ 9 w 37"/>
                <a:gd name="T71" fmla="*/ 24 h 24"/>
                <a:gd name="T72" fmla="*/ 11 w 37"/>
                <a:gd name="T73" fmla="*/ 23 h 24"/>
                <a:gd name="T74" fmla="*/ 13 w 37"/>
                <a:gd name="T75" fmla="*/ 24 h 24"/>
                <a:gd name="T76" fmla="*/ 13 w 37"/>
                <a:gd name="T7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24"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4" y="23"/>
                    <a:pt x="14" y="23"/>
                  </a:cubicBezTo>
                  <a:cubicBezTo>
                    <a:pt x="14" y="22"/>
                    <a:pt x="14" y="22"/>
                    <a:pt x="14" y="21"/>
                  </a:cubicBezTo>
                  <a:cubicBezTo>
                    <a:pt x="15" y="21"/>
                    <a:pt x="16" y="21"/>
                    <a:pt x="16" y="21"/>
                  </a:cubicBezTo>
                  <a:cubicBezTo>
                    <a:pt x="15" y="20"/>
                    <a:pt x="15" y="19"/>
                    <a:pt x="15" y="19"/>
                  </a:cubicBezTo>
                  <a:cubicBezTo>
                    <a:pt x="16" y="19"/>
                    <a:pt x="16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cubicBezTo>
                    <a:pt x="18" y="17"/>
                    <a:pt x="20" y="17"/>
                    <a:pt x="20" y="17"/>
                  </a:cubicBezTo>
                  <a:cubicBezTo>
                    <a:pt x="21" y="17"/>
                    <a:pt x="22" y="17"/>
                    <a:pt x="22" y="18"/>
                  </a:cubicBezTo>
                  <a:cubicBezTo>
                    <a:pt x="22" y="18"/>
                    <a:pt x="23" y="19"/>
                    <a:pt x="23" y="19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5" y="20"/>
                    <a:pt x="25" y="20"/>
                  </a:cubicBezTo>
                  <a:cubicBezTo>
                    <a:pt x="25" y="20"/>
                    <a:pt x="26" y="20"/>
                    <a:pt x="26" y="20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8" y="22"/>
                    <a:pt x="29" y="23"/>
                    <a:pt x="29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3"/>
                    <a:pt x="31" y="22"/>
                    <a:pt x="31" y="22"/>
                  </a:cubicBezTo>
                  <a:cubicBezTo>
                    <a:pt x="31" y="22"/>
                    <a:pt x="31" y="22"/>
                    <a:pt x="32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6" y="18"/>
                    <a:pt x="37" y="18"/>
                    <a:pt x="37" y="1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3"/>
                    <a:pt x="37" y="13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9"/>
                    <a:pt x="35" y="8"/>
                  </a:cubicBezTo>
                  <a:cubicBezTo>
                    <a:pt x="35" y="7"/>
                    <a:pt x="35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30" y="6"/>
                    <a:pt x="30" y="6"/>
                    <a:pt x="29" y="5"/>
                  </a:cubicBezTo>
                  <a:cubicBezTo>
                    <a:pt x="30" y="6"/>
                    <a:pt x="31" y="6"/>
                    <a:pt x="28" y="5"/>
                  </a:cubicBezTo>
                  <a:cubicBezTo>
                    <a:pt x="27" y="5"/>
                    <a:pt x="27" y="4"/>
                    <a:pt x="26" y="4"/>
                  </a:cubicBezTo>
                  <a:cubicBezTo>
                    <a:pt x="26" y="4"/>
                    <a:pt x="25" y="4"/>
                    <a:pt x="25" y="3"/>
                  </a:cubicBezTo>
                  <a:cubicBezTo>
                    <a:pt x="25" y="3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5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5" y="5"/>
                    <a:pt x="14" y="6"/>
                    <a:pt x="12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4"/>
                    <a:pt x="3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1"/>
                    <a:pt x="5" y="21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2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3"/>
                    <a:pt x="9" y="24"/>
                    <a:pt x="9" y="24"/>
                  </a:cubicBezTo>
                  <a:cubicBezTo>
                    <a:pt x="9" y="23"/>
                    <a:pt x="10" y="23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3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  <a:alpha val="2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9" name="Freeform 235"/>
            <p:cNvSpPr>
              <a:spLocks/>
            </p:cNvSpPr>
            <p:nvPr/>
          </p:nvSpPr>
          <p:spPr bwMode="auto">
            <a:xfrm>
              <a:off x="5439590" y="2508932"/>
              <a:ext cx="722313" cy="676274"/>
            </a:xfrm>
            <a:custGeom>
              <a:avLst/>
              <a:gdLst>
                <a:gd name="T0" fmla="*/ 21 w 227"/>
                <a:gd name="T1" fmla="*/ 158 h 212"/>
                <a:gd name="T2" fmla="*/ 20 w 227"/>
                <a:gd name="T3" fmla="*/ 168 h 212"/>
                <a:gd name="T4" fmla="*/ 10 w 227"/>
                <a:gd name="T5" fmla="*/ 180 h 212"/>
                <a:gd name="T6" fmla="*/ 14 w 227"/>
                <a:gd name="T7" fmla="*/ 190 h 212"/>
                <a:gd name="T8" fmla="*/ 21 w 227"/>
                <a:gd name="T9" fmla="*/ 199 h 212"/>
                <a:gd name="T10" fmla="*/ 21 w 227"/>
                <a:gd name="T11" fmla="*/ 212 h 212"/>
                <a:gd name="T12" fmla="*/ 32 w 227"/>
                <a:gd name="T13" fmla="*/ 209 h 212"/>
                <a:gd name="T14" fmla="*/ 37 w 227"/>
                <a:gd name="T15" fmla="*/ 201 h 212"/>
                <a:gd name="T16" fmla="*/ 60 w 227"/>
                <a:gd name="T17" fmla="*/ 190 h 212"/>
                <a:gd name="T18" fmla="*/ 95 w 227"/>
                <a:gd name="T19" fmla="*/ 188 h 212"/>
                <a:gd name="T20" fmla="*/ 112 w 227"/>
                <a:gd name="T21" fmla="*/ 188 h 212"/>
                <a:gd name="T22" fmla="*/ 121 w 227"/>
                <a:gd name="T23" fmla="*/ 190 h 212"/>
                <a:gd name="T24" fmla="*/ 130 w 227"/>
                <a:gd name="T25" fmla="*/ 189 h 212"/>
                <a:gd name="T26" fmla="*/ 145 w 227"/>
                <a:gd name="T27" fmla="*/ 187 h 212"/>
                <a:gd name="T28" fmla="*/ 164 w 227"/>
                <a:gd name="T29" fmla="*/ 180 h 212"/>
                <a:gd name="T30" fmla="*/ 175 w 227"/>
                <a:gd name="T31" fmla="*/ 184 h 212"/>
                <a:gd name="T32" fmla="*/ 191 w 227"/>
                <a:gd name="T33" fmla="*/ 177 h 212"/>
                <a:gd name="T34" fmla="*/ 203 w 227"/>
                <a:gd name="T35" fmla="*/ 182 h 212"/>
                <a:gd name="T36" fmla="*/ 202 w 227"/>
                <a:gd name="T37" fmla="*/ 143 h 212"/>
                <a:gd name="T38" fmla="*/ 218 w 227"/>
                <a:gd name="T39" fmla="*/ 137 h 212"/>
                <a:gd name="T40" fmla="*/ 213 w 227"/>
                <a:gd name="T41" fmla="*/ 130 h 212"/>
                <a:gd name="T42" fmla="*/ 206 w 227"/>
                <a:gd name="T43" fmla="*/ 118 h 212"/>
                <a:gd name="T44" fmla="*/ 201 w 227"/>
                <a:gd name="T45" fmla="*/ 111 h 212"/>
                <a:gd name="T46" fmla="*/ 203 w 227"/>
                <a:gd name="T47" fmla="*/ 94 h 212"/>
                <a:gd name="T48" fmla="*/ 217 w 227"/>
                <a:gd name="T49" fmla="*/ 93 h 212"/>
                <a:gd name="T50" fmla="*/ 227 w 227"/>
                <a:gd name="T51" fmla="*/ 82 h 212"/>
                <a:gd name="T52" fmla="*/ 216 w 227"/>
                <a:gd name="T53" fmla="*/ 73 h 212"/>
                <a:gd name="T54" fmla="*/ 208 w 227"/>
                <a:gd name="T55" fmla="*/ 70 h 212"/>
                <a:gd name="T56" fmla="*/ 196 w 227"/>
                <a:gd name="T57" fmla="*/ 61 h 212"/>
                <a:gd name="T58" fmla="*/ 179 w 227"/>
                <a:gd name="T59" fmla="*/ 50 h 212"/>
                <a:gd name="T60" fmla="*/ 174 w 227"/>
                <a:gd name="T61" fmla="*/ 43 h 212"/>
                <a:gd name="T62" fmla="*/ 164 w 227"/>
                <a:gd name="T63" fmla="*/ 29 h 212"/>
                <a:gd name="T64" fmla="*/ 158 w 227"/>
                <a:gd name="T65" fmla="*/ 15 h 212"/>
                <a:gd name="T66" fmla="*/ 154 w 227"/>
                <a:gd name="T67" fmla="*/ 6 h 212"/>
                <a:gd name="T68" fmla="*/ 136 w 227"/>
                <a:gd name="T69" fmla="*/ 2 h 212"/>
                <a:gd name="T70" fmla="*/ 124 w 227"/>
                <a:gd name="T71" fmla="*/ 11 h 212"/>
                <a:gd name="T72" fmla="*/ 119 w 227"/>
                <a:gd name="T73" fmla="*/ 7 h 212"/>
                <a:gd name="T74" fmla="*/ 108 w 227"/>
                <a:gd name="T75" fmla="*/ 5 h 212"/>
                <a:gd name="T76" fmla="*/ 97 w 227"/>
                <a:gd name="T77" fmla="*/ 2 h 212"/>
                <a:gd name="T78" fmla="*/ 92 w 227"/>
                <a:gd name="T79" fmla="*/ 4 h 212"/>
                <a:gd name="T80" fmla="*/ 86 w 227"/>
                <a:gd name="T81" fmla="*/ 1 h 212"/>
                <a:gd name="T82" fmla="*/ 79 w 227"/>
                <a:gd name="T83" fmla="*/ 11 h 212"/>
                <a:gd name="T84" fmla="*/ 69 w 227"/>
                <a:gd name="T85" fmla="*/ 18 h 212"/>
                <a:gd name="T86" fmla="*/ 59 w 227"/>
                <a:gd name="T87" fmla="*/ 26 h 212"/>
                <a:gd name="T88" fmla="*/ 57 w 227"/>
                <a:gd name="T89" fmla="*/ 42 h 212"/>
                <a:gd name="T90" fmla="*/ 63 w 227"/>
                <a:gd name="T91" fmla="*/ 47 h 212"/>
                <a:gd name="T92" fmla="*/ 54 w 227"/>
                <a:gd name="T93" fmla="*/ 59 h 212"/>
                <a:gd name="T94" fmla="*/ 45 w 227"/>
                <a:gd name="T95" fmla="*/ 70 h 212"/>
                <a:gd name="T96" fmla="*/ 47 w 227"/>
                <a:gd name="T97" fmla="*/ 89 h 212"/>
                <a:gd name="T98" fmla="*/ 46 w 227"/>
                <a:gd name="T99" fmla="*/ 96 h 212"/>
                <a:gd name="T100" fmla="*/ 37 w 227"/>
                <a:gd name="T101" fmla="*/ 96 h 212"/>
                <a:gd name="T102" fmla="*/ 29 w 227"/>
                <a:gd name="T103" fmla="*/ 102 h 212"/>
                <a:gd name="T104" fmla="*/ 18 w 227"/>
                <a:gd name="T105" fmla="*/ 113 h 212"/>
                <a:gd name="T106" fmla="*/ 1 w 227"/>
                <a:gd name="T107" fmla="*/ 11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212">
                  <a:moveTo>
                    <a:pt x="11" y="138"/>
                  </a:moveTo>
                  <a:cubicBezTo>
                    <a:pt x="17" y="147"/>
                    <a:pt x="17" y="147"/>
                    <a:pt x="17" y="147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9" y="155"/>
                    <a:pt x="20" y="157"/>
                    <a:pt x="21" y="158"/>
                  </a:cubicBezTo>
                  <a:cubicBezTo>
                    <a:pt x="21" y="158"/>
                    <a:pt x="21" y="159"/>
                    <a:pt x="21" y="160"/>
                  </a:cubicBezTo>
                  <a:cubicBezTo>
                    <a:pt x="21" y="161"/>
                    <a:pt x="21" y="161"/>
                    <a:pt x="21" y="162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22" y="165"/>
                    <a:pt x="22" y="167"/>
                    <a:pt x="20" y="168"/>
                  </a:cubicBezTo>
                  <a:cubicBezTo>
                    <a:pt x="20" y="169"/>
                    <a:pt x="19" y="171"/>
                    <a:pt x="17" y="173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0" y="180"/>
                    <a:pt x="10" y="180"/>
                    <a:pt x="10" y="180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8" y="189"/>
                    <a:pt x="14" y="190"/>
                    <a:pt x="14" y="190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20" y="193"/>
                    <a:pt x="20" y="193"/>
                    <a:pt x="20" y="193"/>
                  </a:cubicBezTo>
                  <a:cubicBezTo>
                    <a:pt x="21" y="198"/>
                    <a:pt x="21" y="198"/>
                    <a:pt x="21" y="198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21" y="205"/>
                    <a:pt x="21" y="205"/>
                    <a:pt x="21" y="206"/>
                  </a:cubicBezTo>
                  <a:cubicBezTo>
                    <a:pt x="21" y="206"/>
                    <a:pt x="21" y="210"/>
                    <a:pt x="21" y="211"/>
                  </a:cubicBezTo>
                  <a:cubicBezTo>
                    <a:pt x="21" y="211"/>
                    <a:pt x="21" y="211"/>
                    <a:pt x="21" y="211"/>
                  </a:cubicBezTo>
                  <a:cubicBezTo>
                    <a:pt x="21" y="211"/>
                    <a:pt x="21" y="212"/>
                    <a:pt x="21" y="212"/>
                  </a:cubicBezTo>
                  <a:cubicBezTo>
                    <a:pt x="24" y="210"/>
                    <a:pt x="24" y="210"/>
                    <a:pt x="24" y="210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25" y="211"/>
                    <a:pt x="27" y="211"/>
                    <a:pt x="29" y="212"/>
                  </a:cubicBezTo>
                  <a:cubicBezTo>
                    <a:pt x="30" y="210"/>
                    <a:pt x="31" y="209"/>
                    <a:pt x="32" y="209"/>
                  </a:cubicBezTo>
                  <a:cubicBezTo>
                    <a:pt x="32" y="209"/>
                    <a:pt x="32" y="209"/>
                    <a:pt x="32" y="210"/>
                  </a:cubicBezTo>
                  <a:cubicBezTo>
                    <a:pt x="33" y="209"/>
                    <a:pt x="34" y="206"/>
                    <a:pt x="34" y="206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54" y="194"/>
                    <a:pt x="54" y="194"/>
                    <a:pt x="54" y="194"/>
                  </a:cubicBezTo>
                  <a:cubicBezTo>
                    <a:pt x="60" y="190"/>
                    <a:pt x="60" y="190"/>
                    <a:pt x="60" y="190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88"/>
                    <a:pt x="96" y="188"/>
                    <a:pt x="96" y="188"/>
                  </a:cubicBezTo>
                  <a:cubicBezTo>
                    <a:pt x="97" y="189"/>
                    <a:pt x="100" y="189"/>
                    <a:pt x="101" y="189"/>
                  </a:cubicBezTo>
                  <a:cubicBezTo>
                    <a:pt x="103" y="189"/>
                    <a:pt x="111" y="188"/>
                    <a:pt x="112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8" y="193"/>
                    <a:pt x="118" y="193"/>
                    <a:pt x="118" y="193"/>
                  </a:cubicBezTo>
                  <a:cubicBezTo>
                    <a:pt x="119" y="192"/>
                    <a:pt x="120" y="191"/>
                    <a:pt x="121" y="19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24" y="190"/>
                    <a:pt x="127" y="192"/>
                    <a:pt x="127" y="192"/>
                  </a:cubicBezTo>
                  <a:cubicBezTo>
                    <a:pt x="129" y="193"/>
                    <a:pt x="129" y="193"/>
                    <a:pt x="129" y="193"/>
                  </a:cubicBezTo>
                  <a:cubicBezTo>
                    <a:pt x="130" y="189"/>
                    <a:pt x="130" y="189"/>
                    <a:pt x="130" y="189"/>
                  </a:cubicBezTo>
                  <a:cubicBezTo>
                    <a:pt x="135" y="190"/>
                    <a:pt x="135" y="190"/>
                    <a:pt x="135" y="190"/>
                  </a:cubicBezTo>
                  <a:cubicBezTo>
                    <a:pt x="140" y="185"/>
                    <a:pt x="140" y="185"/>
                    <a:pt x="140" y="185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5" y="187"/>
                    <a:pt x="145" y="187"/>
                    <a:pt x="145" y="187"/>
                  </a:cubicBezTo>
                  <a:cubicBezTo>
                    <a:pt x="149" y="184"/>
                    <a:pt x="149" y="184"/>
                    <a:pt x="149" y="184"/>
                  </a:cubicBezTo>
                  <a:cubicBezTo>
                    <a:pt x="153" y="187"/>
                    <a:pt x="153" y="187"/>
                    <a:pt x="153" y="187"/>
                  </a:cubicBezTo>
                  <a:cubicBezTo>
                    <a:pt x="153" y="185"/>
                    <a:pt x="155" y="184"/>
                    <a:pt x="158" y="183"/>
                  </a:cubicBezTo>
                  <a:cubicBezTo>
                    <a:pt x="159" y="182"/>
                    <a:pt x="162" y="180"/>
                    <a:pt x="164" y="180"/>
                  </a:cubicBezTo>
                  <a:cubicBezTo>
                    <a:pt x="166" y="180"/>
                    <a:pt x="168" y="181"/>
                    <a:pt x="168" y="182"/>
                  </a:cubicBezTo>
                  <a:cubicBezTo>
                    <a:pt x="169" y="183"/>
                    <a:pt x="170" y="183"/>
                    <a:pt x="171" y="185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5" y="184"/>
                    <a:pt x="175" y="184"/>
                    <a:pt x="175" y="184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180" y="181"/>
                    <a:pt x="180" y="181"/>
                    <a:pt x="180" y="181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91" y="177"/>
                    <a:pt x="191" y="177"/>
                    <a:pt x="191" y="177"/>
                  </a:cubicBezTo>
                  <a:cubicBezTo>
                    <a:pt x="197" y="179"/>
                    <a:pt x="197" y="179"/>
                    <a:pt x="197" y="179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202" y="183"/>
                    <a:pt x="202" y="183"/>
                    <a:pt x="202" y="183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1" y="179"/>
                    <a:pt x="201" y="179"/>
                    <a:pt x="201" y="179"/>
                  </a:cubicBezTo>
                  <a:cubicBezTo>
                    <a:pt x="196" y="168"/>
                    <a:pt x="196" y="168"/>
                    <a:pt x="196" y="168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13" y="142"/>
                    <a:pt x="213" y="142"/>
                    <a:pt x="213" y="142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19" y="137"/>
                    <a:pt x="219" y="137"/>
                    <a:pt x="219" y="137"/>
                  </a:cubicBezTo>
                  <a:cubicBezTo>
                    <a:pt x="218" y="137"/>
                    <a:pt x="218" y="137"/>
                    <a:pt x="218" y="137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6" y="135"/>
                    <a:pt x="216" y="135"/>
                    <a:pt x="216" y="135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13" y="130"/>
                    <a:pt x="213" y="130"/>
                    <a:pt x="213" y="130"/>
                  </a:cubicBezTo>
                  <a:cubicBezTo>
                    <a:pt x="210" y="123"/>
                    <a:pt x="210" y="123"/>
                    <a:pt x="210" y="123"/>
                  </a:cubicBezTo>
                  <a:cubicBezTo>
                    <a:pt x="210" y="122"/>
                    <a:pt x="210" y="122"/>
                    <a:pt x="210" y="122"/>
                  </a:cubicBezTo>
                  <a:cubicBezTo>
                    <a:pt x="209" y="122"/>
                    <a:pt x="209" y="122"/>
                    <a:pt x="209" y="122"/>
                  </a:cubicBezTo>
                  <a:cubicBezTo>
                    <a:pt x="206" y="118"/>
                    <a:pt x="206" y="118"/>
                    <a:pt x="206" y="118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5" y="112"/>
                    <a:pt x="205" y="112"/>
                    <a:pt x="205" y="112"/>
                  </a:cubicBezTo>
                  <a:cubicBezTo>
                    <a:pt x="201" y="111"/>
                    <a:pt x="201" y="111"/>
                    <a:pt x="201" y="111"/>
                  </a:cubicBezTo>
                  <a:cubicBezTo>
                    <a:pt x="197" y="107"/>
                    <a:pt x="197" y="107"/>
                    <a:pt x="197" y="107"/>
                  </a:cubicBezTo>
                  <a:cubicBezTo>
                    <a:pt x="196" y="104"/>
                    <a:pt x="196" y="104"/>
                    <a:pt x="196" y="104"/>
                  </a:cubicBezTo>
                  <a:cubicBezTo>
                    <a:pt x="198" y="97"/>
                    <a:pt x="198" y="97"/>
                    <a:pt x="198" y="97"/>
                  </a:cubicBezTo>
                  <a:cubicBezTo>
                    <a:pt x="199" y="96"/>
                    <a:pt x="200" y="95"/>
                    <a:pt x="203" y="94"/>
                  </a:cubicBezTo>
                  <a:cubicBezTo>
                    <a:pt x="204" y="93"/>
                    <a:pt x="205" y="93"/>
                    <a:pt x="206" y="93"/>
                  </a:cubicBezTo>
                  <a:cubicBezTo>
                    <a:pt x="207" y="93"/>
                    <a:pt x="208" y="93"/>
                    <a:pt x="209" y="94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9" y="92"/>
                    <a:pt x="222" y="90"/>
                    <a:pt x="223" y="89"/>
                  </a:cubicBezTo>
                  <a:cubicBezTo>
                    <a:pt x="223" y="88"/>
                    <a:pt x="223" y="87"/>
                    <a:pt x="222" y="86"/>
                  </a:cubicBezTo>
                  <a:cubicBezTo>
                    <a:pt x="221" y="84"/>
                    <a:pt x="221" y="84"/>
                    <a:pt x="221" y="84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79"/>
                    <a:pt x="227" y="79"/>
                    <a:pt x="227" y="79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16" y="73"/>
                    <a:pt x="216" y="73"/>
                    <a:pt x="216" y="73"/>
                  </a:cubicBezTo>
                  <a:cubicBezTo>
                    <a:pt x="217" y="71"/>
                    <a:pt x="217" y="71"/>
                    <a:pt x="217" y="71"/>
                  </a:cubicBezTo>
                  <a:cubicBezTo>
                    <a:pt x="217" y="71"/>
                    <a:pt x="217" y="71"/>
                    <a:pt x="217" y="71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6" y="72"/>
                    <a:pt x="206" y="72"/>
                    <a:pt x="206" y="72"/>
                  </a:cubicBezTo>
                  <a:cubicBezTo>
                    <a:pt x="199" y="72"/>
                    <a:pt x="199" y="72"/>
                    <a:pt x="199" y="72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3" y="60"/>
                    <a:pt x="193" y="60"/>
                    <a:pt x="193" y="60"/>
                  </a:cubicBezTo>
                  <a:cubicBezTo>
                    <a:pt x="184" y="58"/>
                    <a:pt x="184" y="58"/>
                    <a:pt x="184" y="58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9" y="50"/>
                    <a:pt x="177" y="50"/>
                    <a:pt x="177" y="50"/>
                  </a:cubicBezTo>
                  <a:cubicBezTo>
                    <a:pt x="175" y="49"/>
                    <a:pt x="174" y="48"/>
                    <a:pt x="174" y="48"/>
                  </a:cubicBezTo>
                  <a:cubicBezTo>
                    <a:pt x="173" y="46"/>
                    <a:pt x="174" y="45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5" y="8"/>
                    <a:pt x="155" y="8"/>
                    <a:pt x="155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0" y="1"/>
                    <a:pt x="138" y="2"/>
                    <a:pt x="136" y="2"/>
                  </a:cubicBezTo>
                  <a:cubicBezTo>
                    <a:pt x="135" y="2"/>
                    <a:pt x="135" y="3"/>
                    <a:pt x="135" y="3"/>
                  </a:cubicBezTo>
                  <a:cubicBezTo>
                    <a:pt x="134" y="3"/>
                    <a:pt x="133" y="4"/>
                    <a:pt x="132" y="4"/>
                  </a:cubicBezTo>
                  <a:cubicBezTo>
                    <a:pt x="132" y="4"/>
                    <a:pt x="131" y="5"/>
                    <a:pt x="131" y="6"/>
                  </a:cubicBezTo>
                  <a:cubicBezTo>
                    <a:pt x="130" y="9"/>
                    <a:pt x="126" y="11"/>
                    <a:pt x="124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2" y="11"/>
                    <a:pt x="120" y="9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6" y="3"/>
                    <a:pt x="95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2" y="4"/>
                    <a:pt x="92" y="4"/>
                  </a:cubicBezTo>
                  <a:cubicBezTo>
                    <a:pt x="92" y="4"/>
                    <a:pt x="91" y="4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0" y="4"/>
                    <a:pt x="89" y="3"/>
                    <a:pt x="87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72" y="18"/>
                    <a:pt x="69" y="18"/>
                  </a:cubicBezTo>
                  <a:cubicBezTo>
                    <a:pt x="65" y="17"/>
                    <a:pt x="66" y="18"/>
                    <a:pt x="66" y="1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1" y="25"/>
                    <a:pt x="59" y="26"/>
                  </a:cubicBezTo>
                  <a:cubicBezTo>
                    <a:pt x="56" y="27"/>
                    <a:pt x="57" y="28"/>
                    <a:pt x="57" y="2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1"/>
                    <a:pt x="46" y="85"/>
                    <a:pt x="45" y="87"/>
                  </a:cubicBezTo>
                  <a:cubicBezTo>
                    <a:pt x="44" y="89"/>
                    <a:pt x="47" y="89"/>
                    <a:pt x="47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100"/>
                    <a:pt x="32" y="100"/>
                    <a:pt x="31" y="100"/>
                  </a:cubicBezTo>
                  <a:cubicBezTo>
                    <a:pt x="30" y="100"/>
                    <a:pt x="29" y="102"/>
                    <a:pt x="29" y="102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1" y="119"/>
                    <a:pt x="3" y="124"/>
                    <a:pt x="6" y="129"/>
                  </a:cubicBezTo>
                  <a:lnTo>
                    <a:pt x="11" y="138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0" name="Freeform 236"/>
            <p:cNvSpPr>
              <a:spLocks/>
            </p:cNvSpPr>
            <p:nvPr/>
          </p:nvSpPr>
          <p:spPr bwMode="auto">
            <a:xfrm>
              <a:off x="4936352" y="610286"/>
              <a:ext cx="38099" cy="38099"/>
            </a:xfrm>
            <a:custGeom>
              <a:avLst/>
              <a:gdLst>
                <a:gd name="T0" fmla="*/ 9 w 12"/>
                <a:gd name="T1" fmla="*/ 0 h 12"/>
                <a:gd name="T2" fmla="*/ 5 w 12"/>
                <a:gd name="T3" fmla="*/ 2 h 12"/>
                <a:gd name="T4" fmla="*/ 5 w 12"/>
                <a:gd name="T5" fmla="*/ 4 h 12"/>
                <a:gd name="T6" fmla="*/ 2 w 12"/>
                <a:gd name="T7" fmla="*/ 7 h 12"/>
                <a:gd name="T8" fmla="*/ 1 w 12"/>
                <a:gd name="T9" fmla="*/ 10 h 12"/>
                <a:gd name="T10" fmla="*/ 4 w 12"/>
                <a:gd name="T11" fmla="*/ 12 h 12"/>
                <a:gd name="T12" fmla="*/ 7 w 12"/>
                <a:gd name="T13" fmla="*/ 12 h 12"/>
                <a:gd name="T14" fmla="*/ 8 w 12"/>
                <a:gd name="T15" fmla="*/ 8 h 12"/>
                <a:gd name="T16" fmla="*/ 11 w 12"/>
                <a:gd name="T17" fmla="*/ 4 h 12"/>
                <a:gd name="T18" fmla="*/ 11 w 12"/>
                <a:gd name="T19" fmla="*/ 2 h 12"/>
                <a:gd name="T20" fmla="*/ 9 w 12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9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4" y="2"/>
                    <a:pt x="5" y="4"/>
                    <a:pt x="5" y="4"/>
                  </a:cubicBezTo>
                  <a:cubicBezTo>
                    <a:pt x="5" y="5"/>
                    <a:pt x="3" y="6"/>
                    <a:pt x="2" y="7"/>
                  </a:cubicBezTo>
                  <a:cubicBezTo>
                    <a:pt x="0" y="8"/>
                    <a:pt x="1" y="10"/>
                    <a:pt x="1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7" y="12"/>
                    <a:pt x="7" y="10"/>
                    <a:pt x="8" y="8"/>
                  </a:cubicBezTo>
                  <a:cubicBezTo>
                    <a:pt x="8" y="6"/>
                    <a:pt x="10" y="5"/>
                    <a:pt x="11" y="4"/>
                  </a:cubicBezTo>
                  <a:cubicBezTo>
                    <a:pt x="12" y="4"/>
                    <a:pt x="11" y="4"/>
                    <a:pt x="11" y="2"/>
                  </a:cubicBezTo>
                  <a:cubicBezTo>
                    <a:pt x="11" y="1"/>
                    <a:pt x="11" y="0"/>
                    <a:pt x="9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1" name="Freeform 237"/>
            <p:cNvSpPr>
              <a:spLocks/>
            </p:cNvSpPr>
            <p:nvPr/>
          </p:nvSpPr>
          <p:spPr bwMode="auto">
            <a:xfrm>
              <a:off x="4890314" y="584886"/>
              <a:ext cx="87314" cy="53974"/>
            </a:xfrm>
            <a:custGeom>
              <a:avLst/>
              <a:gdLst>
                <a:gd name="T0" fmla="*/ 4 w 27"/>
                <a:gd name="T1" fmla="*/ 16 h 17"/>
                <a:gd name="T2" fmla="*/ 7 w 27"/>
                <a:gd name="T3" fmla="*/ 16 h 17"/>
                <a:gd name="T4" fmla="*/ 15 w 27"/>
                <a:gd name="T5" fmla="*/ 13 h 17"/>
                <a:gd name="T6" fmla="*/ 16 w 27"/>
                <a:gd name="T7" fmla="*/ 10 h 17"/>
                <a:gd name="T8" fmla="*/ 21 w 27"/>
                <a:gd name="T9" fmla="*/ 5 h 17"/>
                <a:gd name="T10" fmla="*/ 24 w 27"/>
                <a:gd name="T11" fmla="*/ 2 h 17"/>
                <a:gd name="T12" fmla="*/ 21 w 27"/>
                <a:gd name="T13" fmla="*/ 2 h 17"/>
                <a:gd name="T14" fmla="*/ 19 w 27"/>
                <a:gd name="T15" fmla="*/ 0 h 17"/>
                <a:gd name="T16" fmla="*/ 13 w 27"/>
                <a:gd name="T17" fmla="*/ 1 h 17"/>
                <a:gd name="T18" fmla="*/ 10 w 27"/>
                <a:gd name="T19" fmla="*/ 5 h 17"/>
                <a:gd name="T20" fmla="*/ 2 w 27"/>
                <a:gd name="T21" fmla="*/ 9 h 17"/>
                <a:gd name="T22" fmla="*/ 2 w 27"/>
                <a:gd name="T23" fmla="*/ 12 h 17"/>
                <a:gd name="T24" fmla="*/ 4 w 27"/>
                <a:gd name="T2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7">
                  <a:moveTo>
                    <a:pt x="4" y="16"/>
                  </a:moveTo>
                  <a:cubicBezTo>
                    <a:pt x="4" y="17"/>
                    <a:pt x="6" y="16"/>
                    <a:pt x="7" y="16"/>
                  </a:cubicBezTo>
                  <a:cubicBezTo>
                    <a:pt x="9" y="16"/>
                    <a:pt x="14" y="13"/>
                    <a:pt x="15" y="13"/>
                  </a:cubicBezTo>
                  <a:cubicBezTo>
                    <a:pt x="16" y="12"/>
                    <a:pt x="15" y="11"/>
                    <a:pt x="16" y="10"/>
                  </a:cubicBezTo>
                  <a:cubicBezTo>
                    <a:pt x="16" y="8"/>
                    <a:pt x="20" y="5"/>
                    <a:pt x="21" y="5"/>
                  </a:cubicBezTo>
                  <a:cubicBezTo>
                    <a:pt x="21" y="4"/>
                    <a:pt x="22" y="4"/>
                    <a:pt x="24" y="2"/>
                  </a:cubicBezTo>
                  <a:cubicBezTo>
                    <a:pt x="27" y="0"/>
                    <a:pt x="23" y="2"/>
                    <a:pt x="21" y="2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9" y="0"/>
                    <a:pt x="14" y="0"/>
                    <a:pt x="13" y="1"/>
                  </a:cubicBezTo>
                  <a:cubicBezTo>
                    <a:pt x="12" y="1"/>
                    <a:pt x="10" y="5"/>
                    <a:pt x="10" y="5"/>
                  </a:cubicBezTo>
                  <a:cubicBezTo>
                    <a:pt x="10" y="5"/>
                    <a:pt x="4" y="8"/>
                    <a:pt x="2" y="9"/>
                  </a:cubicBezTo>
                  <a:cubicBezTo>
                    <a:pt x="0" y="10"/>
                    <a:pt x="2" y="12"/>
                    <a:pt x="2" y="12"/>
                  </a:cubicBezTo>
                  <a:cubicBezTo>
                    <a:pt x="2" y="13"/>
                    <a:pt x="3" y="15"/>
                    <a:pt x="4" y="16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2" name="Freeform 238"/>
            <p:cNvSpPr>
              <a:spLocks/>
            </p:cNvSpPr>
            <p:nvPr/>
          </p:nvSpPr>
          <p:spPr bwMode="auto">
            <a:xfrm>
              <a:off x="3967977" y="489636"/>
              <a:ext cx="1365249" cy="1946271"/>
            </a:xfrm>
            <a:custGeom>
              <a:avLst/>
              <a:gdLst>
                <a:gd name="T0" fmla="*/ 413 w 429"/>
                <a:gd name="T1" fmla="*/ 45 h 611"/>
                <a:gd name="T2" fmla="*/ 410 w 429"/>
                <a:gd name="T3" fmla="*/ 10 h 611"/>
                <a:gd name="T4" fmla="*/ 367 w 429"/>
                <a:gd name="T5" fmla="*/ 4 h 611"/>
                <a:gd name="T6" fmla="*/ 357 w 429"/>
                <a:gd name="T7" fmla="*/ 18 h 611"/>
                <a:gd name="T8" fmla="*/ 336 w 429"/>
                <a:gd name="T9" fmla="*/ 41 h 611"/>
                <a:gd name="T10" fmla="*/ 333 w 429"/>
                <a:gd name="T11" fmla="*/ 15 h 611"/>
                <a:gd name="T12" fmla="*/ 326 w 429"/>
                <a:gd name="T13" fmla="*/ 32 h 611"/>
                <a:gd name="T14" fmla="*/ 303 w 429"/>
                <a:gd name="T15" fmla="*/ 51 h 611"/>
                <a:gd name="T16" fmla="*/ 291 w 429"/>
                <a:gd name="T17" fmla="*/ 61 h 611"/>
                <a:gd name="T18" fmla="*/ 282 w 429"/>
                <a:gd name="T19" fmla="*/ 71 h 611"/>
                <a:gd name="T20" fmla="*/ 264 w 429"/>
                <a:gd name="T21" fmla="*/ 78 h 611"/>
                <a:gd name="T22" fmla="*/ 250 w 429"/>
                <a:gd name="T23" fmla="*/ 83 h 611"/>
                <a:gd name="T24" fmla="*/ 223 w 429"/>
                <a:gd name="T25" fmla="*/ 115 h 611"/>
                <a:gd name="T26" fmla="*/ 221 w 429"/>
                <a:gd name="T27" fmla="*/ 133 h 611"/>
                <a:gd name="T28" fmla="*/ 189 w 429"/>
                <a:gd name="T29" fmla="*/ 146 h 611"/>
                <a:gd name="T30" fmla="*/ 161 w 429"/>
                <a:gd name="T31" fmla="*/ 179 h 611"/>
                <a:gd name="T32" fmla="*/ 206 w 429"/>
                <a:gd name="T33" fmla="*/ 171 h 611"/>
                <a:gd name="T34" fmla="*/ 194 w 429"/>
                <a:gd name="T35" fmla="*/ 180 h 611"/>
                <a:gd name="T36" fmla="*/ 192 w 429"/>
                <a:gd name="T37" fmla="*/ 196 h 611"/>
                <a:gd name="T38" fmla="*/ 177 w 429"/>
                <a:gd name="T39" fmla="*/ 221 h 611"/>
                <a:gd name="T40" fmla="*/ 179 w 429"/>
                <a:gd name="T41" fmla="*/ 253 h 611"/>
                <a:gd name="T42" fmla="*/ 159 w 429"/>
                <a:gd name="T43" fmla="*/ 284 h 611"/>
                <a:gd name="T44" fmla="*/ 138 w 429"/>
                <a:gd name="T45" fmla="*/ 306 h 611"/>
                <a:gd name="T46" fmla="*/ 143 w 429"/>
                <a:gd name="T47" fmla="*/ 322 h 611"/>
                <a:gd name="T48" fmla="*/ 117 w 429"/>
                <a:gd name="T49" fmla="*/ 351 h 611"/>
                <a:gd name="T50" fmla="*/ 126 w 429"/>
                <a:gd name="T51" fmla="*/ 368 h 611"/>
                <a:gd name="T52" fmla="*/ 91 w 429"/>
                <a:gd name="T53" fmla="*/ 365 h 611"/>
                <a:gd name="T54" fmla="*/ 77 w 429"/>
                <a:gd name="T55" fmla="*/ 388 h 611"/>
                <a:gd name="T56" fmla="*/ 59 w 429"/>
                <a:gd name="T57" fmla="*/ 404 h 611"/>
                <a:gd name="T58" fmla="*/ 29 w 429"/>
                <a:gd name="T59" fmla="*/ 419 h 611"/>
                <a:gd name="T60" fmla="*/ 16 w 429"/>
                <a:gd name="T61" fmla="*/ 428 h 611"/>
                <a:gd name="T62" fmla="*/ 12 w 429"/>
                <a:gd name="T63" fmla="*/ 443 h 611"/>
                <a:gd name="T64" fmla="*/ 13 w 429"/>
                <a:gd name="T65" fmla="*/ 469 h 611"/>
                <a:gd name="T66" fmla="*/ 2 w 429"/>
                <a:gd name="T67" fmla="*/ 507 h 611"/>
                <a:gd name="T68" fmla="*/ 6 w 429"/>
                <a:gd name="T69" fmla="*/ 528 h 611"/>
                <a:gd name="T70" fmla="*/ 11 w 429"/>
                <a:gd name="T71" fmla="*/ 555 h 611"/>
                <a:gd name="T72" fmla="*/ 11 w 429"/>
                <a:gd name="T73" fmla="*/ 574 h 611"/>
                <a:gd name="T74" fmla="*/ 32 w 429"/>
                <a:gd name="T75" fmla="*/ 606 h 611"/>
                <a:gd name="T76" fmla="*/ 77 w 429"/>
                <a:gd name="T77" fmla="*/ 601 h 611"/>
                <a:gd name="T78" fmla="*/ 128 w 429"/>
                <a:gd name="T79" fmla="*/ 557 h 611"/>
                <a:gd name="T80" fmla="*/ 148 w 429"/>
                <a:gd name="T81" fmla="*/ 570 h 611"/>
                <a:gd name="T82" fmla="*/ 151 w 429"/>
                <a:gd name="T83" fmla="*/ 532 h 611"/>
                <a:gd name="T84" fmla="*/ 165 w 429"/>
                <a:gd name="T85" fmla="*/ 515 h 611"/>
                <a:gd name="T86" fmla="*/ 167 w 429"/>
                <a:gd name="T87" fmla="*/ 473 h 611"/>
                <a:gd name="T88" fmla="*/ 151 w 429"/>
                <a:gd name="T89" fmla="*/ 405 h 611"/>
                <a:gd name="T90" fmla="*/ 154 w 429"/>
                <a:gd name="T91" fmla="*/ 359 h 611"/>
                <a:gd name="T92" fmla="*/ 191 w 429"/>
                <a:gd name="T93" fmla="*/ 291 h 611"/>
                <a:gd name="T94" fmla="*/ 205 w 429"/>
                <a:gd name="T95" fmla="*/ 235 h 611"/>
                <a:gd name="T96" fmla="*/ 220 w 429"/>
                <a:gd name="T97" fmla="*/ 183 h 611"/>
                <a:gd name="T98" fmla="*/ 243 w 429"/>
                <a:gd name="T99" fmla="*/ 138 h 611"/>
                <a:gd name="T100" fmla="*/ 271 w 429"/>
                <a:gd name="T101" fmla="*/ 136 h 611"/>
                <a:gd name="T102" fmla="*/ 283 w 429"/>
                <a:gd name="T103" fmla="*/ 109 h 611"/>
                <a:gd name="T104" fmla="*/ 325 w 429"/>
                <a:gd name="T105" fmla="*/ 122 h 611"/>
                <a:gd name="T106" fmla="*/ 349 w 429"/>
                <a:gd name="T107" fmla="*/ 112 h 611"/>
                <a:gd name="T108" fmla="*/ 357 w 429"/>
                <a:gd name="T109" fmla="*/ 64 h 611"/>
                <a:gd name="T110" fmla="*/ 386 w 429"/>
                <a:gd name="T111" fmla="*/ 49 h 611"/>
                <a:gd name="T112" fmla="*/ 408 w 429"/>
                <a:gd name="T113" fmla="*/ 69 h 611"/>
                <a:gd name="T114" fmla="*/ 420 w 429"/>
                <a:gd name="T115" fmla="*/ 63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9" h="611">
                  <a:moveTo>
                    <a:pt x="429" y="54"/>
                  </a:moveTo>
                  <a:cubicBezTo>
                    <a:pt x="429" y="53"/>
                    <a:pt x="428" y="52"/>
                    <a:pt x="428" y="51"/>
                  </a:cubicBezTo>
                  <a:cubicBezTo>
                    <a:pt x="428" y="50"/>
                    <a:pt x="427" y="49"/>
                    <a:pt x="427" y="48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5"/>
                    <a:pt x="428" y="45"/>
                  </a:cubicBezTo>
                  <a:cubicBezTo>
                    <a:pt x="427" y="44"/>
                    <a:pt x="427" y="44"/>
                    <a:pt x="426" y="44"/>
                  </a:cubicBezTo>
                  <a:cubicBezTo>
                    <a:pt x="424" y="45"/>
                    <a:pt x="420" y="50"/>
                    <a:pt x="420" y="50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3" y="45"/>
                    <a:pt x="413" y="45"/>
                    <a:pt x="413" y="45"/>
                  </a:cubicBezTo>
                  <a:cubicBezTo>
                    <a:pt x="406" y="43"/>
                    <a:pt x="406" y="43"/>
                    <a:pt x="406" y="43"/>
                  </a:cubicBezTo>
                  <a:cubicBezTo>
                    <a:pt x="406" y="43"/>
                    <a:pt x="404" y="40"/>
                    <a:pt x="402" y="41"/>
                  </a:cubicBezTo>
                  <a:cubicBezTo>
                    <a:pt x="399" y="41"/>
                    <a:pt x="395" y="41"/>
                    <a:pt x="395" y="41"/>
                  </a:cubicBezTo>
                  <a:cubicBezTo>
                    <a:pt x="395" y="41"/>
                    <a:pt x="391" y="38"/>
                    <a:pt x="394" y="38"/>
                  </a:cubicBezTo>
                  <a:cubicBezTo>
                    <a:pt x="396" y="38"/>
                    <a:pt x="401" y="38"/>
                    <a:pt x="403" y="38"/>
                  </a:cubicBezTo>
                  <a:cubicBezTo>
                    <a:pt x="405" y="38"/>
                    <a:pt x="417" y="34"/>
                    <a:pt x="417" y="34"/>
                  </a:cubicBezTo>
                  <a:cubicBezTo>
                    <a:pt x="418" y="29"/>
                    <a:pt x="418" y="29"/>
                    <a:pt x="418" y="29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14" y="17"/>
                    <a:pt x="414" y="17"/>
                    <a:pt x="414" y="17"/>
                  </a:cubicBezTo>
                  <a:cubicBezTo>
                    <a:pt x="410" y="10"/>
                    <a:pt x="410" y="10"/>
                    <a:pt x="410" y="10"/>
                  </a:cubicBezTo>
                  <a:cubicBezTo>
                    <a:pt x="410" y="10"/>
                    <a:pt x="410" y="8"/>
                    <a:pt x="407" y="8"/>
                  </a:cubicBezTo>
                  <a:cubicBezTo>
                    <a:pt x="405" y="8"/>
                    <a:pt x="399" y="11"/>
                    <a:pt x="399" y="11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87" y="9"/>
                    <a:pt x="387" y="9"/>
                    <a:pt x="387" y="9"/>
                  </a:cubicBezTo>
                  <a:cubicBezTo>
                    <a:pt x="377" y="6"/>
                    <a:pt x="377" y="6"/>
                    <a:pt x="377" y="6"/>
                  </a:cubicBezTo>
                  <a:cubicBezTo>
                    <a:pt x="376" y="8"/>
                    <a:pt x="376" y="8"/>
                    <a:pt x="376" y="8"/>
                  </a:cubicBezTo>
                  <a:cubicBezTo>
                    <a:pt x="376" y="8"/>
                    <a:pt x="373" y="7"/>
                    <a:pt x="373" y="5"/>
                  </a:cubicBezTo>
                  <a:cubicBezTo>
                    <a:pt x="373" y="4"/>
                    <a:pt x="373" y="2"/>
                    <a:pt x="373" y="2"/>
                  </a:cubicBezTo>
                  <a:cubicBezTo>
                    <a:pt x="369" y="3"/>
                    <a:pt x="369" y="3"/>
                    <a:pt x="369" y="3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0" y="6"/>
                    <a:pt x="360" y="6"/>
                    <a:pt x="360" y="6"/>
                  </a:cubicBezTo>
                  <a:cubicBezTo>
                    <a:pt x="363" y="11"/>
                    <a:pt x="363" y="11"/>
                    <a:pt x="363" y="11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59" y="34"/>
                    <a:pt x="359" y="34"/>
                    <a:pt x="359" y="34"/>
                  </a:cubicBezTo>
                  <a:cubicBezTo>
                    <a:pt x="354" y="30"/>
                    <a:pt x="354" y="30"/>
                    <a:pt x="354" y="30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7" y="18"/>
                    <a:pt x="357" y="18"/>
                    <a:pt x="357" y="18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7" y="17"/>
                    <a:pt x="347" y="17"/>
                    <a:pt x="347" y="17"/>
                  </a:cubicBezTo>
                  <a:cubicBezTo>
                    <a:pt x="348" y="25"/>
                    <a:pt x="348" y="25"/>
                    <a:pt x="348" y="25"/>
                  </a:cubicBezTo>
                  <a:cubicBezTo>
                    <a:pt x="345" y="30"/>
                    <a:pt x="345" y="30"/>
                    <a:pt x="345" y="30"/>
                  </a:cubicBezTo>
                  <a:cubicBezTo>
                    <a:pt x="345" y="37"/>
                    <a:pt x="345" y="37"/>
                    <a:pt x="345" y="37"/>
                  </a:cubicBezTo>
                  <a:cubicBezTo>
                    <a:pt x="343" y="43"/>
                    <a:pt x="343" y="43"/>
                    <a:pt x="343" y="43"/>
                  </a:cubicBezTo>
                  <a:cubicBezTo>
                    <a:pt x="342" y="51"/>
                    <a:pt x="342" y="51"/>
                    <a:pt x="342" y="51"/>
                  </a:cubicBezTo>
                  <a:cubicBezTo>
                    <a:pt x="342" y="51"/>
                    <a:pt x="342" y="52"/>
                    <a:pt x="340" y="52"/>
                  </a:cubicBezTo>
                  <a:cubicBezTo>
                    <a:pt x="339" y="53"/>
                    <a:pt x="336" y="52"/>
                    <a:pt x="336" y="52"/>
                  </a:cubicBezTo>
                  <a:cubicBezTo>
                    <a:pt x="336" y="41"/>
                    <a:pt x="336" y="41"/>
                    <a:pt x="336" y="41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9" y="30"/>
                    <a:pt x="339" y="30"/>
                    <a:pt x="339" y="30"/>
                  </a:cubicBezTo>
                  <a:cubicBezTo>
                    <a:pt x="343" y="24"/>
                    <a:pt x="343" y="24"/>
                    <a:pt x="343" y="24"/>
                  </a:cubicBezTo>
                  <a:cubicBezTo>
                    <a:pt x="343" y="24"/>
                    <a:pt x="343" y="20"/>
                    <a:pt x="342" y="20"/>
                  </a:cubicBezTo>
                  <a:cubicBezTo>
                    <a:pt x="342" y="19"/>
                    <a:pt x="341" y="18"/>
                    <a:pt x="341" y="18"/>
                  </a:cubicBezTo>
                  <a:cubicBezTo>
                    <a:pt x="341" y="18"/>
                    <a:pt x="345" y="15"/>
                    <a:pt x="345" y="15"/>
                  </a:cubicBezTo>
                  <a:cubicBezTo>
                    <a:pt x="345" y="15"/>
                    <a:pt x="344" y="12"/>
                    <a:pt x="342" y="11"/>
                  </a:cubicBezTo>
                  <a:cubicBezTo>
                    <a:pt x="340" y="9"/>
                    <a:pt x="339" y="8"/>
                    <a:pt x="338" y="9"/>
                  </a:cubicBezTo>
                  <a:cubicBezTo>
                    <a:pt x="336" y="10"/>
                    <a:pt x="332" y="11"/>
                    <a:pt x="332" y="12"/>
                  </a:cubicBezTo>
                  <a:cubicBezTo>
                    <a:pt x="332" y="12"/>
                    <a:pt x="332" y="14"/>
                    <a:pt x="333" y="15"/>
                  </a:cubicBezTo>
                  <a:cubicBezTo>
                    <a:pt x="334" y="16"/>
                    <a:pt x="335" y="16"/>
                    <a:pt x="335" y="16"/>
                  </a:cubicBezTo>
                  <a:cubicBezTo>
                    <a:pt x="335" y="17"/>
                    <a:pt x="336" y="19"/>
                    <a:pt x="335" y="20"/>
                  </a:cubicBezTo>
                  <a:cubicBezTo>
                    <a:pt x="335" y="21"/>
                    <a:pt x="335" y="23"/>
                    <a:pt x="333" y="22"/>
                  </a:cubicBezTo>
                  <a:cubicBezTo>
                    <a:pt x="331" y="21"/>
                    <a:pt x="327" y="19"/>
                    <a:pt x="326" y="19"/>
                  </a:cubicBezTo>
                  <a:cubicBezTo>
                    <a:pt x="326" y="18"/>
                    <a:pt x="326" y="15"/>
                    <a:pt x="325" y="18"/>
                  </a:cubicBezTo>
                  <a:cubicBezTo>
                    <a:pt x="323" y="21"/>
                    <a:pt x="323" y="22"/>
                    <a:pt x="323" y="23"/>
                  </a:cubicBezTo>
                  <a:cubicBezTo>
                    <a:pt x="324" y="25"/>
                    <a:pt x="325" y="25"/>
                    <a:pt x="325" y="25"/>
                  </a:cubicBezTo>
                  <a:cubicBezTo>
                    <a:pt x="325" y="26"/>
                    <a:pt x="322" y="27"/>
                    <a:pt x="322" y="27"/>
                  </a:cubicBezTo>
                  <a:cubicBezTo>
                    <a:pt x="322" y="28"/>
                    <a:pt x="321" y="29"/>
                    <a:pt x="323" y="30"/>
                  </a:cubicBezTo>
                  <a:cubicBezTo>
                    <a:pt x="324" y="31"/>
                    <a:pt x="326" y="32"/>
                    <a:pt x="326" y="32"/>
                  </a:cubicBezTo>
                  <a:cubicBezTo>
                    <a:pt x="326" y="32"/>
                    <a:pt x="327" y="35"/>
                    <a:pt x="327" y="35"/>
                  </a:cubicBezTo>
                  <a:cubicBezTo>
                    <a:pt x="327" y="35"/>
                    <a:pt x="322" y="34"/>
                    <a:pt x="322" y="35"/>
                  </a:cubicBezTo>
                  <a:cubicBezTo>
                    <a:pt x="322" y="36"/>
                    <a:pt x="322" y="38"/>
                    <a:pt x="322" y="39"/>
                  </a:cubicBezTo>
                  <a:cubicBezTo>
                    <a:pt x="322" y="39"/>
                    <a:pt x="322" y="41"/>
                    <a:pt x="322" y="41"/>
                  </a:cubicBezTo>
                  <a:cubicBezTo>
                    <a:pt x="322" y="42"/>
                    <a:pt x="318" y="42"/>
                    <a:pt x="317" y="43"/>
                  </a:cubicBezTo>
                  <a:cubicBezTo>
                    <a:pt x="316" y="43"/>
                    <a:pt x="316" y="46"/>
                    <a:pt x="315" y="48"/>
                  </a:cubicBezTo>
                  <a:cubicBezTo>
                    <a:pt x="315" y="49"/>
                    <a:pt x="315" y="50"/>
                    <a:pt x="314" y="51"/>
                  </a:cubicBezTo>
                  <a:cubicBezTo>
                    <a:pt x="314" y="52"/>
                    <a:pt x="313" y="54"/>
                    <a:pt x="313" y="54"/>
                  </a:cubicBezTo>
                  <a:cubicBezTo>
                    <a:pt x="313" y="54"/>
                    <a:pt x="313" y="54"/>
                    <a:pt x="311" y="54"/>
                  </a:cubicBezTo>
                  <a:cubicBezTo>
                    <a:pt x="310" y="54"/>
                    <a:pt x="305" y="50"/>
                    <a:pt x="303" y="51"/>
                  </a:cubicBezTo>
                  <a:cubicBezTo>
                    <a:pt x="302" y="51"/>
                    <a:pt x="300" y="52"/>
                    <a:pt x="300" y="53"/>
                  </a:cubicBezTo>
                  <a:cubicBezTo>
                    <a:pt x="300" y="54"/>
                    <a:pt x="303" y="56"/>
                    <a:pt x="303" y="56"/>
                  </a:cubicBezTo>
                  <a:cubicBezTo>
                    <a:pt x="304" y="56"/>
                    <a:pt x="308" y="57"/>
                    <a:pt x="308" y="58"/>
                  </a:cubicBezTo>
                  <a:cubicBezTo>
                    <a:pt x="308" y="59"/>
                    <a:pt x="308" y="64"/>
                    <a:pt x="308" y="64"/>
                  </a:cubicBezTo>
                  <a:cubicBezTo>
                    <a:pt x="308" y="64"/>
                    <a:pt x="312" y="71"/>
                    <a:pt x="306" y="65"/>
                  </a:cubicBezTo>
                  <a:cubicBezTo>
                    <a:pt x="300" y="59"/>
                    <a:pt x="300" y="58"/>
                    <a:pt x="299" y="58"/>
                  </a:cubicBezTo>
                  <a:cubicBezTo>
                    <a:pt x="298" y="58"/>
                    <a:pt x="292" y="56"/>
                    <a:pt x="292" y="56"/>
                  </a:cubicBezTo>
                  <a:cubicBezTo>
                    <a:pt x="292" y="56"/>
                    <a:pt x="291" y="54"/>
                    <a:pt x="291" y="56"/>
                  </a:cubicBezTo>
                  <a:cubicBezTo>
                    <a:pt x="290" y="58"/>
                    <a:pt x="292" y="61"/>
                    <a:pt x="292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1" y="61"/>
                    <a:pt x="289" y="59"/>
                    <a:pt x="288" y="58"/>
                  </a:cubicBezTo>
                  <a:cubicBezTo>
                    <a:pt x="287" y="57"/>
                    <a:pt x="284" y="58"/>
                    <a:pt x="284" y="58"/>
                  </a:cubicBezTo>
                  <a:cubicBezTo>
                    <a:pt x="284" y="58"/>
                    <a:pt x="283" y="60"/>
                    <a:pt x="282" y="61"/>
                  </a:cubicBezTo>
                  <a:cubicBezTo>
                    <a:pt x="281" y="62"/>
                    <a:pt x="278" y="59"/>
                    <a:pt x="281" y="62"/>
                  </a:cubicBezTo>
                  <a:cubicBezTo>
                    <a:pt x="283" y="66"/>
                    <a:pt x="285" y="66"/>
                    <a:pt x="286" y="67"/>
                  </a:cubicBezTo>
                  <a:cubicBezTo>
                    <a:pt x="287" y="68"/>
                    <a:pt x="290" y="68"/>
                    <a:pt x="291" y="69"/>
                  </a:cubicBezTo>
                  <a:cubicBezTo>
                    <a:pt x="291" y="70"/>
                    <a:pt x="292" y="73"/>
                    <a:pt x="292" y="73"/>
                  </a:cubicBezTo>
                  <a:cubicBezTo>
                    <a:pt x="292" y="73"/>
                    <a:pt x="294" y="76"/>
                    <a:pt x="290" y="73"/>
                  </a:cubicBezTo>
                  <a:cubicBezTo>
                    <a:pt x="286" y="71"/>
                    <a:pt x="285" y="70"/>
                    <a:pt x="284" y="70"/>
                  </a:cubicBezTo>
                  <a:cubicBezTo>
                    <a:pt x="283" y="70"/>
                    <a:pt x="282" y="71"/>
                    <a:pt x="282" y="71"/>
                  </a:cubicBezTo>
                  <a:cubicBezTo>
                    <a:pt x="282" y="71"/>
                    <a:pt x="277" y="70"/>
                    <a:pt x="277" y="68"/>
                  </a:cubicBezTo>
                  <a:cubicBezTo>
                    <a:pt x="276" y="66"/>
                    <a:pt x="278" y="62"/>
                    <a:pt x="274" y="62"/>
                  </a:cubicBezTo>
                  <a:cubicBezTo>
                    <a:pt x="271" y="63"/>
                    <a:pt x="269" y="64"/>
                    <a:pt x="269" y="65"/>
                  </a:cubicBezTo>
                  <a:cubicBezTo>
                    <a:pt x="269" y="66"/>
                    <a:pt x="267" y="66"/>
                    <a:pt x="270" y="69"/>
                  </a:cubicBezTo>
                  <a:cubicBezTo>
                    <a:pt x="272" y="72"/>
                    <a:pt x="274" y="73"/>
                    <a:pt x="274" y="73"/>
                  </a:cubicBezTo>
                  <a:cubicBezTo>
                    <a:pt x="275" y="73"/>
                    <a:pt x="279" y="73"/>
                    <a:pt x="277" y="74"/>
                  </a:cubicBezTo>
                  <a:cubicBezTo>
                    <a:pt x="275" y="76"/>
                    <a:pt x="272" y="76"/>
                    <a:pt x="271" y="76"/>
                  </a:cubicBezTo>
                  <a:cubicBezTo>
                    <a:pt x="271" y="76"/>
                    <a:pt x="272" y="75"/>
                    <a:pt x="270" y="75"/>
                  </a:cubicBezTo>
                  <a:cubicBezTo>
                    <a:pt x="269" y="76"/>
                    <a:pt x="265" y="80"/>
                    <a:pt x="265" y="80"/>
                  </a:cubicBezTo>
                  <a:cubicBezTo>
                    <a:pt x="265" y="80"/>
                    <a:pt x="264" y="79"/>
                    <a:pt x="264" y="78"/>
                  </a:cubicBezTo>
                  <a:cubicBezTo>
                    <a:pt x="264" y="77"/>
                    <a:pt x="267" y="76"/>
                    <a:pt x="267" y="74"/>
                  </a:cubicBezTo>
                  <a:cubicBezTo>
                    <a:pt x="268" y="72"/>
                    <a:pt x="265" y="67"/>
                    <a:pt x="265" y="67"/>
                  </a:cubicBezTo>
                  <a:cubicBezTo>
                    <a:pt x="265" y="67"/>
                    <a:pt x="263" y="65"/>
                    <a:pt x="262" y="65"/>
                  </a:cubicBezTo>
                  <a:cubicBezTo>
                    <a:pt x="261" y="64"/>
                    <a:pt x="259" y="63"/>
                    <a:pt x="258" y="63"/>
                  </a:cubicBezTo>
                  <a:cubicBezTo>
                    <a:pt x="257" y="64"/>
                    <a:pt x="256" y="67"/>
                    <a:pt x="258" y="68"/>
                  </a:cubicBezTo>
                  <a:cubicBezTo>
                    <a:pt x="259" y="70"/>
                    <a:pt x="261" y="72"/>
                    <a:pt x="260" y="73"/>
                  </a:cubicBezTo>
                  <a:cubicBezTo>
                    <a:pt x="259" y="73"/>
                    <a:pt x="258" y="74"/>
                    <a:pt x="257" y="73"/>
                  </a:cubicBezTo>
                  <a:cubicBezTo>
                    <a:pt x="256" y="73"/>
                    <a:pt x="254" y="71"/>
                    <a:pt x="252" y="72"/>
                  </a:cubicBezTo>
                  <a:cubicBezTo>
                    <a:pt x="250" y="73"/>
                    <a:pt x="247" y="78"/>
                    <a:pt x="247" y="78"/>
                  </a:cubicBezTo>
                  <a:cubicBezTo>
                    <a:pt x="247" y="78"/>
                    <a:pt x="250" y="83"/>
                    <a:pt x="250" y="83"/>
                  </a:cubicBezTo>
                  <a:cubicBezTo>
                    <a:pt x="251" y="84"/>
                    <a:pt x="252" y="85"/>
                    <a:pt x="252" y="87"/>
                  </a:cubicBezTo>
                  <a:cubicBezTo>
                    <a:pt x="251" y="88"/>
                    <a:pt x="252" y="86"/>
                    <a:pt x="250" y="87"/>
                  </a:cubicBezTo>
                  <a:cubicBezTo>
                    <a:pt x="248" y="88"/>
                    <a:pt x="247" y="88"/>
                    <a:pt x="246" y="89"/>
                  </a:cubicBezTo>
                  <a:cubicBezTo>
                    <a:pt x="244" y="89"/>
                    <a:pt x="240" y="93"/>
                    <a:pt x="240" y="93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36" y="99"/>
                    <a:pt x="235" y="99"/>
                  </a:cubicBezTo>
                  <a:cubicBezTo>
                    <a:pt x="233" y="100"/>
                    <a:pt x="237" y="99"/>
                    <a:pt x="233" y="100"/>
                  </a:cubicBezTo>
                  <a:cubicBezTo>
                    <a:pt x="229" y="101"/>
                    <a:pt x="227" y="105"/>
                    <a:pt x="227" y="106"/>
                  </a:cubicBezTo>
                  <a:cubicBezTo>
                    <a:pt x="226" y="107"/>
                    <a:pt x="223" y="107"/>
                    <a:pt x="223" y="109"/>
                  </a:cubicBezTo>
                  <a:cubicBezTo>
                    <a:pt x="223" y="111"/>
                    <a:pt x="224" y="114"/>
                    <a:pt x="223" y="115"/>
                  </a:cubicBezTo>
                  <a:cubicBezTo>
                    <a:pt x="223" y="116"/>
                    <a:pt x="223" y="116"/>
                    <a:pt x="223" y="117"/>
                  </a:cubicBezTo>
                  <a:cubicBezTo>
                    <a:pt x="223" y="119"/>
                    <a:pt x="222" y="120"/>
                    <a:pt x="225" y="120"/>
                  </a:cubicBezTo>
                  <a:cubicBezTo>
                    <a:pt x="227" y="120"/>
                    <a:pt x="230" y="119"/>
                    <a:pt x="231" y="118"/>
                  </a:cubicBezTo>
                  <a:cubicBezTo>
                    <a:pt x="231" y="117"/>
                    <a:pt x="232" y="114"/>
                    <a:pt x="233" y="115"/>
                  </a:cubicBezTo>
                  <a:cubicBezTo>
                    <a:pt x="234" y="117"/>
                    <a:pt x="234" y="120"/>
                    <a:pt x="234" y="120"/>
                  </a:cubicBezTo>
                  <a:cubicBezTo>
                    <a:pt x="234" y="120"/>
                    <a:pt x="234" y="123"/>
                    <a:pt x="234" y="124"/>
                  </a:cubicBezTo>
                  <a:cubicBezTo>
                    <a:pt x="234" y="125"/>
                    <a:pt x="239" y="123"/>
                    <a:pt x="233" y="126"/>
                  </a:cubicBezTo>
                  <a:cubicBezTo>
                    <a:pt x="228" y="129"/>
                    <a:pt x="226" y="129"/>
                    <a:pt x="226" y="130"/>
                  </a:cubicBezTo>
                  <a:cubicBezTo>
                    <a:pt x="226" y="131"/>
                    <a:pt x="229" y="136"/>
                    <a:pt x="225" y="134"/>
                  </a:cubicBezTo>
                  <a:cubicBezTo>
                    <a:pt x="221" y="133"/>
                    <a:pt x="222" y="134"/>
                    <a:pt x="221" y="133"/>
                  </a:cubicBezTo>
                  <a:cubicBezTo>
                    <a:pt x="220" y="132"/>
                    <a:pt x="222" y="138"/>
                    <a:pt x="217" y="130"/>
                  </a:cubicBezTo>
                  <a:cubicBezTo>
                    <a:pt x="213" y="123"/>
                    <a:pt x="213" y="124"/>
                    <a:pt x="212" y="122"/>
                  </a:cubicBezTo>
                  <a:cubicBezTo>
                    <a:pt x="212" y="121"/>
                    <a:pt x="212" y="115"/>
                    <a:pt x="212" y="115"/>
                  </a:cubicBezTo>
                  <a:cubicBezTo>
                    <a:pt x="212" y="115"/>
                    <a:pt x="211" y="109"/>
                    <a:pt x="208" y="112"/>
                  </a:cubicBezTo>
                  <a:cubicBezTo>
                    <a:pt x="206" y="114"/>
                    <a:pt x="205" y="118"/>
                    <a:pt x="205" y="118"/>
                  </a:cubicBezTo>
                  <a:cubicBezTo>
                    <a:pt x="205" y="118"/>
                    <a:pt x="201" y="122"/>
                    <a:pt x="201" y="123"/>
                  </a:cubicBezTo>
                  <a:cubicBezTo>
                    <a:pt x="200" y="123"/>
                    <a:pt x="198" y="123"/>
                    <a:pt x="196" y="125"/>
                  </a:cubicBezTo>
                  <a:cubicBezTo>
                    <a:pt x="194" y="127"/>
                    <a:pt x="189" y="135"/>
                    <a:pt x="189" y="135"/>
                  </a:cubicBezTo>
                  <a:cubicBezTo>
                    <a:pt x="189" y="135"/>
                    <a:pt x="185" y="141"/>
                    <a:pt x="186" y="142"/>
                  </a:cubicBezTo>
                  <a:cubicBezTo>
                    <a:pt x="187" y="144"/>
                    <a:pt x="189" y="146"/>
                    <a:pt x="189" y="146"/>
                  </a:cubicBezTo>
                  <a:cubicBezTo>
                    <a:pt x="189" y="146"/>
                    <a:pt x="190" y="145"/>
                    <a:pt x="190" y="148"/>
                  </a:cubicBezTo>
                  <a:cubicBezTo>
                    <a:pt x="190" y="150"/>
                    <a:pt x="194" y="151"/>
                    <a:pt x="194" y="151"/>
                  </a:cubicBezTo>
                  <a:cubicBezTo>
                    <a:pt x="194" y="151"/>
                    <a:pt x="196" y="152"/>
                    <a:pt x="194" y="153"/>
                  </a:cubicBezTo>
                  <a:cubicBezTo>
                    <a:pt x="192" y="155"/>
                    <a:pt x="185" y="156"/>
                    <a:pt x="185" y="156"/>
                  </a:cubicBezTo>
                  <a:cubicBezTo>
                    <a:pt x="179" y="156"/>
                    <a:pt x="179" y="156"/>
                    <a:pt x="179" y="156"/>
                  </a:cubicBezTo>
                  <a:cubicBezTo>
                    <a:pt x="179" y="156"/>
                    <a:pt x="176" y="160"/>
                    <a:pt x="175" y="160"/>
                  </a:cubicBezTo>
                  <a:cubicBezTo>
                    <a:pt x="173" y="161"/>
                    <a:pt x="171" y="163"/>
                    <a:pt x="170" y="164"/>
                  </a:cubicBezTo>
                  <a:cubicBezTo>
                    <a:pt x="170" y="166"/>
                    <a:pt x="162" y="172"/>
                    <a:pt x="162" y="172"/>
                  </a:cubicBezTo>
                  <a:cubicBezTo>
                    <a:pt x="162" y="172"/>
                    <a:pt x="163" y="175"/>
                    <a:pt x="163" y="176"/>
                  </a:cubicBezTo>
                  <a:cubicBezTo>
                    <a:pt x="163" y="177"/>
                    <a:pt x="159" y="179"/>
                    <a:pt x="161" y="179"/>
                  </a:cubicBezTo>
                  <a:cubicBezTo>
                    <a:pt x="163" y="180"/>
                    <a:pt x="165" y="181"/>
                    <a:pt x="167" y="178"/>
                  </a:cubicBezTo>
                  <a:cubicBezTo>
                    <a:pt x="168" y="175"/>
                    <a:pt x="169" y="171"/>
                    <a:pt x="169" y="171"/>
                  </a:cubicBezTo>
                  <a:cubicBezTo>
                    <a:pt x="169" y="171"/>
                    <a:pt x="170" y="169"/>
                    <a:pt x="172" y="169"/>
                  </a:cubicBezTo>
                  <a:cubicBezTo>
                    <a:pt x="174" y="169"/>
                    <a:pt x="177" y="167"/>
                    <a:pt x="179" y="167"/>
                  </a:cubicBezTo>
                  <a:cubicBezTo>
                    <a:pt x="181" y="166"/>
                    <a:pt x="184" y="162"/>
                    <a:pt x="185" y="162"/>
                  </a:cubicBezTo>
                  <a:cubicBezTo>
                    <a:pt x="186" y="162"/>
                    <a:pt x="186" y="163"/>
                    <a:pt x="189" y="163"/>
                  </a:cubicBezTo>
                  <a:cubicBezTo>
                    <a:pt x="193" y="162"/>
                    <a:pt x="196" y="162"/>
                    <a:pt x="197" y="161"/>
                  </a:cubicBezTo>
                  <a:cubicBezTo>
                    <a:pt x="198" y="160"/>
                    <a:pt x="205" y="164"/>
                    <a:pt x="205" y="165"/>
                  </a:cubicBezTo>
                  <a:cubicBezTo>
                    <a:pt x="206" y="166"/>
                    <a:pt x="199" y="167"/>
                    <a:pt x="202" y="169"/>
                  </a:cubicBezTo>
                  <a:cubicBezTo>
                    <a:pt x="205" y="170"/>
                    <a:pt x="205" y="171"/>
                    <a:pt x="206" y="171"/>
                  </a:cubicBezTo>
                  <a:cubicBezTo>
                    <a:pt x="207" y="171"/>
                    <a:pt x="208" y="171"/>
                    <a:pt x="211" y="169"/>
                  </a:cubicBezTo>
                  <a:cubicBezTo>
                    <a:pt x="213" y="168"/>
                    <a:pt x="209" y="165"/>
                    <a:pt x="214" y="167"/>
                  </a:cubicBezTo>
                  <a:cubicBezTo>
                    <a:pt x="219" y="169"/>
                    <a:pt x="218" y="170"/>
                    <a:pt x="218" y="170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4" y="173"/>
                    <a:pt x="214" y="173"/>
                    <a:pt x="214" y="173"/>
                  </a:cubicBezTo>
                  <a:cubicBezTo>
                    <a:pt x="209" y="172"/>
                    <a:pt x="209" y="172"/>
                    <a:pt x="209" y="172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206" y="173"/>
                    <a:pt x="205" y="174"/>
                    <a:pt x="205" y="174"/>
                  </a:cubicBezTo>
                  <a:cubicBezTo>
                    <a:pt x="204" y="174"/>
                    <a:pt x="197" y="175"/>
                    <a:pt x="197" y="175"/>
                  </a:cubicBezTo>
                  <a:cubicBezTo>
                    <a:pt x="194" y="180"/>
                    <a:pt x="194" y="180"/>
                    <a:pt x="194" y="180"/>
                  </a:cubicBezTo>
                  <a:cubicBezTo>
                    <a:pt x="194" y="180"/>
                    <a:pt x="196" y="184"/>
                    <a:pt x="197" y="183"/>
                  </a:cubicBezTo>
                  <a:cubicBezTo>
                    <a:pt x="198" y="183"/>
                    <a:pt x="202" y="182"/>
                    <a:pt x="202" y="182"/>
                  </a:cubicBezTo>
                  <a:cubicBezTo>
                    <a:pt x="203" y="182"/>
                    <a:pt x="204" y="184"/>
                    <a:pt x="203" y="185"/>
                  </a:cubicBezTo>
                  <a:cubicBezTo>
                    <a:pt x="203" y="186"/>
                    <a:pt x="200" y="188"/>
                    <a:pt x="200" y="188"/>
                  </a:cubicBezTo>
                  <a:cubicBezTo>
                    <a:pt x="198" y="191"/>
                    <a:pt x="198" y="191"/>
                    <a:pt x="198" y="191"/>
                  </a:cubicBezTo>
                  <a:cubicBezTo>
                    <a:pt x="198" y="191"/>
                    <a:pt x="201" y="192"/>
                    <a:pt x="202" y="192"/>
                  </a:cubicBezTo>
                  <a:cubicBezTo>
                    <a:pt x="202" y="192"/>
                    <a:pt x="207" y="192"/>
                    <a:pt x="206" y="193"/>
                  </a:cubicBezTo>
                  <a:cubicBezTo>
                    <a:pt x="206" y="193"/>
                    <a:pt x="199" y="194"/>
                    <a:pt x="199" y="194"/>
                  </a:cubicBezTo>
                  <a:cubicBezTo>
                    <a:pt x="199" y="194"/>
                    <a:pt x="193" y="193"/>
                    <a:pt x="193" y="193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1" y="198"/>
                    <a:pt x="191" y="198"/>
                  </a:cubicBezTo>
                  <a:cubicBezTo>
                    <a:pt x="190" y="198"/>
                    <a:pt x="188" y="199"/>
                    <a:pt x="188" y="199"/>
                  </a:cubicBezTo>
                  <a:cubicBezTo>
                    <a:pt x="188" y="200"/>
                    <a:pt x="187" y="202"/>
                    <a:pt x="187" y="203"/>
                  </a:cubicBezTo>
                  <a:cubicBezTo>
                    <a:pt x="187" y="204"/>
                    <a:pt x="190" y="206"/>
                    <a:pt x="190" y="206"/>
                  </a:cubicBezTo>
                  <a:cubicBezTo>
                    <a:pt x="189" y="208"/>
                    <a:pt x="189" y="208"/>
                    <a:pt x="189" y="208"/>
                  </a:cubicBezTo>
                  <a:cubicBezTo>
                    <a:pt x="186" y="211"/>
                    <a:pt x="186" y="211"/>
                    <a:pt x="186" y="211"/>
                  </a:cubicBezTo>
                  <a:cubicBezTo>
                    <a:pt x="186" y="211"/>
                    <a:pt x="184" y="212"/>
                    <a:pt x="184" y="213"/>
                  </a:cubicBezTo>
                  <a:cubicBezTo>
                    <a:pt x="184" y="213"/>
                    <a:pt x="181" y="215"/>
                    <a:pt x="181" y="215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6" y="220"/>
                    <a:pt x="177" y="221"/>
                  </a:cubicBezTo>
                  <a:cubicBezTo>
                    <a:pt x="177" y="221"/>
                    <a:pt x="179" y="223"/>
                    <a:pt x="177" y="224"/>
                  </a:cubicBezTo>
                  <a:cubicBezTo>
                    <a:pt x="176" y="225"/>
                    <a:pt x="174" y="226"/>
                    <a:pt x="173" y="226"/>
                  </a:cubicBezTo>
                  <a:cubicBezTo>
                    <a:pt x="173" y="227"/>
                    <a:pt x="171" y="228"/>
                    <a:pt x="172" y="229"/>
                  </a:cubicBezTo>
                  <a:cubicBezTo>
                    <a:pt x="172" y="231"/>
                    <a:pt x="170" y="233"/>
                    <a:pt x="170" y="234"/>
                  </a:cubicBezTo>
                  <a:cubicBezTo>
                    <a:pt x="170" y="234"/>
                    <a:pt x="168" y="235"/>
                    <a:pt x="169" y="237"/>
                  </a:cubicBezTo>
                  <a:cubicBezTo>
                    <a:pt x="169" y="239"/>
                    <a:pt x="168" y="244"/>
                    <a:pt x="168" y="244"/>
                  </a:cubicBezTo>
                  <a:cubicBezTo>
                    <a:pt x="168" y="244"/>
                    <a:pt x="171" y="248"/>
                    <a:pt x="171" y="248"/>
                  </a:cubicBezTo>
                  <a:cubicBezTo>
                    <a:pt x="172" y="248"/>
                    <a:pt x="175" y="246"/>
                    <a:pt x="177" y="246"/>
                  </a:cubicBezTo>
                  <a:cubicBezTo>
                    <a:pt x="178" y="247"/>
                    <a:pt x="180" y="248"/>
                    <a:pt x="180" y="248"/>
                  </a:cubicBezTo>
                  <a:cubicBezTo>
                    <a:pt x="180" y="248"/>
                    <a:pt x="180" y="252"/>
                    <a:pt x="179" y="253"/>
                  </a:cubicBezTo>
                  <a:cubicBezTo>
                    <a:pt x="178" y="253"/>
                    <a:pt x="173" y="254"/>
                    <a:pt x="173" y="254"/>
                  </a:cubicBezTo>
                  <a:cubicBezTo>
                    <a:pt x="173" y="254"/>
                    <a:pt x="171" y="252"/>
                    <a:pt x="170" y="253"/>
                  </a:cubicBezTo>
                  <a:cubicBezTo>
                    <a:pt x="169" y="253"/>
                    <a:pt x="165" y="257"/>
                    <a:pt x="165" y="257"/>
                  </a:cubicBezTo>
                  <a:cubicBezTo>
                    <a:pt x="165" y="257"/>
                    <a:pt x="165" y="259"/>
                    <a:pt x="164" y="260"/>
                  </a:cubicBezTo>
                  <a:cubicBezTo>
                    <a:pt x="163" y="260"/>
                    <a:pt x="162" y="259"/>
                    <a:pt x="162" y="260"/>
                  </a:cubicBezTo>
                  <a:cubicBezTo>
                    <a:pt x="162" y="261"/>
                    <a:pt x="162" y="264"/>
                    <a:pt x="162" y="265"/>
                  </a:cubicBezTo>
                  <a:cubicBezTo>
                    <a:pt x="162" y="266"/>
                    <a:pt x="162" y="268"/>
                    <a:pt x="162" y="268"/>
                  </a:cubicBezTo>
                  <a:cubicBezTo>
                    <a:pt x="162" y="268"/>
                    <a:pt x="160" y="271"/>
                    <a:pt x="159" y="273"/>
                  </a:cubicBezTo>
                  <a:cubicBezTo>
                    <a:pt x="159" y="275"/>
                    <a:pt x="157" y="279"/>
                    <a:pt x="157" y="279"/>
                  </a:cubicBezTo>
                  <a:cubicBezTo>
                    <a:pt x="158" y="280"/>
                    <a:pt x="159" y="284"/>
                    <a:pt x="159" y="284"/>
                  </a:cubicBezTo>
                  <a:cubicBezTo>
                    <a:pt x="154" y="287"/>
                    <a:pt x="154" y="287"/>
                    <a:pt x="154" y="287"/>
                  </a:cubicBezTo>
                  <a:cubicBezTo>
                    <a:pt x="155" y="291"/>
                    <a:pt x="155" y="291"/>
                    <a:pt x="155" y="291"/>
                  </a:cubicBezTo>
                  <a:cubicBezTo>
                    <a:pt x="155" y="291"/>
                    <a:pt x="156" y="292"/>
                    <a:pt x="156" y="293"/>
                  </a:cubicBezTo>
                  <a:cubicBezTo>
                    <a:pt x="156" y="294"/>
                    <a:pt x="153" y="296"/>
                    <a:pt x="153" y="296"/>
                  </a:cubicBezTo>
                  <a:cubicBezTo>
                    <a:pt x="153" y="296"/>
                    <a:pt x="153" y="300"/>
                    <a:pt x="152" y="301"/>
                  </a:cubicBezTo>
                  <a:cubicBezTo>
                    <a:pt x="152" y="302"/>
                    <a:pt x="148" y="299"/>
                    <a:pt x="148" y="299"/>
                  </a:cubicBezTo>
                  <a:cubicBezTo>
                    <a:pt x="145" y="300"/>
                    <a:pt x="145" y="300"/>
                    <a:pt x="145" y="300"/>
                  </a:cubicBezTo>
                  <a:cubicBezTo>
                    <a:pt x="145" y="303"/>
                    <a:pt x="145" y="303"/>
                    <a:pt x="145" y="303"/>
                  </a:cubicBezTo>
                  <a:cubicBezTo>
                    <a:pt x="143" y="306"/>
                    <a:pt x="143" y="306"/>
                    <a:pt x="143" y="306"/>
                  </a:cubicBezTo>
                  <a:cubicBezTo>
                    <a:pt x="138" y="306"/>
                    <a:pt x="138" y="306"/>
                    <a:pt x="138" y="306"/>
                  </a:cubicBezTo>
                  <a:cubicBezTo>
                    <a:pt x="138" y="306"/>
                    <a:pt x="133" y="309"/>
                    <a:pt x="133" y="310"/>
                  </a:cubicBezTo>
                  <a:cubicBezTo>
                    <a:pt x="133" y="310"/>
                    <a:pt x="132" y="312"/>
                    <a:pt x="133" y="312"/>
                  </a:cubicBezTo>
                  <a:cubicBezTo>
                    <a:pt x="135" y="313"/>
                    <a:pt x="136" y="313"/>
                    <a:pt x="137" y="312"/>
                  </a:cubicBezTo>
                  <a:cubicBezTo>
                    <a:pt x="138" y="312"/>
                    <a:pt x="142" y="310"/>
                    <a:pt x="142" y="310"/>
                  </a:cubicBezTo>
                  <a:cubicBezTo>
                    <a:pt x="143" y="310"/>
                    <a:pt x="146" y="310"/>
                    <a:pt x="144" y="312"/>
                  </a:cubicBezTo>
                  <a:cubicBezTo>
                    <a:pt x="143" y="313"/>
                    <a:pt x="141" y="314"/>
                    <a:pt x="140" y="314"/>
                  </a:cubicBezTo>
                  <a:cubicBezTo>
                    <a:pt x="139" y="315"/>
                    <a:pt x="137" y="315"/>
                    <a:pt x="136" y="317"/>
                  </a:cubicBezTo>
                  <a:cubicBezTo>
                    <a:pt x="136" y="320"/>
                    <a:pt x="136" y="322"/>
                    <a:pt x="136" y="322"/>
                  </a:cubicBezTo>
                  <a:cubicBezTo>
                    <a:pt x="141" y="320"/>
                    <a:pt x="141" y="320"/>
                    <a:pt x="141" y="320"/>
                  </a:cubicBezTo>
                  <a:cubicBezTo>
                    <a:pt x="141" y="320"/>
                    <a:pt x="142" y="320"/>
                    <a:pt x="143" y="322"/>
                  </a:cubicBezTo>
                  <a:cubicBezTo>
                    <a:pt x="144" y="325"/>
                    <a:pt x="141" y="326"/>
                    <a:pt x="140" y="326"/>
                  </a:cubicBezTo>
                  <a:cubicBezTo>
                    <a:pt x="139" y="326"/>
                    <a:pt x="135" y="323"/>
                    <a:pt x="135" y="323"/>
                  </a:cubicBezTo>
                  <a:cubicBezTo>
                    <a:pt x="131" y="325"/>
                    <a:pt x="131" y="325"/>
                    <a:pt x="131" y="325"/>
                  </a:cubicBezTo>
                  <a:cubicBezTo>
                    <a:pt x="131" y="325"/>
                    <a:pt x="131" y="324"/>
                    <a:pt x="128" y="327"/>
                  </a:cubicBezTo>
                  <a:cubicBezTo>
                    <a:pt x="124" y="330"/>
                    <a:pt x="123" y="334"/>
                    <a:pt x="123" y="335"/>
                  </a:cubicBezTo>
                  <a:cubicBezTo>
                    <a:pt x="123" y="336"/>
                    <a:pt x="122" y="338"/>
                    <a:pt x="121" y="339"/>
                  </a:cubicBezTo>
                  <a:cubicBezTo>
                    <a:pt x="119" y="340"/>
                    <a:pt x="116" y="343"/>
                    <a:pt x="116" y="343"/>
                  </a:cubicBezTo>
                  <a:cubicBezTo>
                    <a:pt x="116" y="343"/>
                    <a:pt x="115" y="344"/>
                    <a:pt x="115" y="346"/>
                  </a:cubicBezTo>
                  <a:cubicBezTo>
                    <a:pt x="114" y="348"/>
                    <a:pt x="114" y="348"/>
                    <a:pt x="114" y="348"/>
                  </a:cubicBezTo>
                  <a:cubicBezTo>
                    <a:pt x="117" y="351"/>
                    <a:pt x="117" y="351"/>
                    <a:pt x="117" y="351"/>
                  </a:cubicBezTo>
                  <a:cubicBezTo>
                    <a:pt x="111" y="354"/>
                    <a:pt x="111" y="354"/>
                    <a:pt x="111" y="354"/>
                  </a:cubicBezTo>
                  <a:cubicBezTo>
                    <a:pt x="109" y="356"/>
                    <a:pt x="109" y="356"/>
                    <a:pt x="109" y="356"/>
                  </a:cubicBezTo>
                  <a:cubicBezTo>
                    <a:pt x="109" y="356"/>
                    <a:pt x="104" y="361"/>
                    <a:pt x="108" y="362"/>
                  </a:cubicBezTo>
                  <a:cubicBezTo>
                    <a:pt x="111" y="362"/>
                    <a:pt x="113" y="362"/>
                    <a:pt x="113" y="362"/>
                  </a:cubicBezTo>
                  <a:cubicBezTo>
                    <a:pt x="113" y="362"/>
                    <a:pt x="113" y="367"/>
                    <a:pt x="114" y="367"/>
                  </a:cubicBezTo>
                  <a:cubicBezTo>
                    <a:pt x="115" y="367"/>
                    <a:pt x="122" y="368"/>
                    <a:pt x="122" y="368"/>
                  </a:cubicBezTo>
                  <a:cubicBezTo>
                    <a:pt x="126" y="364"/>
                    <a:pt x="126" y="364"/>
                    <a:pt x="126" y="364"/>
                  </a:cubicBezTo>
                  <a:cubicBezTo>
                    <a:pt x="128" y="363"/>
                    <a:pt x="128" y="363"/>
                    <a:pt x="128" y="363"/>
                  </a:cubicBezTo>
                  <a:cubicBezTo>
                    <a:pt x="130" y="366"/>
                    <a:pt x="130" y="366"/>
                    <a:pt x="130" y="366"/>
                  </a:cubicBezTo>
                  <a:cubicBezTo>
                    <a:pt x="130" y="366"/>
                    <a:pt x="129" y="368"/>
                    <a:pt x="126" y="368"/>
                  </a:cubicBezTo>
                  <a:cubicBezTo>
                    <a:pt x="124" y="368"/>
                    <a:pt x="125" y="368"/>
                    <a:pt x="123" y="370"/>
                  </a:cubicBezTo>
                  <a:cubicBezTo>
                    <a:pt x="121" y="372"/>
                    <a:pt x="120" y="373"/>
                    <a:pt x="119" y="373"/>
                  </a:cubicBezTo>
                  <a:cubicBezTo>
                    <a:pt x="118" y="373"/>
                    <a:pt x="116" y="375"/>
                    <a:pt x="115" y="372"/>
                  </a:cubicBezTo>
                  <a:cubicBezTo>
                    <a:pt x="114" y="370"/>
                    <a:pt x="112" y="367"/>
                    <a:pt x="112" y="367"/>
                  </a:cubicBezTo>
                  <a:cubicBezTo>
                    <a:pt x="105" y="364"/>
                    <a:pt x="105" y="364"/>
                    <a:pt x="105" y="364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5"/>
                    <a:pt x="103" y="368"/>
                    <a:pt x="102" y="368"/>
                  </a:cubicBezTo>
                  <a:cubicBezTo>
                    <a:pt x="101" y="368"/>
                    <a:pt x="96" y="368"/>
                    <a:pt x="95" y="368"/>
                  </a:cubicBezTo>
                  <a:cubicBezTo>
                    <a:pt x="93" y="368"/>
                    <a:pt x="92" y="368"/>
                    <a:pt x="92" y="367"/>
                  </a:cubicBezTo>
                  <a:cubicBezTo>
                    <a:pt x="92" y="366"/>
                    <a:pt x="92" y="365"/>
                    <a:pt x="91" y="365"/>
                  </a:cubicBezTo>
                  <a:cubicBezTo>
                    <a:pt x="91" y="364"/>
                    <a:pt x="89" y="361"/>
                    <a:pt x="88" y="361"/>
                  </a:cubicBezTo>
                  <a:cubicBezTo>
                    <a:pt x="86" y="361"/>
                    <a:pt x="83" y="363"/>
                    <a:pt x="83" y="363"/>
                  </a:cubicBezTo>
                  <a:cubicBezTo>
                    <a:pt x="82" y="370"/>
                    <a:pt x="82" y="370"/>
                    <a:pt x="82" y="370"/>
                  </a:cubicBezTo>
                  <a:cubicBezTo>
                    <a:pt x="82" y="370"/>
                    <a:pt x="80" y="369"/>
                    <a:pt x="80" y="371"/>
                  </a:cubicBezTo>
                  <a:cubicBezTo>
                    <a:pt x="80" y="372"/>
                    <a:pt x="83" y="375"/>
                    <a:pt x="83" y="375"/>
                  </a:cubicBezTo>
                  <a:cubicBezTo>
                    <a:pt x="83" y="375"/>
                    <a:pt x="85" y="376"/>
                    <a:pt x="85" y="377"/>
                  </a:cubicBezTo>
                  <a:cubicBezTo>
                    <a:pt x="85" y="378"/>
                    <a:pt x="83" y="380"/>
                    <a:pt x="83" y="380"/>
                  </a:cubicBezTo>
                  <a:cubicBezTo>
                    <a:pt x="83" y="380"/>
                    <a:pt x="79" y="380"/>
                    <a:pt x="79" y="381"/>
                  </a:cubicBezTo>
                  <a:cubicBezTo>
                    <a:pt x="78" y="382"/>
                    <a:pt x="79" y="385"/>
                    <a:pt x="79" y="385"/>
                  </a:cubicBezTo>
                  <a:cubicBezTo>
                    <a:pt x="78" y="385"/>
                    <a:pt x="76" y="387"/>
                    <a:pt x="77" y="388"/>
                  </a:cubicBezTo>
                  <a:cubicBezTo>
                    <a:pt x="77" y="388"/>
                    <a:pt x="78" y="392"/>
                    <a:pt x="78" y="392"/>
                  </a:cubicBezTo>
                  <a:cubicBezTo>
                    <a:pt x="78" y="392"/>
                    <a:pt x="78" y="396"/>
                    <a:pt x="77" y="394"/>
                  </a:cubicBezTo>
                  <a:cubicBezTo>
                    <a:pt x="75" y="392"/>
                    <a:pt x="70" y="390"/>
                    <a:pt x="70" y="390"/>
                  </a:cubicBezTo>
                  <a:cubicBezTo>
                    <a:pt x="67" y="388"/>
                    <a:pt x="67" y="388"/>
                    <a:pt x="67" y="388"/>
                  </a:cubicBezTo>
                  <a:cubicBezTo>
                    <a:pt x="67" y="388"/>
                    <a:pt x="64" y="390"/>
                    <a:pt x="63" y="390"/>
                  </a:cubicBezTo>
                  <a:cubicBezTo>
                    <a:pt x="63" y="390"/>
                    <a:pt x="57" y="389"/>
                    <a:pt x="56" y="390"/>
                  </a:cubicBezTo>
                  <a:cubicBezTo>
                    <a:pt x="55" y="391"/>
                    <a:pt x="55" y="392"/>
                    <a:pt x="54" y="394"/>
                  </a:cubicBezTo>
                  <a:cubicBezTo>
                    <a:pt x="53" y="395"/>
                    <a:pt x="50" y="395"/>
                    <a:pt x="52" y="398"/>
                  </a:cubicBezTo>
                  <a:cubicBezTo>
                    <a:pt x="55" y="400"/>
                    <a:pt x="58" y="401"/>
                    <a:pt x="58" y="401"/>
                  </a:cubicBezTo>
                  <a:cubicBezTo>
                    <a:pt x="58" y="401"/>
                    <a:pt x="60" y="401"/>
                    <a:pt x="59" y="404"/>
                  </a:cubicBezTo>
                  <a:cubicBezTo>
                    <a:pt x="57" y="407"/>
                    <a:pt x="53" y="405"/>
                    <a:pt x="53" y="405"/>
                  </a:cubicBezTo>
                  <a:cubicBezTo>
                    <a:pt x="52" y="404"/>
                    <a:pt x="48" y="402"/>
                    <a:pt x="48" y="402"/>
                  </a:cubicBezTo>
                  <a:cubicBezTo>
                    <a:pt x="47" y="403"/>
                    <a:pt x="44" y="407"/>
                    <a:pt x="44" y="407"/>
                  </a:cubicBezTo>
                  <a:cubicBezTo>
                    <a:pt x="44" y="407"/>
                    <a:pt x="43" y="408"/>
                    <a:pt x="42" y="408"/>
                  </a:cubicBezTo>
                  <a:cubicBezTo>
                    <a:pt x="41" y="407"/>
                    <a:pt x="39" y="404"/>
                    <a:pt x="38" y="404"/>
                  </a:cubicBezTo>
                  <a:cubicBezTo>
                    <a:pt x="37" y="405"/>
                    <a:pt x="36" y="407"/>
                    <a:pt x="36" y="407"/>
                  </a:cubicBezTo>
                  <a:cubicBezTo>
                    <a:pt x="36" y="408"/>
                    <a:pt x="37" y="410"/>
                    <a:pt x="37" y="411"/>
                  </a:cubicBezTo>
                  <a:cubicBezTo>
                    <a:pt x="36" y="411"/>
                    <a:pt x="32" y="412"/>
                    <a:pt x="32" y="413"/>
                  </a:cubicBezTo>
                  <a:cubicBezTo>
                    <a:pt x="32" y="414"/>
                    <a:pt x="31" y="412"/>
                    <a:pt x="30" y="416"/>
                  </a:cubicBezTo>
                  <a:cubicBezTo>
                    <a:pt x="29" y="419"/>
                    <a:pt x="31" y="419"/>
                    <a:pt x="29" y="419"/>
                  </a:cubicBezTo>
                  <a:cubicBezTo>
                    <a:pt x="28" y="419"/>
                    <a:pt x="25" y="417"/>
                    <a:pt x="25" y="417"/>
                  </a:cubicBezTo>
                  <a:cubicBezTo>
                    <a:pt x="25" y="417"/>
                    <a:pt x="22" y="414"/>
                    <a:pt x="22" y="417"/>
                  </a:cubicBezTo>
                  <a:cubicBezTo>
                    <a:pt x="22" y="420"/>
                    <a:pt x="22" y="424"/>
                    <a:pt x="22" y="424"/>
                  </a:cubicBezTo>
                  <a:cubicBezTo>
                    <a:pt x="23" y="425"/>
                    <a:pt x="23" y="425"/>
                    <a:pt x="23" y="425"/>
                  </a:cubicBezTo>
                  <a:cubicBezTo>
                    <a:pt x="23" y="425"/>
                    <a:pt x="23" y="426"/>
                    <a:pt x="22" y="427"/>
                  </a:cubicBezTo>
                  <a:cubicBezTo>
                    <a:pt x="22" y="427"/>
                    <a:pt x="20" y="426"/>
                    <a:pt x="20" y="425"/>
                  </a:cubicBezTo>
                  <a:cubicBezTo>
                    <a:pt x="19" y="424"/>
                    <a:pt x="20" y="423"/>
                    <a:pt x="18" y="422"/>
                  </a:cubicBezTo>
                  <a:cubicBezTo>
                    <a:pt x="15" y="421"/>
                    <a:pt x="13" y="420"/>
                    <a:pt x="13" y="421"/>
                  </a:cubicBezTo>
                  <a:cubicBezTo>
                    <a:pt x="13" y="423"/>
                    <a:pt x="13" y="424"/>
                    <a:pt x="13" y="425"/>
                  </a:cubicBezTo>
                  <a:cubicBezTo>
                    <a:pt x="14" y="427"/>
                    <a:pt x="16" y="428"/>
                    <a:pt x="16" y="428"/>
                  </a:cubicBezTo>
                  <a:cubicBezTo>
                    <a:pt x="17" y="428"/>
                    <a:pt x="17" y="428"/>
                    <a:pt x="17" y="428"/>
                  </a:cubicBezTo>
                  <a:cubicBezTo>
                    <a:pt x="17" y="428"/>
                    <a:pt x="16" y="431"/>
                    <a:pt x="15" y="431"/>
                  </a:cubicBezTo>
                  <a:cubicBezTo>
                    <a:pt x="14" y="431"/>
                    <a:pt x="13" y="429"/>
                    <a:pt x="13" y="430"/>
                  </a:cubicBezTo>
                  <a:cubicBezTo>
                    <a:pt x="12" y="430"/>
                    <a:pt x="10" y="432"/>
                    <a:pt x="10" y="432"/>
                  </a:cubicBezTo>
                  <a:cubicBezTo>
                    <a:pt x="10" y="432"/>
                    <a:pt x="11" y="433"/>
                    <a:pt x="11" y="434"/>
                  </a:cubicBezTo>
                  <a:cubicBezTo>
                    <a:pt x="11" y="434"/>
                    <a:pt x="9" y="436"/>
                    <a:pt x="8" y="436"/>
                  </a:cubicBezTo>
                  <a:cubicBezTo>
                    <a:pt x="8" y="437"/>
                    <a:pt x="7" y="437"/>
                    <a:pt x="7" y="438"/>
                  </a:cubicBezTo>
                  <a:cubicBezTo>
                    <a:pt x="7" y="439"/>
                    <a:pt x="8" y="441"/>
                    <a:pt x="8" y="441"/>
                  </a:cubicBezTo>
                  <a:cubicBezTo>
                    <a:pt x="9" y="441"/>
                    <a:pt x="13" y="441"/>
                    <a:pt x="13" y="441"/>
                  </a:cubicBezTo>
                  <a:cubicBezTo>
                    <a:pt x="13" y="441"/>
                    <a:pt x="13" y="443"/>
                    <a:pt x="12" y="443"/>
                  </a:cubicBezTo>
                  <a:cubicBezTo>
                    <a:pt x="11" y="444"/>
                    <a:pt x="10" y="445"/>
                    <a:pt x="9" y="446"/>
                  </a:cubicBezTo>
                  <a:cubicBezTo>
                    <a:pt x="9" y="448"/>
                    <a:pt x="10" y="451"/>
                    <a:pt x="12" y="452"/>
                  </a:cubicBezTo>
                  <a:cubicBezTo>
                    <a:pt x="14" y="452"/>
                    <a:pt x="17" y="453"/>
                    <a:pt x="16" y="454"/>
                  </a:cubicBezTo>
                  <a:cubicBezTo>
                    <a:pt x="16" y="455"/>
                    <a:pt x="12" y="458"/>
                    <a:pt x="11" y="458"/>
                  </a:cubicBezTo>
                  <a:cubicBezTo>
                    <a:pt x="10" y="459"/>
                    <a:pt x="9" y="459"/>
                    <a:pt x="9" y="461"/>
                  </a:cubicBezTo>
                  <a:cubicBezTo>
                    <a:pt x="8" y="462"/>
                    <a:pt x="9" y="463"/>
                    <a:pt x="7" y="464"/>
                  </a:cubicBezTo>
                  <a:cubicBezTo>
                    <a:pt x="6" y="465"/>
                    <a:pt x="4" y="464"/>
                    <a:pt x="5" y="466"/>
                  </a:cubicBezTo>
                  <a:cubicBezTo>
                    <a:pt x="5" y="469"/>
                    <a:pt x="5" y="470"/>
                    <a:pt x="6" y="469"/>
                  </a:cubicBezTo>
                  <a:cubicBezTo>
                    <a:pt x="6" y="469"/>
                    <a:pt x="7" y="469"/>
                    <a:pt x="7" y="469"/>
                  </a:cubicBezTo>
                  <a:cubicBezTo>
                    <a:pt x="13" y="469"/>
                    <a:pt x="13" y="469"/>
                    <a:pt x="13" y="469"/>
                  </a:cubicBezTo>
                  <a:cubicBezTo>
                    <a:pt x="13" y="469"/>
                    <a:pt x="13" y="470"/>
                    <a:pt x="13" y="471"/>
                  </a:cubicBezTo>
                  <a:cubicBezTo>
                    <a:pt x="12" y="472"/>
                    <a:pt x="8" y="477"/>
                    <a:pt x="8" y="477"/>
                  </a:cubicBezTo>
                  <a:cubicBezTo>
                    <a:pt x="8" y="477"/>
                    <a:pt x="8" y="479"/>
                    <a:pt x="7" y="480"/>
                  </a:cubicBezTo>
                  <a:cubicBezTo>
                    <a:pt x="6" y="481"/>
                    <a:pt x="4" y="481"/>
                    <a:pt x="4" y="482"/>
                  </a:cubicBezTo>
                  <a:cubicBezTo>
                    <a:pt x="4" y="483"/>
                    <a:pt x="4" y="484"/>
                    <a:pt x="4" y="486"/>
                  </a:cubicBezTo>
                  <a:cubicBezTo>
                    <a:pt x="4" y="487"/>
                    <a:pt x="6" y="489"/>
                    <a:pt x="6" y="490"/>
                  </a:cubicBezTo>
                  <a:cubicBezTo>
                    <a:pt x="7" y="491"/>
                    <a:pt x="6" y="492"/>
                    <a:pt x="6" y="492"/>
                  </a:cubicBezTo>
                  <a:cubicBezTo>
                    <a:pt x="4" y="499"/>
                    <a:pt x="4" y="499"/>
                    <a:pt x="4" y="499"/>
                  </a:cubicBezTo>
                  <a:cubicBezTo>
                    <a:pt x="4" y="499"/>
                    <a:pt x="4" y="502"/>
                    <a:pt x="4" y="503"/>
                  </a:cubicBezTo>
                  <a:cubicBezTo>
                    <a:pt x="4" y="503"/>
                    <a:pt x="0" y="505"/>
                    <a:pt x="2" y="507"/>
                  </a:cubicBezTo>
                  <a:cubicBezTo>
                    <a:pt x="4" y="509"/>
                    <a:pt x="5" y="510"/>
                    <a:pt x="6" y="510"/>
                  </a:cubicBezTo>
                  <a:cubicBezTo>
                    <a:pt x="7" y="511"/>
                    <a:pt x="11" y="510"/>
                    <a:pt x="11" y="511"/>
                  </a:cubicBezTo>
                  <a:cubicBezTo>
                    <a:pt x="11" y="511"/>
                    <a:pt x="11" y="512"/>
                    <a:pt x="9" y="512"/>
                  </a:cubicBezTo>
                  <a:cubicBezTo>
                    <a:pt x="7" y="513"/>
                    <a:pt x="5" y="512"/>
                    <a:pt x="5" y="513"/>
                  </a:cubicBezTo>
                  <a:cubicBezTo>
                    <a:pt x="5" y="514"/>
                    <a:pt x="1" y="519"/>
                    <a:pt x="1" y="519"/>
                  </a:cubicBezTo>
                  <a:cubicBezTo>
                    <a:pt x="5" y="524"/>
                    <a:pt x="5" y="524"/>
                    <a:pt x="5" y="524"/>
                  </a:cubicBezTo>
                  <a:cubicBezTo>
                    <a:pt x="5" y="524"/>
                    <a:pt x="7" y="522"/>
                    <a:pt x="8" y="522"/>
                  </a:cubicBezTo>
                  <a:cubicBezTo>
                    <a:pt x="8" y="522"/>
                    <a:pt x="11" y="522"/>
                    <a:pt x="11" y="523"/>
                  </a:cubicBezTo>
                  <a:cubicBezTo>
                    <a:pt x="11" y="523"/>
                    <a:pt x="9" y="525"/>
                    <a:pt x="9" y="526"/>
                  </a:cubicBezTo>
                  <a:cubicBezTo>
                    <a:pt x="8" y="526"/>
                    <a:pt x="6" y="527"/>
                    <a:pt x="6" y="528"/>
                  </a:cubicBezTo>
                  <a:cubicBezTo>
                    <a:pt x="6" y="528"/>
                    <a:pt x="8" y="531"/>
                    <a:pt x="8" y="531"/>
                  </a:cubicBezTo>
                  <a:cubicBezTo>
                    <a:pt x="8" y="531"/>
                    <a:pt x="10" y="531"/>
                    <a:pt x="10" y="532"/>
                  </a:cubicBezTo>
                  <a:cubicBezTo>
                    <a:pt x="10" y="533"/>
                    <a:pt x="7" y="535"/>
                    <a:pt x="7" y="535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6" y="542"/>
                    <a:pt x="6" y="542"/>
                    <a:pt x="6" y="542"/>
                  </a:cubicBezTo>
                  <a:cubicBezTo>
                    <a:pt x="9" y="545"/>
                    <a:pt x="9" y="545"/>
                    <a:pt x="9" y="545"/>
                  </a:cubicBezTo>
                  <a:cubicBezTo>
                    <a:pt x="9" y="545"/>
                    <a:pt x="13" y="545"/>
                    <a:pt x="11" y="547"/>
                  </a:cubicBezTo>
                  <a:cubicBezTo>
                    <a:pt x="10" y="549"/>
                    <a:pt x="8" y="550"/>
                    <a:pt x="8" y="551"/>
                  </a:cubicBezTo>
                  <a:cubicBezTo>
                    <a:pt x="8" y="553"/>
                    <a:pt x="7" y="555"/>
                    <a:pt x="9" y="555"/>
                  </a:cubicBezTo>
                  <a:cubicBezTo>
                    <a:pt x="10" y="555"/>
                    <a:pt x="10" y="556"/>
                    <a:pt x="11" y="555"/>
                  </a:cubicBezTo>
                  <a:cubicBezTo>
                    <a:pt x="12" y="555"/>
                    <a:pt x="14" y="554"/>
                    <a:pt x="14" y="554"/>
                  </a:cubicBezTo>
                  <a:cubicBezTo>
                    <a:pt x="14" y="554"/>
                    <a:pt x="17" y="552"/>
                    <a:pt x="18" y="552"/>
                  </a:cubicBezTo>
                  <a:cubicBezTo>
                    <a:pt x="19" y="552"/>
                    <a:pt x="21" y="553"/>
                    <a:pt x="21" y="554"/>
                  </a:cubicBezTo>
                  <a:cubicBezTo>
                    <a:pt x="21" y="555"/>
                    <a:pt x="22" y="555"/>
                    <a:pt x="22" y="556"/>
                  </a:cubicBezTo>
                  <a:cubicBezTo>
                    <a:pt x="23" y="556"/>
                    <a:pt x="21" y="560"/>
                    <a:pt x="21" y="560"/>
                  </a:cubicBezTo>
                  <a:cubicBezTo>
                    <a:pt x="19" y="564"/>
                    <a:pt x="19" y="564"/>
                    <a:pt x="19" y="564"/>
                  </a:cubicBezTo>
                  <a:cubicBezTo>
                    <a:pt x="19" y="564"/>
                    <a:pt x="21" y="566"/>
                    <a:pt x="21" y="566"/>
                  </a:cubicBezTo>
                  <a:cubicBezTo>
                    <a:pt x="20" y="566"/>
                    <a:pt x="17" y="567"/>
                    <a:pt x="16" y="567"/>
                  </a:cubicBezTo>
                  <a:cubicBezTo>
                    <a:pt x="15" y="567"/>
                    <a:pt x="14" y="567"/>
                    <a:pt x="14" y="568"/>
                  </a:cubicBezTo>
                  <a:cubicBezTo>
                    <a:pt x="13" y="570"/>
                    <a:pt x="11" y="574"/>
                    <a:pt x="11" y="574"/>
                  </a:cubicBezTo>
                  <a:cubicBezTo>
                    <a:pt x="11" y="574"/>
                    <a:pt x="10" y="575"/>
                    <a:pt x="11" y="577"/>
                  </a:cubicBezTo>
                  <a:cubicBezTo>
                    <a:pt x="12" y="579"/>
                    <a:pt x="15" y="584"/>
                    <a:pt x="15" y="584"/>
                  </a:cubicBezTo>
                  <a:cubicBezTo>
                    <a:pt x="15" y="585"/>
                    <a:pt x="17" y="587"/>
                    <a:pt x="19" y="589"/>
                  </a:cubicBezTo>
                  <a:cubicBezTo>
                    <a:pt x="21" y="590"/>
                    <a:pt x="23" y="591"/>
                    <a:pt x="23" y="592"/>
                  </a:cubicBezTo>
                  <a:cubicBezTo>
                    <a:pt x="23" y="594"/>
                    <a:pt x="23" y="594"/>
                    <a:pt x="23" y="594"/>
                  </a:cubicBezTo>
                  <a:cubicBezTo>
                    <a:pt x="27" y="597"/>
                    <a:pt x="27" y="597"/>
                    <a:pt x="27" y="597"/>
                  </a:cubicBezTo>
                  <a:cubicBezTo>
                    <a:pt x="27" y="597"/>
                    <a:pt x="28" y="597"/>
                    <a:pt x="31" y="598"/>
                  </a:cubicBezTo>
                  <a:cubicBezTo>
                    <a:pt x="34" y="598"/>
                    <a:pt x="36" y="599"/>
                    <a:pt x="37" y="599"/>
                  </a:cubicBezTo>
                  <a:cubicBezTo>
                    <a:pt x="37" y="600"/>
                    <a:pt x="34" y="602"/>
                    <a:pt x="34" y="602"/>
                  </a:cubicBezTo>
                  <a:cubicBezTo>
                    <a:pt x="34" y="602"/>
                    <a:pt x="30" y="605"/>
                    <a:pt x="32" y="606"/>
                  </a:cubicBezTo>
                  <a:cubicBezTo>
                    <a:pt x="34" y="607"/>
                    <a:pt x="44" y="609"/>
                    <a:pt x="44" y="609"/>
                  </a:cubicBezTo>
                  <a:cubicBezTo>
                    <a:pt x="44" y="609"/>
                    <a:pt x="46" y="610"/>
                    <a:pt x="46" y="611"/>
                  </a:cubicBezTo>
                  <a:cubicBezTo>
                    <a:pt x="47" y="611"/>
                    <a:pt x="49" y="610"/>
                    <a:pt x="49" y="610"/>
                  </a:cubicBezTo>
                  <a:cubicBezTo>
                    <a:pt x="49" y="609"/>
                    <a:pt x="53" y="611"/>
                    <a:pt x="53" y="611"/>
                  </a:cubicBezTo>
                  <a:cubicBezTo>
                    <a:pt x="54" y="610"/>
                    <a:pt x="58" y="610"/>
                    <a:pt x="58" y="610"/>
                  </a:cubicBezTo>
                  <a:cubicBezTo>
                    <a:pt x="62" y="608"/>
                    <a:pt x="62" y="608"/>
                    <a:pt x="62" y="608"/>
                  </a:cubicBezTo>
                  <a:cubicBezTo>
                    <a:pt x="62" y="608"/>
                    <a:pt x="65" y="604"/>
                    <a:pt x="67" y="605"/>
                  </a:cubicBezTo>
                  <a:cubicBezTo>
                    <a:pt x="69" y="606"/>
                    <a:pt x="68" y="607"/>
                    <a:pt x="69" y="607"/>
                  </a:cubicBezTo>
                  <a:cubicBezTo>
                    <a:pt x="71" y="607"/>
                    <a:pt x="72" y="607"/>
                    <a:pt x="74" y="605"/>
                  </a:cubicBezTo>
                  <a:cubicBezTo>
                    <a:pt x="75" y="603"/>
                    <a:pt x="77" y="602"/>
                    <a:pt x="77" y="601"/>
                  </a:cubicBezTo>
                  <a:cubicBezTo>
                    <a:pt x="78" y="601"/>
                    <a:pt x="88" y="595"/>
                    <a:pt x="88" y="595"/>
                  </a:cubicBezTo>
                  <a:cubicBezTo>
                    <a:pt x="95" y="584"/>
                    <a:pt x="95" y="584"/>
                    <a:pt x="95" y="584"/>
                  </a:cubicBezTo>
                  <a:cubicBezTo>
                    <a:pt x="97" y="576"/>
                    <a:pt x="97" y="576"/>
                    <a:pt x="97" y="576"/>
                  </a:cubicBezTo>
                  <a:cubicBezTo>
                    <a:pt x="97" y="576"/>
                    <a:pt x="100" y="572"/>
                    <a:pt x="102" y="572"/>
                  </a:cubicBezTo>
                  <a:cubicBezTo>
                    <a:pt x="104" y="572"/>
                    <a:pt x="110" y="569"/>
                    <a:pt x="109" y="568"/>
                  </a:cubicBezTo>
                  <a:cubicBezTo>
                    <a:pt x="109" y="566"/>
                    <a:pt x="111" y="565"/>
                    <a:pt x="112" y="568"/>
                  </a:cubicBezTo>
                  <a:cubicBezTo>
                    <a:pt x="112" y="571"/>
                    <a:pt x="111" y="574"/>
                    <a:pt x="113" y="573"/>
                  </a:cubicBezTo>
                  <a:cubicBezTo>
                    <a:pt x="115" y="572"/>
                    <a:pt x="119" y="566"/>
                    <a:pt x="119" y="566"/>
                  </a:cubicBezTo>
                  <a:cubicBezTo>
                    <a:pt x="119" y="566"/>
                    <a:pt x="122" y="564"/>
                    <a:pt x="123" y="563"/>
                  </a:cubicBezTo>
                  <a:cubicBezTo>
                    <a:pt x="125" y="563"/>
                    <a:pt x="128" y="557"/>
                    <a:pt x="128" y="557"/>
                  </a:cubicBezTo>
                  <a:cubicBezTo>
                    <a:pt x="128" y="557"/>
                    <a:pt x="131" y="555"/>
                    <a:pt x="132" y="558"/>
                  </a:cubicBezTo>
                  <a:cubicBezTo>
                    <a:pt x="133" y="560"/>
                    <a:pt x="136" y="565"/>
                    <a:pt x="136" y="566"/>
                  </a:cubicBezTo>
                  <a:cubicBezTo>
                    <a:pt x="136" y="566"/>
                    <a:pt x="137" y="567"/>
                    <a:pt x="137" y="567"/>
                  </a:cubicBezTo>
                  <a:cubicBezTo>
                    <a:pt x="137" y="566"/>
                    <a:pt x="137" y="566"/>
                    <a:pt x="137" y="566"/>
                  </a:cubicBezTo>
                  <a:cubicBezTo>
                    <a:pt x="138" y="558"/>
                    <a:pt x="138" y="558"/>
                    <a:pt x="138" y="558"/>
                  </a:cubicBezTo>
                  <a:cubicBezTo>
                    <a:pt x="141" y="560"/>
                    <a:pt x="141" y="560"/>
                    <a:pt x="141" y="560"/>
                  </a:cubicBezTo>
                  <a:cubicBezTo>
                    <a:pt x="147" y="565"/>
                    <a:pt x="147" y="565"/>
                    <a:pt x="147" y="566"/>
                  </a:cubicBezTo>
                  <a:cubicBezTo>
                    <a:pt x="147" y="566"/>
                    <a:pt x="147" y="566"/>
                    <a:pt x="148" y="570"/>
                  </a:cubicBezTo>
                  <a:cubicBezTo>
                    <a:pt x="148" y="570"/>
                    <a:pt x="148" y="570"/>
                    <a:pt x="148" y="570"/>
                  </a:cubicBezTo>
                  <a:cubicBezTo>
                    <a:pt x="148" y="570"/>
                    <a:pt x="148" y="570"/>
                    <a:pt x="148" y="570"/>
                  </a:cubicBezTo>
                  <a:cubicBezTo>
                    <a:pt x="149" y="566"/>
                    <a:pt x="149" y="566"/>
                    <a:pt x="149" y="566"/>
                  </a:cubicBezTo>
                  <a:cubicBezTo>
                    <a:pt x="149" y="561"/>
                    <a:pt x="149" y="561"/>
                    <a:pt x="149" y="561"/>
                  </a:cubicBezTo>
                  <a:cubicBezTo>
                    <a:pt x="152" y="556"/>
                    <a:pt x="152" y="556"/>
                    <a:pt x="152" y="556"/>
                  </a:cubicBezTo>
                  <a:cubicBezTo>
                    <a:pt x="152" y="551"/>
                    <a:pt x="152" y="551"/>
                    <a:pt x="152" y="551"/>
                  </a:cubicBezTo>
                  <a:cubicBezTo>
                    <a:pt x="149" y="546"/>
                    <a:pt x="149" y="546"/>
                    <a:pt x="149" y="546"/>
                  </a:cubicBezTo>
                  <a:cubicBezTo>
                    <a:pt x="147" y="540"/>
                    <a:pt x="147" y="540"/>
                    <a:pt x="147" y="540"/>
                  </a:cubicBezTo>
                  <a:cubicBezTo>
                    <a:pt x="151" y="538"/>
                    <a:pt x="151" y="538"/>
                    <a:pt x="151" y="538"/>
                  </a:cubicBezTo>
                  <a:cubicBezTo>
                    <a:pt x="152" y="537"/>
                    <a:pt x="152" y="537"/>
                    <a:pt x="152" y="537"/>
                  </a:cubicBezTo>
                  <a:cubicBezTo>
                    <a:pt x="152" y="534"/>
                    <a:pt x="152" y="534"/>
                    <a:pt x="152" y="534"/>
                  </a:cubicBezTo>
                  <a:cubicBezTo>
                    <a:pt x="151" y="532"/>
                    <a:pt x="151" y="532"/>
                    <a:pt x="151" y="532"/>
                  </a:cubicBezTo>
                  <a:cubicBezTo>
                    <a:pt x="152" y="529"/>
                    <a:pt x="152" y="529"/>
                    <a:pt x="152" y="529"/>
                  </a:cubicBezTo>
                  <a:cubicBezTo>
                    <a:pt x="152" y="528"/>
                    <a:pt x="152" y="528"/>
                    <a:pt x="152" y="528"/>
                  </a:cubicBezTo>
                  <a:cubicBezTo>
                    <a:pt x="152" y="527"/>
                    <a:pt x="153" y="526"/>
                    <a:pt x="154" y="526"/>
                  </a:cubicBezTo>
                  <a:cubicBezTo>
                    <a:pt x="154" y="526"/>
                    <a:pt x="155" y="525"/>
                    <a:pt x="156" y="525"/>
                  </a:cubicBezTo>
                  <a:cubicBezTo>
                    <a:pt x="156" y="525"/>
                    <a:pt x="157" y="526"/>
                    <a:pt x="157" y="526"/>
                  </a:cubicBezTo>
                  <a:cubicBezTo>
                    <a:pt x="159" y="525"/>
                    <a:pt x="159" y="525"/>
                    <a:pt x="159" y="525"/>
                  </a:cubicBezTo>
                  <a:cubicBezTo>
                    <a:pt x="161" y="523"/>
                    <a:pt x="161" y="523"/>
                    <a:pt x="161" y="523"/>
                  </a:cubicBezTo>
                  <a:cubicBezTo>
                    <a:pt x="162" y="522"/>
                    <a:pt x="163" y="521"/>
                    <a:pt x="163" y="520"/>
                  </a:cubicBezTo>
                  <a:cubicBezTo>
                    <a:pt x="163" y="520"/>
                    <a:pt x="164" y="519"/>
                    <a:pt x="165" y="518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3" y="510"/>
                    <a:pt x="163" y="510"/>
                    <a:pt x="163" y="510"/>
                  </a:cubicBezTo>
                  <a:cubicBezTo>
                    <a:pt x="165" y="507"/>
                    <a:pt x="165" y="507"/>
                    <a:pt x="165" y="507"/>
                  </a:cubicBezTo>
                  <a:cubicBezTo>
                    <a:pt x="167" y="503"/>
                    <a:pt x="167" y="503"/>
                    <a:pt x="167" y="503"/>
                  </a:cubicBezTo>
                  <a:cubicBezTo>
                    <a:pt x="166" y="499"/>
                    <a:pt x="166" y="499"/>
                    <a:pt x="166" y="499"/>
                  </a:cubicBezTo>
                  <a:cubicBezTo>
                    <a:pt x="161" y="493"/>
                    <a:pt x="161" y="493"/>
                    <a:pt x="161" y="493"/>
                  </a:cubicBezTo>
                  <a:cubicBezTo>
                    <a:pt x="158" y="486"/>
                    <a:pt x="158" y="486"/>
                    <a:pt x="158" y="486"/>
                  </a:cubicBezTo>
                  <a:cubicBezTo>
                    <a:pt x="157" y="480"/>
                    <a:pt x="157" y="480"/>
                    <a:pt x="157" y="480"/>
                  </a:cubicBezTo>
                  <a:cubicBezTo>
                    <a:pt x="162" y="474"/>
                    <a:pt x="162" y="474"/>
                    <a:pt x="162" y="474"/>
                  </a:cubicBezTo>
                  <a:cubicBezTo>
                    <a:pt x="167" y="473"/>
                    <a:pt x="167" y="473"/>
                    <a:pt x="167" y="473"/>
                  </a:cubicBezTo>
                  <a:cubicBezTo>
                    <a:pt x="167" y="473"/>
                    <a:pt x="167" y="473"/>
                    <a:pt x="167" y="473"/>
                  </a:cubicBezTo>
                  <a:cubicBezTo>
                    <a:pt x="167" y="473"/>
                    <a:pt x="167" y="473"/>
                    <a:pt x="168" y="473"/>
                  </a:cubicBezTo>
                  <a:cubicBezTo>
                    <a:pt x="168" y="473"/>
                    <a:pt x="169" y="473"/>
                    <a:pt x="169" y="473"/>
                  </a:cubicBezTo>
                  <a:cubicBezTo>
                    <a:pt x="169" y="472"/>
                    <a:pt x="170" y="470"/>
                    <a:pt x="170" y="468"/>
                  </a:cubicBezTo>
                  <a:cubicBezTo>
                    <a:pt x="170" y="462"/>
                    <a:pt x="170" y="462"/>
                    <a:pt x="170" y="462"/>
                  </a:cubicBezTo>
                  <a:cubicBezTo>
                    <a:pt x="165" y="458"/>
                    <a:pt x="165" y="458"/>
                    <a:pt x="165" y="458"/>
                  </a:cubicBezTo>
                  <a:cubicBezTo>
                    <a:pt x="159" y="454"/>
                    <a:pt x="159" y="454"/>
                    <a:pt x="159" y="454"/>
                  </a:cubicBezTo>
                  <a:cubicBezTo>
                    <a:pt x="157" y="447"/>
                    <a:pt x="157" y="447"/>
                    <a:pt x="157" y="447"/>
                  </a:cubicBezTo>
                  <a:cubicBezTo>
                    <a:pt x="156" y="422"/>
                    <a:pt x="156" y="422"/>
                    <a:pt x="156" y="422"/>
                  </a:cubicBezTo>
                  <a:cubicBezTo>
                    <a:pt x="150" y="412"/>
                    <a:pt x="150" y="411"/>
                    <a:pt x="150" y="410"/>
                  </a:cubicBezTo>
                  <a:cubicBezTo>
                    <a:pt x="150" y="410"/>
                    <a:pt x="150" y="407"/>
                    <a:pt x="151" y="405"/>
                  </a:cubicBezTo>
                  <a:cubicBezTo>
                    <a:pt x="151" y="405"/>
                    <a:pt x="151" y="404"/>
                    <a:pt x="151" y="404"/>
                  </a:cubicBezTo>
                  <a:cubicBezTo>
                    <a:pt x="150" y="398"/>
                    <a:pt x="150" y="398"/>
                    <a:pt x="150" y="398"/>
                  </a:cubicBezTo>
                  <a:cubicBezTo>
                    <a:pt x="152" y="395"/>
                    <a:pt x="152" y="395"/>
                    <a:pt x="152" y="395"/>
                  </a:cubicBezTo>
                  <a:cubicBezTo>
                    <a:pt x="152" y="391"/>
                    <a:pt x="152" y="391"/>
                    <a:pt x="152" y="391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48" y="384"/>
                    <a:pt x="148" y="379"/>
                    <a:pt x="148" y="378"/>
                  </a:cubicBezTo>
                  <a:cubicBezTo>
                    <a:pt x="149" y="377"/>
                    <a:pt x="149" y="376"/>
                    <a:pt x="152" y="373"/>
                  </a:cubicBezTo>
                  <a:cubicBezTo>
                    <a:pt x="152" y="368"/>
                    <a:pt x="152" y="368"/>
                    <a:pt x="152" y="368"/>
                  </a:cubicBezTo>
                  <a:cubicBezTo>
                    <a:pt x="154" y="359"/>
                    <a:pt x="154" y="359"/>
                    <a:pt x="154" y="359"/>
                  </a:cubicBezTo>
                  <a:cubicBezTo>
                    <a:pt x="165" y="345"/>
                    <a:pt x="165" y="345"/>
                    <a:pt x="165" y="345"/>
                  </a:cubicBezTo>
                  <a:cubicBezTo>
                    <a:pt x="184" y="343"/>
                    <a:pt x="184" y="343"/>
                    <a:pt x="184" y="343"/>
                  </a:cubicBezTo>
                  <a:cubicBezTo>
                    <a:pt x="185" y="343"/>
                    <a:pt x="185" y="343"/>
                    <a:pt x="185" y="343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6" y="327"/>
                    <a:pt x="186" y="327"/>
                    <a:pt x="186" y="327"/>
                  </a:cubicBezTo>
                  <a:cubicBezTo>
                    <a:pt x="179" y="326"/>
                    <a:pt x="179" y="326"/>
                    <a:pt x="179" y="326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89" y="299"/>
                    <a:pt x="189" y="299"/>
                    <a:pt x="189" y="299"/>
                  </a:cubicBezTo>
                  <a:cubicBezTo>
                    <a:pt x="188" y="293"/>
                    <a:pt x="188" y="293"/>
                    <a:pt x="188" y="293"/>
                  </a:cubicBezTo>
                  <a:cubicBezTo>
                    <a:pt x="191" y="291"/>
                    <a:pt x="191" y="291"/>
                    <a:pt x="191" y="291"/>
                  </a:cubicBezTo>
                  <a:cubicBezTo>
                    <a:pt x="191" y="290"/>
                    <a:pt x="190" y="289"/>
                    <a:pt x="190" y="288"/>
                  </a:cubicBezTo>
                  <a:cubicBezTo>
                    <a:pt x="190" y="288"/>
                    <a:pt x="189" y="287"/>
                    <a:pt x="190" y="281"/>
                  </a:cubicBezTo>
                  <a:cubicBezTo>
                    <a:pt x="191" y="275"/>
                    <a:pt x="191" y="275"/>
                    <a:pt x="191" y="275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89" y="255"/>
                    <a:pt x="189" y="255"/>
                    <a:pt x="189" y="255"/>
                  </a:cubicBezTo>
                  <a:cubicBezTo>
                    <a:pt x="193" y="251"/>
                    <a:pt x="193" y="251"/>
                    <a:pt x="193" y="251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4" y="246"/>
                    <a:pt x="204" y="246"/>
                    <a:pt x="204" y="246"/>
                  </a:cubicBezTo>
                  <a:cubicBezTo>
                    <a:pt x="205" y="243"/>
                    <a:pt x="205" y="243"/>
                    <a:pt x="205" y="243"/>
                  </a:cubicBezTo>
                  <a:cubicBezTo>
                    <a:pt x="205" y="235"/>
                    <a:pt x="205" y="235"/>
                    <a:pt x="205" y="235"/>
                  </a:cubicBezTo>
                  <a:cubicBezTo>
                    <a:pt x="209" y="224"/>
                    <a:pt x="209" y="224"/>
                    <a:pt x="209" y="224"/>
                  </a:cubicBezTo>
                  <a:cubicBezTo>
                    <a:pt x="209" y="223"/>
                    <a:pt x="209" y="223"/>
                    <a:pt x="209" y="223"/>
                  </a:cubicBezTo>
                  <a:cubicBezTo>
                    <a:pt x="212" y="220"/>
                    <a:pt x="216" y="215"/>
                    <a:pt x="216" y="214"/>
                  </a:cubicBezTo>
                  <a:cubicBezTo>
                    <a:pt x="217" y="213"/>
                    <a:pt x="218" y="209"/>
                    <a:pt x="219" y="208"/>
                  </a:cubicBezTo>
                  <a:cubicBezTo>
                    <a:pt x="218" y="205"/>
                    <a:pt x="218" y="202"/>
                    <a:pt x="217" y="202"/>
                  </a:cubicBezTo>
                  <a:cubicBezTo>
                    <a:pt x="216" y="201"/>
                    <a:pt x="214" y="197"/>
                    <a:pt x="213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89"/>
                    <a:pt x="213" y="189"/>
                    <a:pt x="213" y="189"/>
                  </a:cubicBezTo>
                  <a:cubicBezTo>
                    <a:pt x="218" y="186"/>
                    <a:pt x="218" y="186"/>
                    <a:pt x="218" y="186"/>
                  </a:cubicBezTo>
                  <a:cubicBezTo>
                    <a:pt x="220" y="183"/>
                    <a:pt x="220" y="183"/>
                    <a:pt x="220" y="183"/>
                  </a:cubicBezTo>
                  <a:cubicBezTo>
                    <a:pt x="220" y="182"/>
                    <a:pt x="219" y="179"/>
                    <a:pt x="219" y="178"/>
                  </a:cubicBezTo>
                  <a:cubicBezTo>
                    <a:pt x="219" y="177"/>
                    <a:pt x="219" y="177"/>
                    <a:pt x="220" y="174"/>
                  </a:cubicBezTo>
                  <a:cubicBezTo>
                    <a:pt x="221" y="173"/>
                    <a:pt x="221" y="173"/>
                    <a:pt x="221" y="173"/>
                  </a:cubicBezTo>
                  <a:cubicBezTo>
                    <a:pt x="221" y="172"/>
                    <a:pt x="221" y="171"/>
                    <a:pt x="225" y="167"/>
                  </a:cubicBezTo>
                  <a:cubicBezTo>
                    <a:pt x="229" y="159"/>
                    <a:pt x="229" y="159"/>
                    <a:pt x="229" y="159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41" y="163"/>
                    <a:pt x="241" y="163"/>
                    <a:pt x="241" y="163"/>
                  </a:cubicBezTo>
                  <a:cubicBezTo>
                    <a:pt x="240" y="159"/>
                    <a:pt x="239" y="144"/>
                    <a:pt x="242" y="139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4" y="139"/>
                    <a:pt x="244" y="139"/>
                    <a:pt x="244" y="139"/>
                  </a:cubicBezTo>
                  <a:cubicBezTo>
                    <a:pt x="244" y="139"/>
                    <a:pt x="250" y="139"/>
                    <a:pt x="254" y="139"/>
                  </a:cubicBezTo>
                  <a:cubicBezTo>
                    <a:pt x="255" y="139"/>
                    <a:pt x="256" y="139"/>
                    <a:pt x="256" y="139"/>
                  </a:cubicBezTo>
                  <a:cubicBezTo>
                    <a:pt x="256" y="139"/>
                    <a:pt x="256" y="139"/>
                    <a:pt x="257" y="139"/>
                  </a:cubicBezTo>
                  <a:cubicBezTo>
                    <a:pt x="259" y="139"/>
                    <a:pt x="263" y="141"/>
                    <a:pt x="264" y="141"/>
                  </a:cubicBezTo>
                  <a:cubicBezTo>
                    <a:pt x="264" y="142"/>
                    <a:pt x="266" y="142"/>
                    <a:pt x="268" y="143"/>
                  </a:cubicBezTo>
                  <a:cubicBezTo>
                    <a:pt x="272" y="142"/>
                    <a:pt x="272" y="142"/>
                    <a:pt x="272" y="142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4" y="132"/>
                    <a:pt x="274" y="127"/>
                    <a:pt x="273" y="127"/>
                  </a:cubicBezTo>
                  <a:cubicBezTo>
                    <a:pt x="273" y="126"/>
                    <a:pt x="272" y="124"/>
                    <a:pt x="272" y="121"/>
                  </a:cubicBezTo>
                  <a:cubicBezTo>
                    <a:pt x="271" y="119"/>
                    <a:pt x="271" y="118"/>
                    <a:pt x="270" y="117"/>
                  </a:cubicBezTo>
                  <a:cubicBezTo>
                    <a:pt x="270" y="117"/>
                    <a:pt x="270" y="115"/>
                    <a:pt x="272" y="113"/>
                  </a:cubicBezTo>
                  <a:cubicBezTo>
                    <a:pt x="273" y="113"/>
                    <a:pt x="273" y="113"/>
                    <a:pt x="273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9" y="110"/>
                    <a:pt x="279" y="110"/>
                    <a:pt x="279" y="110"/>
                  </a:cubicBezTo>
                  <a:cubicBezTo>
                    <a:pt x="279" y="110"/>
                    <a:pt x="279" y="110"/>
                    <a:pt x="279" y="110"/>
                  </a:cubicBezTo>
                  <a:cubicBezTo>
                    <a:pt x="279" y="110"/>
                    <a:pt x="279" y="110"/>
                    <a:pt x="280" y="110"/>
                  </a:cubicBezTo>
                  <a:cubicBezTo>
                    <a:pt x="280" y="110"/>
                    <a:pt x="281" y="109"/>
                    <a:pt x="283" y="109"/>
                  </a:cubicBezTo>
                  <a:cubicBezTo>
                    <a:pt x="283" y="109"/>
                    <a:pt x="283" y="109"/>
                    <a:pt x="284" y="109"/>
                  </a:cubicBezTo>
                  <a:cubicBezTo>
                    <a:pt x="283" y="109"/>
                    <a:pt x="283" y="108"/>
                    <a:pt x="283" y="108"/>
                  </a:cubicBezTo>
                  <a:cubicBezTo>
                    <a:pt x="282" y="105"/>
                    <a:pt x="283" y="103"/>
                    <a:pt x="284" y="101"/>
                  </a:cubicBezTo>
                  <a:cubicBezTo>
                    <a:pt x="285" y="99"/>
                    <a:pt x="287" y="98"/>
                    <a:pt x="289" y="98"/>
                  </a:cubicBezTo>
                  <a:cubicBezTo>
                    <a:pt x="291" y="98"/>
                    <a:pt x="292" y="99"/>
                    <a:pt x="293" y="100"/>
                  </a:cubicBezTo>
                  <a:cubicBezTo>
                    <a:pt x="297" y="100"/>
                    <a:pt x="297" y="100"/>
                    <a:pt x="297" y="100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11" y="116"/>
                    <a:pt x="315" y="119"/>
                    <a:pt x="316" y="119"/>
                  </a:cubicBezTo>
                  <a:cubicBezTo>
                    <a:pt x="317" y="119"/>
                    <a:pt x="323" y="121"/>
                    <a:pt x="325" y="122"/>
                  </a:cubicBezTo>
                  <a:cubicBezTo>
                    <a:pt x="327" y="120"/>
                    <a:pt x="327" y="120"/>
                    <a:pt x="327" y="120"/>
                  </a:cubicBezTo>
                  <a:cubicBezTo>
                    <a:pt x="329" y="118"/>
                    <a:pt x="329" y="118"/>
                    <a:pt x="329" y="118"/>
                  </a:cubicBezTo>
                  <a:cubicBezTo>
                    <a:pt x="328" y="116"/>
                    <a:pt x="328" y="116"/>
                    <a:pt x="328" y="116"/>
                  </a:cubicBezTo>
                  <a:cubicBezTo>
                    <a:pt x="335" y="112"/>
                    <a:pt x="335" y="112"/>
                    <a:pt x="335" y="112"/>
                  </a:cubicBezTo>
                  <a:cubicBezTo>
                    <a:pt x="339" y="115"/>
                    <a:pt x="339" y="115"/>
                    <a:pt x="339" y="115"/>
                  </a:cubicBezTo>
                  <a:cubicBezTo>
                    <a:pt x="347" y="117"/>
                    <a:pt x="347" y="117"/>
                    <a:pt x="347" y="117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8"/>
                    <a:pt x="350" y="116"/>
                    <a:pt x="350" y="114"/>
                  </a:cubicBezTo>
                  <a:cubicBezTo>
                    <a:pt x="349" y="114"/>
                    <a:pt x="349" y="113"/>
                    <a:pt x="349" y="112"/>
                  </a:cubicBezTo>
                  <a:cubicBezTo>
                    <a:pt x="349" y="111"/>
                    <a:pt x="349" y="110"/>
                    <a:pt x="351" y="108"/>
                  </a:cubicBezTo>
                  <a:cubicBezTo>
                    <a:pt x="356" y="104"/>
                    <a:pt x="356" y="104"/>
                    <a:pt x="356" y="104"/>
                  </a:cubicBezTo>
                  <a:cubicBezTo>
                    <a:pt x="357" y="103"/>
                    <a:pt x="357" y="103"/>
                    <a:pt x="357" y="103"/>
                  </a:cubicBezTo>
                  <a:cubicBezTo>
                    <a:pt x="357" y="103"/>
                    <a:pt x="358" y="103"/>
                    <a:pt x="358" y="102"/>
                  </a:cubicBezTo>
                  <a:cubicBezTo>
                    <a:pt x="358" y="100"/>
                    <a:pt x="356" y="96"/>
                    <a:pt x="356" y="94"/>
                  </a:cubicBezTo>
                  <a:cubicBezTo>
                    <a:pt x="355" y="93"/>
                    <a:pt x="354" y="89"/>
                    <a:pt x="354" y="87"/>
                  </a:cubicBezTo>
                  <a:cubicBezTo>
                    <a:pt x="355" y="83"/>
                    <a:pt x="354" y="79"/>
                    <a:pt x="354" y="76"/>
                  </a:cubicBezTo>
                  <a:cubicBezTo>
                    <a:pt x="353" y="72"/>
                    <a:pt x="352" y="69"/>
                    <a:pt x="356" y="68"/>
                  </a:cubicBezTo>
                  <a:cubicBezTo>
                    <a:pt x="358" y="66"/>
                    <a:pt x="358" y="66"/>
                    <a:pt x="358" y="66"/>
                  </a:cubicBezTo>
                  <a:cubicBezTo>
                    <a:pt x="358" y="66"/>
                    <a:pt x="358" y="65"/>
                    <a:pt x="357" y="64"/>
                  </a:cubicBezTo>
                  <a:cubicBezTo>
                    <a:pt x="356" y="62"/>
                    <a:pt x="355" y="60"/>
                    <a:pt x="356" y="58"/>
                  </a:cubicBezTo>
                  <a:cubicBezTo>
                    <a:pt x="357" y="57"/>
                    <a:pt x="358" y="56"/>
                    <a:pt x="361" y="56"/>
                  </a:cubicBezTo>
                  <a:cubicBezTo>
                    <a:pt x="363" y="54"/>
                    <a:pt x="363" y="54"/>
                    <a:pt x="363" y="54"/>
                  </a:cubicBezTo>
                  <a:cubicBezTo>
                    <a:pt x="369" y="54"/>
                    <a:pt x="369" y="54"/>
                    <a:pt x="369" y="54"/>
                  </a:cubicBezTo>
                  <a:cubicBezTo>
                    <a:pt x="370" y="51"/>
                    <a:pt x="370" y="51"/>
                    <a:pt x="370" y="51"/>
                  </a:cubicBezTo>
                  <a:cubicBezTo>
                    <a:pt x="375" y="46"/>
                    <a:pt x="375" y="46"/>
                    <a:pt x="375" y="46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7" y="46"/>
                    <a:pt x="378" y="45"/>
                    <a:pt x="380" y="45"/>
                  </a:cubicBezTo>
                  <a:cubicBezTo>
                    <a:pt x="382" y="45"/>
                    <a:pt x="383" y="46"/>
                    <a:pt x="384" y="47"/>
                  </a:cubicBezTo>
                  <a:cubicBezTo>
                    <a:pt x="385" y="48"/>
                    <a:pt x="386" y="48"/>
                    <a:pt x="386" y="49"/>
                  </a:cubicBezTo>
                  <a:cubicBezTo>
                    <a:pt x="387" y="50"/>
                    <a:pt x="387" y="50"/>
                    <a:pt x="388" y="51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7" y="57"/>
                    <a:pt x="407" y="57"/>
                    <a:pt x="407" y="57"/>
                  </a:cubicBezTo>
                  <a:cubicBezTo>
                    <a:pt x="407" y="58"/>
                    <a:pt x="407" y="58"/>
                    <a:pt x="407" y="58"/>
                  </a:cubicBezTo>
                  <a:cubicBezTo>
                    <a:pt x="407" y="60"/>
                    <a:pt x="407" y="61"/>
                    <a:pt x="407" y="62"/>
                  </a:cubicBezTo>
                  <a:cubicBezTo>
                    <a:pt x="407" y="63"/>
                    <a:pt x="408" y="65"/>
                    <a:pt x="409" y="65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67"/>
                    <a:pt x="409" y="67"/>
                    <a:pt x="408" y="69"/>
                  </a:cubicBezTo>
                  <a:cubicBezTo>
                    <a:pt x="408" y="70"/>
                    <a:pt x="407" y="71"/>
                    <a:pt x="407" y="71"/>
                  </a:cubicBezTo>
                  <a:cubicBezTo>
                    <a:pt x="407" y="72"/>
                    <a:pt x="407" y="73"/>
                    <a:pt x="407" y="74"/>
                  </a:cubicBezTo>
                  <a:cubicBezTo>
                    <a:pt x="407" y="75"/>
                    <a:pt x="407" y="75"/>
                    <a:pt x="407" y="75"/>
                  </a:cubicBezTo>
                  <a:cubicBezTo>
                    <a:pt x="407" y="75"/>
                    <a:pt x="407" y="76"/>
                    <a:pt x="407" y="76"/>
                  </a:cubicBezTo>
                  <a:cubicBezTo>
                    <a:pt x="407" y="76"/>
                    <a:pt x="407" y="77"/>
                    <a:pt x="407" y="77"/>
                  </a:cubicBezTo>
                  <a:cubicBezTo>
                    <a:pt x="407" y="78"/>
                    <a:pt x="407" y="80"/>
                    <a:pt x="408" y="81"/>
                  </a:cubicBezTo>
                  <a:cubicBezTo>
                    <a:pt x="408" y="81"/>
                    <a:pt x="410" y="82"/>
                    <a:pt x="411" y="83"/>
                  </a:cubicBezTo>
                  <a:cubicBezTo>
                    <a:pt x="411" y="81"/>
                    <a:pt x="412" y="78"/>
                    <a:pt x="412" y="77"/>
                  </a:cubicBezTo>
                  <a:cubicBezTo>
                    <a:pt x="410" y="73"/>
                    <a:pt x="414" y="69"/>
                    <a:pt x="415" y="68"/>
                  </a:cubicBezTo>
                  <a:cubicBezTo>
                    <a:pt x="420" y="63"/>
                    <a:pt x="420" y="63"/>
                    <a:pt x="420" y="63"/>
                  </a:cubicBezTo>
                  <a:cubicBezTo>
                    <a:pt x="418" y="56"/>
                    <a:pt x="418" y="56"/>
                    <a:pt x="418" y="56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8" y="55"/>
                    <a:pt x="429" y="54"/>
                    <a:pt x="429" y="54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3" name="Freeform 239"/>
            <p:cNvSpPr>
              <a:spLocks/>
            </p:cNvSpPr>
            <p:nvPr/>
          </p:nvSpPr>
          <p:spPr bwMode="auto">
            <a:xfrm>
              <a:off x="7528744" y="3844018"/>
              <a:ext cx="554037" cy="255588"/>
            </a:xfrm>
            <a:custGeom>
              <a:avLst/>
              <a:gdLst>
                <a:gd name="T0" fmla="*/ 81 w 174"/>
                <a:gd name="T1" fmla="*/ 66 h 80"/>
                <a:gd name="T2" fmla="*/ 91 w 174"/>
                <a:gd name="T3" fmla="*/ 60 h 80"/>
                <a:gd name="T4" fmla="*/ 103 w 174"/>
                <a:gd name="T5" fmla="*/ 57 h 80"/>
                <a:gd name="T6" fmla="*/ 110 w 174"/>
                <a:gd name="T7" fmla="*/ 51 h 80"/>
                <a:gd name="T8" fmla="*/ 120 w 174"/>
                <a:gd name="T9" fmla="*/ 47 h 80"/>
                <a:gd name="T10" fmla="*/ 128 w 174"/>
                <a:gd name="T11" fmla="*/ 51 h 80"/>
                <a:gd name="T12" fmla="*/ 132 w 174"/>
                <a:gd name="T13" fmla="*/ 51 h 80"/>
                <a:gd name="T14" fmla="*/ 133 w 174"/>
                <a:gd name="T15" fmla="*/ 51 h 80"/>
                <a:gd name="T16" fmla="*/ 133 w 174"/>
                <a:gd name="T17" fmla="*/ 51 h 80"/>
                <a:gd name="T18" fmla="*/ 134 w 174"/>
                <a:gd name="T19" fmla="*/ 51 h 80"/>
                <a:gd name="T20" fmla="*/ 134 w 174"/>
                <a:gd name="T21" fmla="*/ 51 h 80"/>
                <a:gd name="T22" fmla="*/ 136 w 174"/>
                <a:gd name="T23" fmla="*/ 51 h 80"/>
                <a:gd name="T24" fmla="*/ 137 w 174"/>
                <a:gd name="T25" fmla="*/ 51 h 80"/>
                <a:gd name="T26" fmla="*/ 138 w 174"/>
                <a:gd name="T27" fmla="*/ 51 h 80"/>
                <a:gd name="T28" fmla="*/ 139 w 174"/>
                <a:gd name="T29" fmla="*/ 51 h 80"/>
                <a:gd name="T30" fmla="*/ 140 w 174"/>
                <a:gd name="T31" fmla="*/ 51 h 80"/>
                <a:gd name="T32" fmla="*/ 140 w 174"/>
                <a:gd name="T33" fmla="*/ 50 h 80"/>
                <a:gd name="T34" fmla="*/ 156 w 174"/>
                <a:gd name="T35" fmla="*/ 54 h 80"/>
                <a:gd name="T36" fmla="*/ 156 w 174"/>
                <a:gd name="T37" fmla="*/ 54 h 80"/>
                <a:gd name="T38" fmla="*/ 156 w 174"/>
                <a:gd name="T39" fmla="*/ 54 h 80"/>
                <a:gd name="T40" fmla="*/ 157 w 174"/>
                <a:gd name="T41" fmla="*/ 54 h 80"/>
                <a:gd name="T42" fmla="*/ 158 w 174"/>
                <a:gd name="T43" fmla="*/ 53 h 80"/>
                <a:gd name="T44" fmla="*/ 158 w 174"/>
                <a:gd name="T45" fmla="*/ 53 h 80"/>
                <a:gd name="T46" fmla="*/ 158 w 174"/>
                <a:gd name="T47" fmla="*/ 53 h 80"/>
                <a:gd name="T48" fmla="*/ 159 w 174"/>
                <a:gd name="T49" fmla="*/ 53 h 80"/>
                <a:gd name="T50" fmla="*/ 159 w 174"/>
                <a:gd name="T51" fmla="*/ 53 h 80"/>
                <a:gd name="T52" fmla="*/ 159 w 174"/>
                <a:gd name="T53" fmla="*/ 52 h 80"/>
                <a:gd name="T54" fmla="*/ 159 w 174"/>
                <a:gd name="T55" fmla="*/ 52 h 80"/>
                <a:gd name="T56" fmla="*/ 160 w 174"/>
                <a:gd name="T57" fmla="*/ 52 h 80"/>
                <a:gd name="T58" fmla="*/ 160 w 174"/>
                <a:gd name="T59" fmla="*/ 52 h 80"/>
                <a:gd name="T60" fmla="*/ 160 w 174"/>
                <a:gd name="T61" fmla="*/ 52 h 80"/>
                <a:gd name="T62" fmla="*/ 161 w 174"/>
                <a:gd name="T63" fmla="*/ 52 h 80"/>
                <a:gd name="T64" fmla="*/ 173 w 174"/>
                <a:gd name="T65" fmla="*/ 55 h 80"/>
                <a:gd name="T66" fmla="*/ 162 w 174"/>
                <a:gd name="T67" fmla="*/ 42 h 80"/>
                <a:gd name="T68" fmla="*/ 153 w 174"/>
                <a:gd name="T69" fmla="*/ 21 h 80"/>
                <a:gd name="T70" fmla="*/ 127 w 174"/>
                <a:gd name="T71" fmla="*/ 9 h 80"/>
                <a:gd name="T72" fmla="*/ 107 w 174"/>
                <a:gd name="T73" fmla="*/ 1 h 80"/>
                <a:gd name="T74" fmla="*/ 83 w 174"/>
                <a:gd name="T75" fmla="*/ 8 h 80"/>
                <a:gd name="T76" fmla="*/ 87 w 174"/>
                <a:gd name="T77" fmla="*/ 14 h 80"/>
                <a:gd name="T78" fmla="*/ 94 w 174"/>
                <a:gd name="T79" fmla="*/ 17 h 80"/>
                <a:gd name="T80" fmla="*/ 99 w 174"/>
                <a:gd name="T81" fmla="*/ 29 h 80"/>
                <a:gd name="T82" fmla="*/ 91 w 174"/>
                <a:gd name="T83" fmla="*/ 37 h 80"/>
                <a:gd name="T84" fmla="*/ 85 w 174"/>
                <a:gd name="T85" fmla="*/ 34 h 80"/>
                <a:gd name="T86" fmla="*/ 79 w 174"/>
                <a:gd name="T87" fmla="*/ 31 h 80"/>
                <a:gd name="T88" fmla="*/ 74 w 174"/>
                <a:gd name="T89" fmla="*/ 38 h 80"/>
                <a:gd name="T90" fmla="*/ 66 w 174"/>
                <a:gd name="T91" fmla="*/ 37 h 80"/>
                <a:gd name="T92" fmla="*/ 62 w 174"/>
                <a:gd name="T93" fmla="*/ 29 h 80"/>
                <a:gd name="T94" fmla="*/ 57 w 174"/>
                <a:gd name="T95" fmla="*/ 18 h 80"/>
                <a:gd name="T96" fmla="*/ 46 w 174"/>
                <a:gd name="T97" fmla="*/ 8 h 80"/>
                <a:gd name="T98" fmla="*/ 11 w 174"/>
                <a:gd name="T99" fmla="*/ 5 h 80"/>
                <a:gd name="T100" fmla="*/ 6 w 174"/>
                <a:gd name="T101" fmla="*/ 14 h 80"/>
                <a:gd name="T102" fmla="*/ 6 w 174"/>
                <a:gd name="T103" fmla="*/ 22 h 80"/>
                <a:gd name="T104" fmla="*/ 9 w 174"/>
                <a:gd name="T105" fmla="*/ 32 h 80"/>
                <a:gd name="T106" fmla="*/ 2 w 174"/>
                <a:gd name="T107" fmla="*/ 42 h 80"/>
                <a:gd name="T108" fmla="*/ 7 w 174"/>
                <a:gd name="T109" fmla="*/ 77 h 80"/>
                <a:gd name="T110" fmla="*/ 38 w 174"/>
                <a:gd name="T111" fmla="*/ 73 h 80"/>
                <a:gd name="T112" fmla="*/ 61 w 174"/>
                <a:gd name="T113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4" h="80">
                  <a:moveTo>
                    <a:pt x="66" y="74"/>
                  </a:move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3" y="70"/>
                    <a:pt x="74" y="69"/>
                    <a:pt x="74" y="69"/>
                  </a:cubicBezTo>
                  <a:cubicBezTo>
                    <a:pt x="75" y="69"/>
                    <a:pt x="78" y="68"/>
                    <a:pt x="80" y="68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66"/>
                    <a:pt x="83" y="65"/>
                    <a:pt x="84" y="64"/>
                  </a:cubicBezTo>
                  <a:cubicBezTo>
                    <a:pt x="84" y="64"/>
                    <a:pt x="86" y="64"/>
                    <a:pt x="86" y="64"/>
                  </a:cubicBezTo>
                  <a:cubicBezTo>
                    <a:pt x="86" y="64"/>
                    <a:pt x="86" y="63"/>
                    <a:pt x="86" y="63"/>
                  </a:cubicBezTo>
                  <a:cubicBezTo>
                    <a:pt x="87" y="62"/>
                    <a:pt x="88" y="62"/>
                    <a:pt x="88" y="61"/>
                  </a:cubicBezTo>
                  <a:cubicBezTo>
                    <a:pt x="89" y="61"/>
                    <a:pt x="89" y="61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91" y="60"/>
                    <a:pt x="91" y="60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91" y="58"/>
                    <a:pt x="94" y="58"/>
                    <a:pt x="94" y="58"/>
                  </a:cubicBezTo>
                  <a:cubicBezTo>
                    <a:pt x="94" y="58"/>
                    <a:pt x="95" y="58"/>
                    <a:pt x="96" y="58"/>
                  </a:cubicBezTo>
                  <a:cubicBezTo>
                    <a:pt x="96" y="58"/>
                    <a:pt x="96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8" y="57"/>
                    <a:pt x="99" y="57"/>
                    <a:pt x="99" y="57"/>
                  </a:cubicBezTo>
                  <a:cubicBezTo>
                    <a:pt x="100" y="57"/>
                    <a:pt x="101" y="57"/>
                    <a:pt x="101" y="57"/>
                  </a:cubicBezTo>
                  <a:cubicBezTo>
                    <a:pt x="101" y="57"/>
                    <a:pt x="103" y="57"/>
                    <a:pt x="103" y="57"/>
                  </a:cubicBezTo>
                  <a:cubicBezTo>
                    <a:pt x="103" y="57"/>
                    <a:pt x="103" y="56"/>
                    <a:pt x="104" y="56"/>
                  </a:cubicBezTo>
                  <a:cubicBezTo>
                    <a:pt x="104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7" y="54"/>
                    <a:pt x="108" y="54"/>
                    <a:pt x="109" y="54"/>
                  </a:cubicBezTo>
                  <a:cubicBezTo>
                    <a:pt x="110" y="54"/>
                    <a:pt x="110" y="54"/>
                    <a:pt x="111" y="53"/>
                  </a:cubicBezTo>
                  <a:cubicBezTo>
                    <a:pt x="110" y="52"/>
                    <a:pt x="110" y="51"/>
                    <a:pt x="110" y="51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3" y="49"/>
                    <a:pt x="114" y="49"/>
                    <a:pt x="114" y="49"/>
                  </a:cubicBezTo>
                  <a:cubicBezTo>
                    <a:pt x="114" y="49"/>
                    <a:pt x="116" y="49"/>
                    <a:pt x="116" y="49"/>
                  </a:cubicBezTo>
                  <a:cubicBezTo>
                    <a:pt x="116" y="49"/>
                    <a:pt x="117" y="49"/>
                    <a:pt x="117" y="49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9" y="48"/>
                    <a:pt x="119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2" y="47"/>
                    <a:pt x="123" y="49"/>
                    <a:pt x="124" y="49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6" y="50"/>
                    <a:pt x="126" y="5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9" y="51"/>
                    <a:pt x="130" y="51"/>
                    <a:pt x="131" y="51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8" y="51"/>
                    <a:pt x="138" y="51"/>
                    <a:pt x="138" y="51"/>
                  </a:cubicBezTo>
                  <a:cubicBezTo>
                    <a:pt x="138" y="51"/>
                    <a:pt x="138" y="51"/>
                    <a:pt x="138" y="51"/>
                  </a:cubicBezTo>
                  <a:cubicBezTo>
                    <a:pt x="138" y="51"/>
                    <a:pt x="138" y="51"/>
                    <a:pt x="138" y="51"/>
                  </a:cubicBezTo>
                  <a:cubicBezTo>
                    <a:pt x="138" y="51"/>
                    <a:pt x="138" y="51"/>
                    <a:pt x="138" y="51"/>
                  </a:cubicBezTo>
                  <a:cubicBezTo>
                    <a:pt x="138" y="51"/>
                    <a:pt x="138" y="51"/>
                    <a:pt x="138" y="51"/>
                  </a:cubicBezTo>
                  <a:cubicBezTo>
                    <a:pt x="138" y="51"/>
                    <a:pt x="138" y="51"/>
                    <a:pt x="138" y="51"/>
                  </a:cubicBezTo>
                  <a:cubicBezTo>
                    <a:pt x="138" y="51"/>
                    <a:pt x="138" y="51"/>
                    <a:pt x="138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2" y="52"/>
                    <a:pt x="161" y="53"/>
                    <a:pt x="163" y="53"/>
                  </a:cubicBezTo>
                  <a:cubicBezTo>
                    <a:pt x="165" y="54"/>
                    <a:pt x="167" y="55"/>
                    <a:pt x="169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4"/>
                    <a:pt x="173" y="49"/>
                    <a:pt x="172" y="46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5"/>
                    <a:pt x="170" y="44"/>
                    <a:pt x="170" y="43"/>
                  </a:cubicBezTo>
                  <a:cubicBezTo>
                    <a:pt x="170" y="43"/>
                    <a:pt x="169" y="43"/>
                    <a:pt x="169" y="43"/>
                  </a:cubicBezTo>
                  <a:cubicBezTo>
                    <a:pt x="169" y="43"/>
                    <a:pt x="168" y="43"/>
                    <a:pt x="166" y="43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1" y="30"/>
                    <a:pt x="151" y="30"/>
                    <a:pt x="151" y="30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6" y="24"/>
                    <a:pt x="156" y="24"/>
                    <a:pt x="156" y="24"/>
                  </a:cubicBezTo>
                  <a:cubicBezTo>
                    <a:pt x="156" y="24"/>
                    <a:pt x="156" y="24"/>
                    <a:pt x="156" y="23"/>
                  </a:cubicBezTo>
                  <a:cubicBezTo>
                    <a:pt x="155" y="22"/>
                    <a:pt x="154" y="22"/>
                    <a:pt x="153" y="21"/>
                  </a:cubicBezTo>
                  <a:cubicBezTo>
                    <a:pt x="153" y="21"/>
                    <a:pt x="152" y="22"/>
                    <a:pt x="151" y="22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4"/>
                    <a:pt x="127" y="14"/>
                    <a:pt x="127" y="9"/>
                  </a:cubicBezTo>
                  <a:cubicBezTo>
                    <a:pt x="127" y="8"/>
                    <a:pt x="127" y="7"/>
                    <a:pt x="126" y="6"/>
                  </a:cubicBezTo>
                  <a:cubicBezTo>
                    <a:pt x="126" y="6"/>
                    <a:pt x="126" y="5"/>
                    <a:pt x="126" y="4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3" y="4"/>
                    <a:pt x="122" y="4"/>
                    <a:pt x="122" y="4"/>
                  </a:cubicBezTo>
                  <a:cubicBezTo>
                    <a:pt x="122" y="4"/>
                    <a:pt x="121" y="5"/>
                    <a:pt x="120" y="5"/>
                  </a:cubicBezTo>
                  <a:cubicBezTo>
                    <a:pt x="119" y="5"/>
                    <a:pt x="117" y="4"/>
                    <a:pt x="117" y="4"/>
                  </a:cubicBezTo>
                  <a:cubicBezTo>
                    <a:pt x="111" y="3"/>
                    <a:pt x="109" y="2"/>
                    <a:pt x="109" y="1"/>
                  </a:cubicBezTo>
                  <a:cubicBezTo>
                    <a:pt x="108" y="1"/>
                    <a:pt x="108" y="1"/>
                    <a:pt x="107" y="1"/>
                  </a:cubicBezTo>
                  <a:cubicBezTo>
                    <a:pt x="105" y="1"/>
                    <a:pt x="103" y="1"/>
                    <a:pt x="103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3" y="11"/>
                    <a:pt x="83" y="11"/>
                    <a:pt x="84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8" y="15"/>
                    <a:pt x="88" y="15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5"/>
                    <a:pt x="90" y="15"/>
                    <a:pt x="90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7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8"/>
                    <a:pt x="97" y="18"/>
                    <a:pt x="97" y="19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6"/>
                    <a:pt x="99" y="27"/>
                    <a:pt x="99" y="29"/>
                  </a:cubicBezTo>
                  <a:cubicBezTo>
                    <a:pt x="98" y="30"/>
                    <a:pt x="98" y="31"/>
                    <a:pt x="98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7" y="35"/>
                    <a:pt x="96" y="35"/>
                    <a:pt x="95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1"/>
                    <a:pt x="81" y="31"/>
                  </a:cubicBezTo>
                  <a:cubicBezTo>
                    <a:pt x="81" y="31"/>
                    <a:pt x="80" y="31"/>
                    <a:pt x="80" y="31"/>
                  </a:cubicBezTo>
                  <a:cubicBezTo>
                    <a:pt x="80" y="31"/>
                    <a:pt x="79" y="31"/>
                    <a:pt x="79" y="31"/>
                  </a:cubicBezTo>
                  <a:cubicBezTo>
                    <a:pt x="79" y="32"/>
                    <a:pt x="78" y="32"/>
                    <a:pt x="78" y="3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7" y="35"/>
                    <a:pt x="76" y="35"/>
                  </a:cubicBezTo>
                  <a:cubicBezTo>
                    <a:pt x="76" y="35"/>
                    <a:pt x="76" y="36"/>
                    <a:pt x="76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7"/>
                    <a:pt x="70" y="38"/>
                    <a:pt x="70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8" y="37"/>
                    <a:pt x="68" y="37"/>
                    <a:pt x="67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5" y="35"/>
                    <a:pt x="64" y="35"/>
                  </a:cubicBezTo>
                  <a:cubicBezTo>
                    <a:pt x="64" y="35"/>
                    <a:pt x="64" y="34"/>
                    <a:pt x="64" y="34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2"/>
                    <a:pt x="63" y="31"/>
                  </a:cubicBezTo>
                  <a:cubicBezTo>
                    <a:pt x="63" y="31"/>
                    <a:pt x="63" y="31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8"/>
                    <a:pt x="62" y="28"/>
                  </a:cubicBezTo>
                  <a:cubicBezTo>
                    <a:pt x="60" y="27"/>
                    <a:pt x="60" y="25"/>
                    <a:pt x="60" y="25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18"/>
                    <a:pt x="58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61" y="14"/>
                    <a:pt x="61" y="14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3" y="5"/>
                    <a:pt x="22" y="4"/>
                  </a:cubicBezTo>
                  <a:cubicBezTo>
                    <a:pt x="21" y="4"/>
                    <a:pt x="18" y="3"/>
                    <a:pt x="17" y="3"/>
                  </a:cubicBezTo>
                  <a:cubicBezTo>
                    <a:pt x="15" y="3"/>
                    <a:pt x="11" y="4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9"/>
                    <a:pt x="9" y="9"/>
                  </a:cubicBezTo>
                  <a:cubicBezTo>
                    <a:pt x="9" y="11"/>
                    <a:pt x="9" y="12"/>
                    <a:pt x="8" y="13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6" y="14"/>
                    <a:pt x="5" y="14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7"/>
                    <a:pt x="6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6" y="21"/>
                    <a:pt x="6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9" y="27"/>
                    <a:pt x="9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1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5" y="38"/>
                    <a:pt x="5" y="38"/>
                    <a:pt x="4" y="38"/>
                  </a:cubicBezTo>
                  <a:cubicBezTo>
                    <a:pt x="4" y="39"/>
                    <a:pt x="4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2" y="45"/>
                    <a:pt x="2" y="45"/>
                  </a:cubicBezTo>
                  <a:cubicBezTo>
                    <a:pt x="3" y="46"/>
                    <a:pt x="5" y="51"/>
                    <a:pt x="6" y="52"/>
                  </a:cubicBezTo>
                  <a:cubicBezTo>
                    <a:pt x="6" y="54"/>
                    <a:pt x="8" y="57"/>
                    <a:pt x="9" y="60"/>
                  </a:cubicBezTo>
                  <a:cubicBezTo>
                    <a:pt x="10" y="63"/>
                    <a:pt x="11" y="65"/>
                    <a:pt x="11" y="65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8" y="74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9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2" y="80"/>
                    <a:pt x="16" y="79"/>
                    <a:pt x="18" y="78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32" y="75"/>
                    <a:pt x="36" y="74"/>
                    <a:pt x="37" y="74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9" y="68"/>
                    <a:pt x="45" y="65"/>
                    <a:pt x="46" y="65"/>
                  </a:cubicBezTo>
                  <a:cubicBezTo>
                    <a:pt x="46" y="65"/>
                    <a:pt x="47" y="65"/>
                    <a:pt x="47" y="65"/>
                  </a:cubicBezTo>
                  <a:cubicBezTo>
                    <a:pt x="49" y="65"/>
                    <a:pt x="51" y="66"/>
                    <a:pt x="51" y="66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3"/>
                    <a:pt x="64" y="75"/>
                    <a:pt x="65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76"/>
                    <a:pt x="68" y="76"/>
                    <a:pt x="68" y="76"/>
                  </a:cubicBezTo>
                  <a:lnTo>
                    <a:pt x="66" y="74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4" name="Freeform 240"/>
            <p:cNvSpPr>
              <a:spLocks/>
            </p:cNvSpPr>
            <p:nvPr/>
          </p:nvSpPr>
          <p:spPr bwMode="auto">
            <a:xfrm>
              <a:off x="7952605" y="4280584"/>
              <a:ext cx="209550" cy="122238"/>
            </a:xfrm>
            <a:custGeom>
              <a:avLst/>
              <a:gdLst>
                <a:gd name="T0" fmla="*/ 63 w 66"/>
                <a:gd name="T1" fmla="*/ 33 h 38"/>
                <a:gd name="T2" fmla="*/ 60 w 66"/>
                <a:gd name="T3" fmla="*/ 29 h 38"/>
                <a:gd name="T4" fmla="*/ 55 w 66"/>
                <a:gd name="T5" fmla="*/ 23 h 38"/>
                <a:gd name="T6" fmla="*/ 54 w 66"/>
                <a:gd name="T7" fmla="*/ 21 h 38"/>
                <a:gd name="T8" fmla="*/ 55 w 66"/>
                <a:gd name="T9" fmla="*/ 18 h 38"/>
                <a:gd name="T10" fmla="*/ 55 w 66"/>
                <a:gd name="T11" fmla="*/ 16 h 38"/>
                <a:gd name="T12" fmla="*/ 51 w 66"/>
                <a:gd name="T13" fmla="*/ 15 h 38"/>
                <a:gd name="T14" fmla="*/ 47 w 66"/>
                <a:gd name="T15" fmla="*/ 16 h 38"/>
                <a:gd name="T16" fmla="*/ 45 w 66"/>
                <a:gd name="T17" fmla="*/ 15 h 38"/>
                <a:gd name="T18" fmla="*/ 44 w 66"/>
                <a:gd name="T19" fmla="*/ 13 h 38"/>
                <a:gd name="T20" fmla="*/ 45 w 66"/>
                <a:gd name="T21" fmla="*/ 10 h 38"/>
                <a:gd name="T22" fmla="*/ 44 w 66"/>
                <a:gd name="T23" fmla="*/ 7 h 38"/>
                <a:gd name="T24" fmla="*/ 41 w 66"/>
                <a:gd name="T25" fmla="*/ 4 h 38"/>
                <a:gd name="T26" fmla="*/ 34 w 66"/>
                <a:gd name="T27" fmla="*/ 7 h 38"/>
                <a:gd name="T28" fmla="*/ 30 w 66"/>
                <a:gd name="T29" fmla="*/ 11 h 38"/>
                <a:gd name="T30" fmla="*/ 27 w 66"/>
                <a:gd name="T31" fmla="*/ 8 h 38"/>
                <a:gd name="T32" fmla="*/ 21 w 66"/>
                <a:gd name="T33" fmla="*/ 7 h 38"/>
                <a:gd name="T34" fmla="*/ 19 w 66"/>
                <a:gd name="T35" fmla="*/ 9 h 38"/>
                <a:gd name="T36" fmla="*/ 17 w 66"/>
                <a:gd name="T37" fmla="*/ 8 h 38"/>
                <a:gd name="T38" fmla="*/ 18 w 66"/>
                <a:gd name="T39" fmla="*/ 4 h 38"/>
                <a:gd name="T40" fmla="*/ 13 w 66"/>
                <a:gd name="T41" fmla="*/ 1 h 38"/>
                <a:gd name="T42" fmla="*/ 10 w 66"/>
                <a:gd name="T43" fmla="*/ 0 h 38"/>
                <a:gd name="T44" fmla="*/ 6 w 66"/>
                <a:gd name="T45" fmla="*/ 4 h 38"/>
                <a:gd name="T46" fmla="*/ 0 w 66"/>
                <a:gd name="T47" fmla="*/ 5 h 38"/>
                <a:gd name="T48" fmla="*/ 0 w 66"/>
                <a:gd name="T49" fmla="*/ 8 h 38"/>
                <a:gd name="T50" fmla="*/ 5 w 66"/>
                <a:gd name="T51" fmla="*/ 9 h 38"/>
                <a:gd name="T52" fmla="*/ 8 w 66"/>
                <a:gd name="T53" fmla="*/ 12 h 38"/>
                <a:gd name="T54" fmla="*/ 10 w 66"/>
                <a:gd name="T55" fmla="*/ 17 h 38"/>
                <a:gd name="T56" fmla="*/ 12 w 66"/>
                <a:gd name="T57" fmla="*/ 18 h 38"/>
                <a:gd name="T58" fmla="*/ 15 w 66"/>
                <a:gd name="T59" fmla="*/ 19 h 38"/>
                <a:gd name="T60" fmla="*/ 18 w 66"/>
                <a:gd name="T61" fmla="*/ 22 h 38"/>
                <a:gd name="T62" fmla="*/ 18 w 66"/>
                <a:gd name="T63" fmla="*/ 24 h 38"/>
                <a:gd name="T64" fmla="*/ 21 w 66"/>
                <a:gd name="T65" fmla="*/ 27 h 38"/>
                <a:gd name="T66" fmla="*/ 27 w 66"/>
                <a:gd name="T67" fmla="*/ 28 h 38"/>
                <a:gd name="T68" fmla="*/ 33 w 66"/>
                <a:gd name="T69" fmla="*/ 33 h 38"/>
                <a:gd name="T70" fmla="*/ 37 w 66"/>
                <a:gd name="T71" fmla="*/ 37 h 38"/>
                <a:gd name="T72" fmla="*/ 43 w 66"/>
                <a:gd name="T73" fmla="*/ 37 h 38"/>
                <a:gd name="T74" fmla="*/ 49 w 66"/>
                <a:gd name="T75" fmla="*/ 37 h 38"/>
                <a:gd name="T76" fmla="*/ 53 w 66"/>
                <a:gd name="T77" fmla="*/ 38 h 38"/>
                <a:gd name="T78" fmla="*/ 56 w 66"/>
                <a:gd name="T79" fmla="*/ 38 h 38"/>
                <a:gd name="T80" fmla="*/ 66 w 66"/>
                <a:gd name="T81" fmla="*/ 36 h 38"/>
                <a:gd name="T82" fmla="*/ 63 w 66"/>
                <a:gd name="T8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38">
                  <a:moveTo>
                    <a:pt x="63" y="33"/>
                  </a:moveTo>
                  <a:cubicBezTo>
                    <a:pt x="63" y="33"/>
                    <a:pt x="60" y="29"/>
                    <a:pt x="60" y="29"/>
                  </a:cubicBezTo>
                  <a:cubicBezTo>
                    <a:pt x="60" y="29"/>
                    <a:pt x="55" y="23"/>
                    <a:pt x="55" y="23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3" y="20"/>
                    <a:pt x="54" y="19"/>
                    <a:pt x="55" y="18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3" y="15"/>
                    <a:pt x="51" y="15"/>
                  </a:cubicBezTo>
                  <a:cubicBezTo>
                    <a:pt x="50" y="15"/>
                    <a:pt x="48" y="16"/>
                    <a:pt x="47" y="16"/>
                  </a:cubicBezTo>
                  <a:cubicBezTo>
                    <a:pt x="46" y="16"/>
                    <a:pt x="45" y="15"/>
                    <a:pt x="45" y="15"/>
                  </a:cubicBezTo>
                  <a:cubicBezTo>
                    <a:pt x="44" y="16"/>
                    <a:pt x="44" y="13"/>
                    <a:pt x="44" y="13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35" y="6"/>
                    <a:pt x="34" y="7"/>
                  </a:cubicBezTo>
                  <a:cubicBezTo>
                    <a:pt x="34" y="7"/>
                    <a:pt x="30" y="10"/>
                    <a:pt x="30" y="11"/>
                  </a:cubicBezTo>
                  <a:cubicBezTo>
                    <a:pt x="29" y="11"/>
                    <a:pt x="27" y="8"/>
                    <a:pt x="27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9"/>
                    <a:pt x="17" y="9"/>
                    <a:pt x="17" y="8"/>
                  </a:cubicBezTo>
                  <a:cubicBezTo>
                    <a:pt x="17" y="7"/>
                    <a:pt x="18" y="4"/>
                    <a:pt x="18" y="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1" y="5"/>
                    <a:pt x="0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9" y="16"/>
                    <a:pt x="10" y="17"/>
                  </a:cubicBezTo>
                  <a:cubicBezTo>
                    <a:pt x="10" y="18"/>
                    <a:pt x="12" y="18"/>
                    <a:pt x="12" y="18"/>
                  </a:cubicBezTo>
                  <a:cubicBezTo>
                    <a:pt x="13" y="18"/>
                    <a:pt x="15" y="19"/>
                    <a:pt x="15" y="19"/>
                  </a:cubicBezTo>
                  <a:cubicBezTo>
                    <a:pt x="15" y="19"/>
                    <a:pt x="17" y="21"/>
                    <a:pt x="18" y="22"/>
                  </a:cubicBezTo>
                  <a:cubicBezTo>
                    <a:pt x="18" y="22"/>
                    <a:pt x="18" y="24"/>
                    <a:pt x="18" y="2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33" y="32"/>
                    <a:pt x="33" y="33"/>
                  </a:cubicBezTo>
                  <a:cubicBezTo>
                    <a:pt x="34" y="34"/>
                    <a:pt x="37" y="37"/>
                    <a:pt x="37" y="37"/>
                  </a:cubicBezTo>
                  <a:cubicBezTo>
                    <a:pt x="37" y="37"/>
                    <a:pt x="42" y="37"/>
                    <a:pt x="43" y="37"/>
                  </a:cubicBezTo>
                  <a:cubicBezTo>
                    <a:pt x="43" y="37"/>
                    <a:pt x="49" y="37"/>
                    <a:pt x="49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4" y="34"/>
                    <a:pt x="63" y="33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5" name="Freeform 241"/>
            <p:cNvSpPr>
              <a:spLocks/>
            </p:cNvSpPr>
            <p:nvPr/>
          </p:nvSpPr>
          <p:spPr bwMode="auto">
            <a:xfrm>
              <a:off x="7943078" y="3831326"/>
              <a:ext cx="681039" cy="565150"/>
            </a:xfrm>
            <a:custGeom>
              <a:avLst/>
              <a:gdLst>
                <a:gd name="T0" fmla="*/ 191 w 214"/>
                <a:gd name="T1" fmla="*/ 51 h 177"/>
                <a:gd name="T2" fmla="*/ 173 w 214"/>
                <a:gd name="T3" fmla="*/ 43 h 177"/>
                <a:gd name="T4" fmla="*/ 155 w 214"/>
                <a:gd name="T5" fmla="*/ 27 h 177"/>
                <a:gd name="T6" fmla="*/ 120 w 214"/>
                <a:gd name="T7" fmla="*/ 9 h 177"/>
                <a:gd name="T8" fmla="*/ 120 w 214"/>
                <a:gd name="T9" fmla="*/ 19 h 177"/>
                <a:gd name="T10" fmla="*/ 107 w 214"/>
                <a:gd name="T11" fmla="*/ 41 h 177"/>
                <a:gd name="T12" fmla="*/ 86 w 214"/>
                <a:gd name="T13" fmla="*/ 44 h 177"/>
                <a:gd name="T14" fmla="*/ 76 w 214"/>
                <a:gd name="T15" fmla="*/ 39 h 177"/>
                <a:gd name="T16" fmla="*/ 67 w 214"/>
                <a:gd name="T17" fmla="*/ 32 h 177"/>
                <a:gd name="T18" fmla="*/ 55 w 214"/>
                <a:gd name="T19" fmla="*/ 24 h 177"/>
                <a:gd name="T20" fmla="*/ 48 w 214"/>
                <a:gd name="T21" fmla="*/ 25 h 177"/>
                <a:gd name="T22" fmla="*/ 37 w 214"/>
                <a:gd name="T23" fmla="*/ 30 h 177"/>
                <a:gd name="T24" fmla="*/ 45 w 214"/>
                <a:gd name="T25" fmla="*/ 40 h 177"/>
                <a:gd name="T26" fmla="*/ 61 w 214"/>
                <a:gd name="T27" fmla="*/ 46 h 177"/>
                <a:gd name="T28" fmla="*/ 60 w 214"/>
                <a:gd name="T29" fmla="*/ 52 h 177"/>
                <a:gd name="T30" fmla="*/ 45 w 214"/>
                <a:gd name="T31" fmla="*/ 50 h 177"/>
                <a:gd name="T32" fmla="*/ 44 w 214"/>
                <a:gd name="T33" fmla="*/ 61 h 177"/>
                <a:gd name="T34" fmla="*/ 30 w 214"/>
                <a:gd name="T35" fmla="*/ 58 h 177"/>
                <a:gd name="T36" fmla="*/ 29 w 214"/>
                <a:gd name="T37" fmla="*/ 59 h 177"/>
                <a:gd name="T38" fmla="*/ 28 w 214"/>
                <a:gd name="T39" fmla="*/ 60 h 177"/>
                <a:gd name="T40" fmla="*/ 26 w 214"/>
                <a:gd name="T41" fmla="*/ 60 h 177"/>
                <a:gd name="T42" fmla="*/ 8 w 214"/>
                <a:gd name="T43" fmla="*/ 55 h 177"/>
                <a:gd name="T44" fmla="*/ 6 w 214"/>
                <a:gd name="T45" fmla="*/ 57 h 177"/>
                <a:gd name="T46" fmla="*/ 4 w 214"/>
                <a:gd name="T47" fmla="*/ 55 h 177"/>
                <a:gd name="T48" fmla="*/ 2 w 214"/>
                <a:gd name="T49" fmla="*/ 57 h 177"/>
                <a:gd name="T50" fmla="*/ 4 w 214"/>
                <a:gd name="T51" fmla="*/ 60 h 177"/>
                <a:gd name="T52" fmla="*/ 7 w 214"/>
                <a:gd name="T53" fmla="*/ 59 h 177"/>
                <a:gd name="T54" fmla="*/ 15 w 214"/>
                <a:gd name="T55" fmla="*/ 64 h 177"/>
                <a:gd name="T56" fmla="*/ 20 w 214"/>
                <a:gd name="T57" fmla="*/ 66 h 177"/>
                <a:gd name="T58" fmla="*/ 17 w 214"/>
                <a:gd name="T59" fmla="*/ 72 h 177"/>
                <a:gd name="T60" fmla="*/ 15 w 214"/>
                <a:gd name="T61" fmla="*/ 78 h 177"/>
                <a:gd name="T62" fmla="*/ 28 w 214"/>
                <a:gd name="T63" fmla="*/ 85 h 177"/>
                <a:gd name="T64" fmla="*/ 37 w 214"/>
                <a:gd name="T65" fmla="*/ 88 h 177"/>
                <a:gd name="T66" fmla="*/ 41 w 214"/>
                <a:gd name="T67" fmla="*/ 95 h 177"/>
                <a:gd name="T68" fmla="*/ 38 w 214"/>
                <a:gd name="T69" fmla="*/ 102 h 177"/>
                <a:gd name="T70" fmla="*/ 36 w 214"/>
                <a:gd name="T71" fmla="*/ 104 h 177"/>
                <a:gd name="T72" fmla="*/ 53 w 214"/>
                <a:gd name="T73" fmla="*/ 112 h 177"/>
                <a:gd name="T74" fmla="*/ 61 w 214"/>
                <a:gd name="T75" fmla="*/ 112 h 177"/>
                <a:gd name="T76" fmla="*/ 68 w 214"/>
                <a:gd name="T77" fmla="*/ 111 h 177"/>
                <a:gd name="T78" fmla="*/ 69 w 214"/>
                <a:gd name="T79" fmla="*/ 122 h 177"/>
                <a:gd name="T80" fmla="*/ 76 w 214"/>
                <a:gd name="T81" fmla="*/ 129 h 177"/>
                <a:gd name="T82" fmla="*/ 77 w 214"/>
                <a:gd name="T83" fmla="*/ 139 h 177"/>
                <a:gd name="T84" fmla="*/ 73 w 214"/>
                <a:gd name="T85" fmla="*/ 147 h 177"/>
                <a:gd name="T86" fmla="*/ 74 w 214"/>
                <a:gd name="T87" fmla="*/ 157 h 177"/>
                <a:gd name="T88" fmla="*/ 94 w 214"/>
                <a:gd name="T89" fmla="*/ 156 h 177"/>
                <a:gd name="T90" fmla="*/ 117 w 214"/>
                <a:gd name="T91" fmla="*/ 126 h 177"/>
                <a:gd name="T92" fmla="*/ 147 w 214"/>
                <a:gd name="T93" fmla="*/ 124 h 177"/>
                <a:gd name="T94" fmla="*/ 150 w 214"/>
                <a:gd name="T95" fmla="*/ 143 h 177"/>
                <a:gd name="T96" fmla="*/ 152 w 214"/>
                <a:gd name="T97" fmla="*/ 161 h 177"/>
                <a:gd name="T98" fmla="*/ 165 w 214"/>
                <a:gd name="T99" fmla="*/ 167 h 177"/>
                <a:gd name="T100" fmla="*/ 180 w 214"/>
                <a:gd name="T101" fmla="*/ 162 h 177"/>
                <a:gd name="T102" fmla="*/ 174 w 214"/>
                <a:gd name="T103" fmla="*/ 143 h 177"/>
                <a:gd name="T104" fmla="*/ 179 w 214"/>
                <a:gd name="T105" fmla="*/ 130 h 177"/>
                <a:gd name="T106" fmla="*/ 185 w 214"/>
                <a:gd name="T107" fmla="*/ 138 h 177"/>
                <a:gd name="T108" fmla="*/ 190 w 214"/>
                <a:gd name="T109" fmla="*/ 119 h 177"/>
                <a:gd name="T110" fmla="*/ 185 w 214"/>
                <a:gd name="T111" fmla="*/ 101 h 177"/>
                <a:gd name="T112" fmla="*/ 182 w 214"/>
                <a:gd name="T113" fmla="*/ 85 h 177"/>
                <a:gd name="T114" fmla="*/ 188 w 214"/>
                <a:gd name="T115" fmla="*/ 69 h 177"/>
                <a:gd name="T116" fmla="*/ 205 w 214"/>
                <a:gd name="T117" fmla="*/ 5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4" h="177">
                  <a:moveTo>
                    <a:pt x="213" y="58"/>
                  </a:moveTo>
                  <a:cubicBezTo>
                    <a:pt x="209" y="54"/>
                    <a:pt x="209" y="54"/>
                    <a:pt x="209" y="54"/>
                  </a:cubicBezTo>
                  <a:cubicBezTo>
                    <a:pt x="204" y="52"/>
                    <a:pt x="204" y="52"/>
                    <a:pt x="204" y="52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199" y="50"/>
                    <a:pt x="193" y="51"/>
                    <a:pt x="191" y="51"/>
                  </a:cubicBezTo>
                  <a:cubicBezTo>
                    <a:pt x="190" y="52"/>
                    <a:pt x="189" y="52"/>
                    <a:pt x="187" y="52"/>
                  </a:cubicBezTo>
                  <a:cubicBezTo>
                    <a:pt x="184" y="52"/>
                    <a:pt x="183" y="51"/>
                    <a:pt x="183" y="51"/>
                  </a:cubicBezTo>
                  <a:cubicBezTo>
                    <a:pt x="183" y="51"/>
                    <a:pt x="178" y="51"/>
                    <a:pt x="177" y="51"/>
                  </a:cubicBezTo>
                  <a:cubicBezTo>
                    <a:pt x="176" y="52"/>
                    <a:pt x="175" y="49"/>
                    <a:pt x="175" y="48"/>
                  </a:cubicBezTo>
                  <a:cubicBezTo>
                    <a:pt x="174" y="47"/>
                    <a:pt x="174" y="44"/>
                    <a:pt x="173" y="43"/>
                  </a:cubicBezTo>
                  <a:cubicBezTo>
                    <a:pt x="172" y="42"/>
                    <a:pt x="172" y="43"/>
                    <a:pt x="172" y="43"/>
                  </a:cubicBezTo>
                  <a:cubicBezTo>
                    <a:pt x="172" y="43"/>
                    <a:pt x="165" y="40"/>
                    <a:pt x="164" y="39"/>
                  </a:cubicBezTo>
                  <a:cubicBezTo>
                    <a:pt x="162" y="39"/>
                    <a:pt x="158" y="35"/>
                    <a:pt x="157" y="35"/>
                  </a:cubicBezTo>
                  <a:cubicBezTo>
                    <a:pt x="155" y="34"/>
                    <a:pt x="155" y="31"/>
                    <a:pt x="155" y="31"/>
                  </a:cubicBezTo>
                  <a:cubicBezTo>
                    <a:pt x="155" y="27"/>
                    <a:pt x="155" y="27"/>
                    <a:pt x="155" y="27"/>
                  </a:cubicBezTo>
                  <a:cubicBezTo>
                    <a:pt x="155" y="27"/>
                    <a:pt x="150" y="21"/>
                    <a:pt x="149" y="20"/>
                  </a:cubicBezTo>
                  <a:cubicBezTo>
                    <a:pt x="148" y="19"/>
                    <a:pt x="142" y="15"/>
                    <a:pt x="141" y="15"/>
                  </a:cubicBezTo>
                  <a:cubicBezTo>
                    <a:pt x="140" y="15"/>
                    <a:pt x="124" y="0"/>
                    <a:pt x="124" y="0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1" y="9"/>
                    <a:pt x="120" y="9"/>
                  </a:cubicBezTo>
                  <a:cubicBezTo>
                    <a:pt x="119" y="10"/>
                    <a:pt x="119" y="15"/>
                    <a:pt x="119" y="15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19" y="21"/>
                    <a:pt x="114" y="26"/>
                    <a:pt x="113" y="27"/>
                  </a:cubicBezTo>
                  <a:cubicBezTo>
                    <a:pt x="112" y="27"/>
                    <a:pt x="111" y="27"/>
                    <a:pt x="111" y="28"/>
                  </a:cubicBezTo>
                  <a:cubicBezTo>
                    <a:pt x="112" y="31"/>
                    <a:pt x="111" y="32"/>
                    <a:pt x="110" y="32"/>
                  </a:cubicBezTo>
                  <a:cubicBezTo>
                    <a:pt x="109" y="33"/>
                    <a:pt x="108" y="35"/>
                    <a:pt x="108" y="35"/>
                  </a:cubicBezTo>
                  <a:cubicBezTo>
                    <a:pt x="109" y="37"/>
                    <a:pt x="107" y="40"/>
                    <a:pt x="107" y="41"/>
                  </a:cubicBezTo>
                  <a:cubicBezTo>
                    <a:pt x="106" y="41"/>
                    <a:pt x="102" y="46"/>
                    <a:pt x="98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4" y="46"/>
                    <a:pt x="91" y="46"/>
                    <a:pt x="89" y="45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4"/>
                    <a:pt x="87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5" y="44"/>
                    <a:pt x="82" y="44"/>
                    <a:pt x="79" y="43"/>
                  </a:cubicBezTo>
                  <a:cubicBezTo>
                    <a:pt x="78" y="42"/>
                    <a:pt x="76" y="41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0" y="32"/>
                    <a:pt x="70" y="32"/>
                  </a:cubicBezTo>
                  <a:cubicBezTo>
                    <a:pt x="70" y="32"/>
                    <a:pt x="69" y="32"/>
                    <a:pt x="69" y="32"/>
                  </a:cubicBezTo>
                  <a:cubicBezTo>
                    <a:pt x="68" y="32"/>
                    <a:pt x="68" y="32"/>
                    <a:pt x="67" y="32"/>
                  </a:cubicBezTo>
                  <a:cubicBezTo>
                    <a:pt x="66" y="32"/>
                    <a:pt x="66" y="32"/>
                    <a:pt x="65" y="31"/>
                  </a:cubicBezTo>
                  <a:cubicBezTo>
                    <a:pt x="63" y="30"/>
                    <a:pt x="63" y="29"/>
                    <a:pt x="62" y="28"/>
                  </a:cubicBezTo>
                  <a:cubicBezTo>
                    <a:pt x="62" y="27"/>
                    <a:pt x="61" y="27"/>
                    <a:pt x="59" y="26"/>
                  </a:cubicBezTo>
                  <a:cubicBezTo>
                    <a:pt x="57" y="26"/>
                    <a:pt x="57" y="25"/>
                    <a:pt x="56" y="25"/>
                  </a:cubicBezTo>
                  <a:cubicBezTo>
                    <a:pt x="56" y="25"/>
                    <a:pt x="56" y="25"/>
                    <a:pt x="55" y="24"/>
                  </a:cubicBezTo>
                  <a:cubicBezTo>
                    <a:pt x="53" y="24"/>
                    <a:pt x="52" y="24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4"/>
                    <a:pt x="50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5" y="25"/>
                    <a:pt x="44" y="23"/>
                    <a:pt x="44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4"/>
                    <a:pt x="39" y="34"/>
                  </a:cubicBezTo>
                  <a:cubicBezTo>
                    <a:pt x="40" y="34"/>
                    <a:pt x="42" y="36"/>
                    <a:pt x="44" y="37"/>
                  </a:cubicBezTo>
                  <a:cubicBezTo>
                    <a:pt x="45" y="38"/>
                    <a:pt x="45" y="38"/>
                    <a:pt x="46" y="38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8" y="39"/>
                    <a:pt x="49" y="39"/>
                    <a:pt x="51" y="4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6" y="42"/>
                    <a:pt x="57" y="42"/>
                    <a:pt x="58" y="43"/>
                  </a:cubicBezTo>
                  <a:cubicBezTo>
                    <a:pt x="59" y="44"/>
                    <a:pt x="59" y="45"/>
                    <a:pt x="61" y="46"/>
                  </a:cubicBezTo>
                  <a:cubicBezTo>
                    <a:pt x="63" y="47"/>
                    <a:pt x="64" y="48"/>
                    <a:pt x="64" y="50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59" y="53"/>
                    <a:pt x="58" y="53"/>
                    <a:pt x="57" y="53"/>
                  </a:cubicBezTo>
                  <a:cubicBezTo>
                    <a:pt x="56" y="53"/>
                    <a:pt x="55" y="53"/>
                    <a:pt x="53" y="52"/>
                  </a:cubicBezTo>
                  <a:cubicBezTo>
                    <a:pt x="53" y="52"/>
                    <a:pt x="51" y="51"/>
                    <a:pt x="50" y="51"/>
                  </a:cubicBezTo>
                  <a:cubicBezTo>
                    <a:pt x="50" y="51"/>
                    <a:pt x="49" y="51"/>
                    <a:pt x="48" y="51"/>
                  </a:cubicBezTo>
                  <a:cubicBezTo>
                    <a:pt x="47" y="51"/>
                    <a:pt x="46" y="50"/>
                    <a:pt x="45" y="50"/>
                  </a:cubicBezTo>
                  <a:cubicBezTo>
                    <a:pt x="45" y="50"/>
                    <a:pt x="45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1"/>
                    <a:pt x="45" y="53"/>
                    <a:pt x="45" y="54"/>
                  </a:cubicBezTo>
                  <a:cubicBezTo>
                    <a:pt x="45" y="56"/>
                    <a:pt x="45" y="57"/>
                    <a:pt x="45" y="5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1" y="59"/>
                    <a:pt x="31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0"/>
                    <a:pt x="1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0"/>
                    <a:pt x="3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60"/>
                    <a:pt x="11" y="6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4" y="63"/>
                    <a:pt x="14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7" y="64"/>
                    <a:pt x="17" y="64"/>
                  </a:cubicBezTo>
                  <a:cubicBezTo>
                    <a:pt x="17" y="64"/>
                    <a:pt x="19" y="64"/>
                    <a:pt x="19" y="6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8"/>
                    <a:pt x="19" y="70"/>
                    <a:pt x="19" y="70"/>
                  </a:cubicBezTo>
                  <a:cubicBezTo>
                    <a:pt x="19" y="71"/>
                    <a:pt x="18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5" y="74"/>
                    <a:pt x="15" y="74"/>
                  </a:cubicBezTo>
                  <a:cubicBezTo>
                    <a:pt x="15" y="75"/>
                    <a:pt x="15" y="76"/>
                    <a:pt x="14" y="76"/>
                  </a:cubicBezTo>
                  <a:cubicBezTo>
                    <a:pt x="15" y="77"/>
                    <a:pt x="15" y="77"/>
                    <a:pt x="15" y="78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3" y="84"/>
                    <a:pt x="24" y="84"/>
                    <a:pt x="25" y="84"/>
                  </a:cubicBezTo>
                  <a:cubicBezTo>
                    <a:pt x="26" y="85"/>
                    <a:pt x="28" y="85"/>
                    <a:pt x="28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2" y="87"/>
                    <a:pt x="32" y="87"/>
                    <a:pt x="33" y="88"/>
                  </a:cubicBezTo>
                  <a:cubicBezTo>
                    <a:pt x="33" y="88"/>
                    <a:pt x="34" y="88"/>
                    <a:pt x="35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8" y="88"/>
                    <a:pt x="39" y="88"/>
                    <a:pt x="40" y="90"/>
                  </a:cubicBezTo>
                  <a:cubicBezTo>
                    <a:pt x="40" y="91"/>
                    <a:pt x="41" y="92"/>
                    <a:pt x="41" y="93"/>
                  </a:cubicBezTo>
                  <a:cubicBezTo>
                    <a:pt x="41" y="93"/>
                    <a:pt x="41" y="94"/>
                    <a:pt x="41" y="94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0" y="98"/>
                    <a:pt x="40" y="99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1"/>
                    <a:pt x="39" y="102"/>
                    <a:pt x="38" y="102"/>
                  </a:cubicBezTo>
                  <a:cubicBezTo>
                    <a:pt x="38" y="102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4"/>
                    <a:pt x="33" y="104"/>
                    <a:pt x="34" y="104"/>
                  </a:cubicBezTo>
                  <a:cubicBezTo>
                    <a:pt x="35" y="104"/>
                    <a:pt x="35" y="104"/>
                    <a:pt x="36" y="104"/>
                  </a:cubicBezTo>
                  <a:cubicBezTo>
                    <a:pt x="37" y="105"/>
                    <a:pt x="38" y="106"/>
                    <a:pt x="38" y="106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5" y="113"/>
                    <a:pt x="56" y="113"/>
                    <a:pt x="56" y="112"/>
                  </a:cubicBezTo>
                  <a:cubicBezTo>
                    <a:pt x="57" y="112"/>
                    <a:pt x="58" y="111"/>
                    <a:pt x="59" y="111"/>
                  </a:cubicBezTo>
                  <a:cubicBezTo>
                    <a:pt x="60" y="111"/>
                    <a:pt x="60" y="111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2"/>
                  </a:cubicBezTo>
                  <a:cubicBezTo>
                    <a:pt x="64" y="111"/>
                    <a:pt x="64" y="111"/>
                    <a:pt x="64" y="111"/>
                  </a:cubicBezTo>
                  <a:cubicBezTo>
                    <a:pt x="68" y="111"/>
                    <a:pt x="68" y="111"/>
                    <a:pt x="68" y="111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5" y="130"/>
                    <a:pt x="74" y="132"/>
                    <a:pt x="72" y="133"/>
                  </a:cubicBezTo>
                  <a:cubicBezTo>
                    <a:pt x="72" y="133"/>
                    <a:pt x="73" y="133"/>
                    <a:pt x="73" y="133"/>
                  </a:cubicBezTo>
                  <a:cubicBezTo>
                    <a:pt x="73" y="133"/>
                    <a:pt x="73" y="134"/>
                    <a:pt x="73" y="134"/>
                  </a:cubicBezTo>
                  <a:cubicBezTo>
                    <a:pt x="74" y="134"/>
                    <a:pt x="75" y="134"/>
                    <a:pt x="76" y="135"/>
                  </a:cubicBezTo>
                  <a:cubicBezTo>
                    <a:pt x="77" y="136"/>
                    <a:pt x="77" y="137"/>
                    <a:pt x="77" y="139"/>
                  </a:cubicBezTo>
                  <a:cubicBezTo>
                    <a:pt x="77" y="139"/>
                    <a:pt x="77" y="140"/>
                    <a:pt x="76" y="141"/>
                  </a:cubicBezTo>
                  <a:cubicBezTo>
                    <a:pt x="76" y="141"/>
                    <a:pt x="76" y="141"/>
                    <a:pt x="76" y="142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8"/>
                    <a:pt x="74" y="148"/>
                    <a:pt x="76" y="150"/>
                  </a:cubicBezTo>
                  <a:cubicBezTo>
                    <a:pt x="79" y="152"/>
                    <a:pt x="77" y="150"/>
                    <a:pt x="81" y="151"/>
                  </a:cubicBezTo>
                  <a:cubicBezTo>
                    <a:pt x="84" y="152"/>
                    <a:pt x="83" y="152"/>
                    <a:pt x="81" y="154"/>
                  </a:cubicBezTo>
                  <a:cubicBezTo>
                    <a:pt x="79" y="156"/>
                    <a:pt x="78" y="154"/>
                    <a:pt x="75" y="154"/>
                  </a:cubicBezTo>
                  <a:cubicBezTo>
                    <a:pt x="72" y="154"/>
                    <a:pt x="74" y="157"/>
                    <a:pt x="74" y="157"/>
                  </a:cubicBezTo>
                  <a:cubicBezTo>
                    <a:pt x="74" y="157"/>
                    <a:pt x="75" y="158"/>
                    <a:pt x="77" y="159"/>
                  </a:cubicBezTo>
                  <a:cubicBezTo>
                    <a:pt x="79" y="160"/>
                    <a:pt x="79" y="161"/>
                    <a:pt x="81" y="167"/>
                  </a:cubicBezTo>
                  <a:cubicBezTo>
                    <a:pt x="83" y="177"/>
                    <a:pt x="85" y="166"/>
                    <a:pt x="88" y="163"/>
                  </a:cubicBezTo>
                  <a:cubicBezTo>
                    <a:pt x="91" y="161"/>
                    <a:pt x="88" y="160"/>
                    <a:pt x="88" y="159"/>
                  </a:cubicBezTo>
                  <a:cubicBezTo>
                    <a:pt x="88" y="157"/>
                    <a:pt x="93" y="156"/>
                    <a:pt x="94" y="156"/>
                  </a:cubicBezTo>
                  <a:cubicBezTo>
                    <a:pt x="95" y="155"/>
                    <a:pt x="97" y="153"/>
                    <a:pt x="98" y="152"/>
                  </a:cubicBezTo>
                  <a:cubicBezTo>
                    <a:pt x="98" y="151"/>
                    <a:pt x="99" y="149"/>
                    <a:pt x="99" y="148"/>
                  </a:cubicBezTo>
                  <a:cubicBezTo>
                    <a:pt x="98" y="147"/>
                    <a:pt x="103" y="144"/>
                    <a:pt x="104" y="141"/>
                  </a:cubicBezTo>
                  <a:cubicBezTo>
                    <a:pt x="106" y="138"/>
                    <a:pt x="108" y="132"/>
                    <a:pt x="108" y="132"/>
                  </a:cubicBezTo>
                  <a:cubicBezTo>
                    <a:pt x="108" y="132"/>
                    <a:pt x="116" y="126"/>
                    <a:pt x="117" y="126"/>
                  </a:cubicBezTo>
                  <a:cubicBezTo>
                    <a:pt x="117" y="126"/>
                    <a:pt x="121" y="122"/>
                    <a:pt x="123" y="121"/>
                  </a:cubicBezTo>
                  <a:cubicBezTo>
                    <a:pt x="124" y="120"/>
                    <a:pt x="127" y="116"/>
                    <a:pt x="128" y="115"/>
                  </a:cubicBezTo>
                  <a:cubicBezTo>
                    <a:pt x="129" y="114"/>
                    <a:pt x="131" y="116"/>
                    <a:pt x="131" y="116"/>
                  </a:cubicBezTo>
                  <a:cubicBezTo>
                    <a:pt x="132" y="116"/>
                    <a:pt x="134" y="118"/>
                    <a:pt x="139" y="121"/>
                  </a:cubicBezTo>
                  <a:cubicBezTo>
                    <a:pt x="144" y="124"/>
                    <a:pt x="144" y="123"/>
                    <a:pt x="147" y="124"/>
                  </a:cubicBezTo>
                  <a:cubicBezTo>
                    <a:pt x="149" y="126"/>
                    <a:pt x="147" y="128"/>
                    <a:pt x="145" y="130"/>
                  </a:cubicBezTo>
                  <a:cubicBezTo>
                    <a:pt x="143" y="131"/>
                    <a:pt x="143" y="129"/>
                    <a:pt x="142" y="133"/>
                  </a:cubicBezTo>
                  <a:cubicBezTo>
                    <a:pt x="141" y="136"/>
                    <a:pt x="141" y="137"/>
                    <a:pt x="142" y="138"/>
                  </a:cubicBezTo>
                  <a:cubicBezTo>
                    <a:pt x="142" y="140"/>
                    <a:pt x="146" y="142"/>
                    <a:pt x="147" y="142"/>
                  </a:cubicBezTo>
                  <a:cubicBezTo>
                    <a:pt x="148" y="143"/>
                    <a:pt x="149" y="143"/>
                    <a:pt x="150" y="143"/>
                  </a:cubicBezTo>
                  <a:cubicBezTo>
                    <a:pt x="150" y="143"/>
                    <a:pt x="153" y="145"/>
                    <a:pt x="152" y="147"/>
                  </a:cubicBezTo>
                  <a:cubicBezTo>
                    <a:pt x="151" y="148"/>
                    <a:pt x="146" y="150"/>
                    <a:pt x="146" y="150"/>
                  </a:cubicBezTo>
                  <a:cubicBezTo>
                    <a:pt x="142" y="152"/>
                    <a:pt x="144" y="154"/>
                    <a:pt x="143" y="156"/>
                  </a:cubicBezTo>
                  <a:cubicBezTo>
                    <a:pt x="139" y="161"/>
                    <a:pt x="145" y="161"/>
                    <a:pt x="148" y="161"/>
                  </a:cubicBezTo>
                  <a:cubicBezTo>
                    <a:pt x="151" y="160"/>
                    <a:pt x="151" y="161"/>
                    <a:pt x="152" y="161"/>
                  </a:cubicBezTo>
                  <a:cubicBezTo>
                    <a:pt x="152" y="161"/>
                    <a:pt x="153" y="163"/>
                    <a:pt x="154" y="164"/>
                  </a:cubicBezTo>
                  <a:cubicBezTo>
                    <a:pt x="156" y="165"/>
                    <a:pt x="157" y="166"/>
                    <a:pt x="158" y="166"/>
                  </a:cubicBezTo>
                  <a:cubicBezTo>
                    <a:pt x="158" y="166"/>
                    <a:pt x="159" y="167"/>
                    <a:pt x="160" y="167"/>
                  </a:cubicBezTo>
                  <a:cubicBezTo>
                    <a:pt x="161" y="167"/>
                    <a:pt x="162" y="165"/>
                    <a:pt x="162" y="165"/>
                  </a:cubicBezTo>
                  <a:cubicBezTo>
                    <a:pt x="162" y="165"/>
                    <a:pt x="164" y="166"/>
                    <a:pt x="165" y="167"/>
                  </a:cubicBezTo>
                  <a:cubicBezTo>
                    <a:pt x="165" y="168"/>
                    <a:pt x="169" y="171"/>
                    <a:pt x="170" y="171"/>
                  </a:cubicBezTo>
                  <a:cubicBezTo>
                    <a:pt x="171" y="172"/>
                    <a:pt x="173" y="174"/>
                    <a:pt x="174" y="175"/>
                  </a:cubicBezTo>
                  <a:cubicBezTo>
                    <a:pt x="174" y="175"/>
                    <a:pt x="175" y="174"/>
                    <a:pt x="176" y="173"/>
                  </a:cubicBezTo>
                  <a:cubicBezTo>
                    <a:pt x="177" y="172"/>
                    <a:pt x="181" y="168"/>
                    <a:pt x="181" y="168"/>
                  </a:cubicBezTo>
                  <a:cubicBezTo>
                    <a:pt x="181" y="168"/>
                    <a:pt x="180" y="162"/>
                    <a:pt x="180" y="162"/>
                  </a:cubicBezTo>
                  <a:cubicBezTo>
                    <a:pt x="179" y="161"/>
                    <a:pt x="177" y="155"/>
                    <a:pt x="177" y="155"/>
                  </a:cubicBezTo>
                  <a:cubicBezTo>
                    <a:pt x="175" y="152"/>
                    <a:pt x="175" y="152"/>
                    <a:pt x="175" y="152"/>
                  </a:cubicBezTo>
                  <a:cubicBezTo>
                    <a:pt x="175" y="152"/>
                    <a:pt x="175" y="148"/>
                    <a:pt x="175" y="148"/>
                  </a:cubicBezTo>
                  <a:cubicBezTo>
                    <a:pt x="175" y="147"/>
                    <a:pt x="174" y="146"/>
                    <a:pt x="173" y="145"/>
                  </a:cubicBezTo>
                  <a:cubicBezTo>
                    <a:pt x="172" y="144"/>
                    <a:pt x="174" y="143"/>
                    <a:pt x="174" y="143"/>
                  </a:cubicBezTo>
                  <a:cubicBezTo>
                    <a:pt x="175" y="143"/>
                    <a:pt x="176" y="143"/>
                    <a:pt x="176" y="143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74" y="135"/>
                    <a:pt x="174" y="135"/>
                    <a:pt x="174" y="135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4" y="136"/>
                    <a:pt x="184" y="136"/>
                    <a:pt x="184" y="136"/>
                  </a:cubicBezTo>
                  <a:cubicBezTo>
                    <a:pt x="180" y="139"/>
                    <a:pt x="180" y="139"/>
                    <a:pt x="180" y="139"/>
                  </a:cubicBezTo>
                  <a:cubicBezTo>
                    <a:pt x="182" y="141"/>
                    <a:pt x="183" y="140"/>
                    <a:pt x="185" y="138"/>
                  </a:cubicBezTo>
                  <a:cubicBezTo>
                    <a:pt x="187" y="137"/>
                    <a:pt x="186" y="134"/>
                    <a:pt x="186" y="134"/>
                  </a:cubicBezTo>
                  <a:cubicBezTo>
                    <a:pt x="185" y="129"/>
                    <a:pt x="185" y="129"/>
                    <a:pt x="185" y="129"/>
                  </a:cubicBezTo>
                  <a:cubicBezTo>
                    <a:pt x="185" y="129"/>
                    <a:pt x="184" y="125"/>
                    <a:pt x="184" y="124"/>
                  </a:cubicBezTo>
                  <a:cubicBezTo>
                    <a:pt x="184" y="123"/>
                    <a:pt x="184" y="121"/>
                    <a:pt x="184" y="121"/>
                  </a:cubicBezTo>
                  <a:cubicBezTo>
                    <a:pt x="184" y="121"/>
                    <a:pt x="189" y="120"/>
                    <a:pt x="190" y="119"/>
                  </a:cubicBezTo>
                  <a:cubicBezTo>
                    <a:pt x="190" y="118"/>
                    <a:pt x="189" y="116"/>
                    <a:pt x="189" y="116"/>
                  </a:cubicBezTo>
                  <a:cubicBezTo>
                    <a:pt x="189" y="116"/>
                    <a:pt x="184" y="114"/>
                    <a:pt x="183" y="113"/>
                  </a:cubicBezTo>
                  <a:cubicBezTo>
                    <a:pt x="182" y="112"/>
                    <a:pt x="183" y="110"/>
                    <a:pt x="183" y="110"/>
                  </a:cubicBezTo>
                  <a:cubicBezTo>
                    <a:pt x="183" y="110"/>
                    <a:pt x="182" y="106"/>
                    <a:pt x="181" y="105"/>
                  </a:cubicBezTo>
                  <a:cubicBezTo>
                    <a:pt x="181" y="104"/>
                    <a:pt x="182" y="104"/>
                    <a:pt x="185" y="101"/>
                  </a:cubicBezTo>
                  <a:cubicBezTo>
                    <a:pt x="187" y="98"/>
                    <a:pt x="184" y="98"/>
                    <a:pt x="184" y="98"/>
                  </a:cubicBezTo>
                  <a:cubicBezTo>
                    <a:pt x="183" y="95"/>
                    <a:pt x="183" y="95"/>
                    <a:pt x="183" y="95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1" y="89"/>
                    <a:pt x="181" y="89"/>
                    <a:pt x="181" y="89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80" y="83"/>
                    <a:pt x="180" y="83"/>
                    <a:pt x="180" y="83"/>
                  </a:cubicBezTo>
                  <a:cubicBezTo>
                    <a:pt x="180" y="83"/>
                    <a:pt x="182" y="81"/>
                    <a:pt x="183" y="81"/>
                  </a:cubicBezTo>
                  <a:cubicBezTo>
                    <a:pt x="184" y="80"/>
                    <a:pt x="181" y="78"/>
                    <a:pt x="181" y="78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7" y="61"/>
                    <a:pt x="197" y="61"/>
                    <a:pt x="197" y="61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60"/>
                    <a:pt x="204" y="59"/>
                    <a:pt x="205" y="58"/>
                  </a:cubicBezTo>
                  <a:cubicBezTo>
                    <a:pt x="206" y="58"/>
                    <a:pt x="207" y="58"/>
                    <a:pt x="208" y="58"/>
                  </a:cubicBezTo>
                  <a:cubicBezTo>
                    <a:pt x="209" y="57"/>
                    <a:pt x="214" y="61"/>
                    <a:pt x="214" y="61"/>
                  </a:cubicBezTo>
                  <a:lnTo>
                    <a:pt x="213" y="58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75000"/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1223" name="Straight Connector 1222"/>
          <p:cNvCxnSpPr/>
          <p:nvPr/>
        </p:nvCxnSpPr>
        <p:spPr>
          <a:xfrm>
            <a:off x="4988543" y="1898381"/>
            <a:ext cx="0" cy="3600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9" name="Chart 288"/>
          <p:cNvGraphicFramePr/>
          <p:nvPr>
            <p:extLst>
              <p:ext uri="{D42A27DB-BD31-4B8C-83A1-F6EECF244321}">
                <p14:modId xmlns:p14="http://schemas.microsoft.com/office/powerpoint/2010/main" val="1213680026"/>
              </p:ext>
            </p:extLst>
          </p:nvPr>
        </p:nvGraphicFramePr>
        <p:xfrm>
          <a:off x="6256911" y="2555310"/>
          <a:ext cx="1930563" cy="183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0" name="Oval 289"/>
          <p:cNvSpPr>
            <a:spLocks noChangeAspect="1"/>
          </p:cNvSpPr>
          <p:nvPr/>
        </p:nvSpPr>
        <p:spPr>
          <a:xfrm>
            <a:off x="6668085" y="2896088"/>
            <a:ext cx="900043" cy="900043"/>
          </a:xfrm>
          <a:prstGeom prst="ellipse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91" name="TextBox 290"/>
          <p:cNvSpPr txBox="1"/>
          <p:nvPr/>
        </p:nvSpPr>
        <p:spPr>
          <a:xfrm>
            <a:off x="6777411" y="3143905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76,5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%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5178056" y="4929527"/>
            <a:ext cx="329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k-SK" sz="1200" dirty="0" smtClean="0"/>
              <a:t>76,5 % hodnotí pozitívne centrálne riadené programy na úrovni EÚ. </a:t>
            </a:r>
            <a:endParaRPr lang="sk-SK" sz="1200" dirty="0"/>
          </a:p>
        </p:txBody>
      </p:sp>
      <p:sp>
        <p:nvSpPr>
          <p:cNvPr id="295" name="TextBox 294"/>
          <p:cNvSpPr txBox="1"/>
          <p:nvPr/>
        </p:nvSpPr>
        <p:spPr>
          <a:xfrm>
            <a:off x="875957" y="1920943"/>
            <a:ext cx="4009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 smtClean="0"/>
              <a:t>finančná </a:t>
            </a:r>
            <a:r>
              <a:rPr lang="sk-SK" sz="1400" dirty="0"/>
              <a:t>flexibilita, zjednodušené vykazovanie </a:t>
            </a:r>
            <a:r>
              <a:rPr lang="sk-SK" sz="1400" dirty="0" smtClean="0"/>
              <a:t>výdavkov </a:t>
            </a:r>
            <a:endParaRPr lang="en-GB" sz="1400" dirty="0"/>
          </a:p>
        </p:txBody>
      </p:sp>
      <p:sp>
        <p:nvSpPr>
          <p:cNvPr id="296" name="TextBox 295"/>
          <p:cNvSpPr txBox="1"/>
          <p:nvPr/>
        </p:nvSpPr>
        <p:spPr>
          <a:xfrm>
            <a:off x="888115" y="2931064"/>
            <a:ext cx="400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/>
              <a:t>jednoduchšie riadenie a jasnejšie pravidlá</a:t>
            </a:r>
            <a:endParaRPr lang="en-GB" sz="1400" dirty="0"/>
          </a:p>
        </p:txBody>
      </p:sp>
      <p:sp>
        <p:nvSpPr>
          <p:cNvPr id="298" name="TextBox 297"/>
          <p:cNvSpPr txBox="1"/>
          <p:nvPr/>
        </p:nvSpPr>
        <p:spPr>
          <a:xfrm>
            <a:off x="880834" y="3270725"/>
            <a:ext cx="400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sk-SK" sz="1400" dirty="0"/>
              <a:t>menšia administratívna náročnosť a byrokracia</a:t>
            </a:r>
            <a:endParaRPr lang="en-GB" sz="1400" dirty="0"/>
          </a:p>
        </p:txBody>
      </p:sp>
      <p:sp>
        <p:nvSpPr>
          <p:cNvPr id="300" name="TextBox 299"/>
          <p:cNvSpPr txBox="1"/>
          <p:nvPr/>
        </p:nvSpPr>
        <p:spPr>
          <a:xfrm>
            <a:off x="899957" y="3610386"/>
            <a:ext cx="400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sk-SK" sz="1400" dirty="0" smtClean="0"/>
              <a:t>menšia kontrola zo </a:t>
            </a:r>
            <a:r>
              <a:rPr lang="sk-SK" sz="1400" dirty="0"/>
              <a:t>strany </a:t>
            </a:r>
            <a:r>
              <a:rPr lang="sk-SK" sz="1400" dirty="0" smtClean="0"/>
              <a:t>EÚ</a:t>
            </a:r>
            <a:endParaRPr lang="en-GB" sz="1400" dirty="0"/>
          </a:p>
        </p:txBody>
      </p:sp>
      <p:sp>
        <p:nvSpPr>
          <p:cNvPr id="304" name="TextBox 303"/>
          <p:cNvSpPr txBox="1"/>
          <p:nvPr/>
        </p:nvSpPr>
        <p:spPr>
          <a:xfrm>
            <a:off x="916309" y="3959629"/>
            <a:ext cx="4000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sk-SK" sz="1400" dirty="0"/>
              <a:t>skutočne nezávislý panel expertov v hodnotiacich komisiách </a:t>
            </a:r>
            <a:r>
              <a:rPr lang="sk-SK" sz="1400" dirty="0" smtClean="0"/>
              <a:t>EÚ</a:t>
            </a:r>
            <a:endParaRPr lang="en-GB" sz="1400" dirty="0"/>
          </a:p>
        </p:txBody>
      </p:sp>
      <p:sp>
        <p:nvSpPr>
          <p:cNvPr id="306" name="TextBox 305"/>
          <p:cNvSpPr txBox="1"/>
          <p:nvPr/>
        </p:nvSpPr>
        <p:spPr>
          <a:xfrm>
            <a:off x="907942" y="4484959"/>
            <a:ext cx="4009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sk-SK" sz="1400" dirty="0"/>
              <a:t>používanie elektronických systémov pri podávaní </a:t>
            </a:r>
            <a:r>
              <a:rPr lang="sk-SK" sz="1400" dirty="0" smtClean="0"/>
              <a:t>žiadosti</a:t>
            </a:r>
            <a:endParaRPr lang="en-GB" sz="1400" dirty="0"/>
          </a:p>
        </p:txBody>
      </p:sp>
      <p:sp>
        <p:nvSpPr>
          <p:cNvPr id="308" name="TextBox 307"/>
          <p:cNvSpPr txBox="1"/>
          <p:nvPr/>
        </p:nvSpPr>
        <p:spPr>
          <a:xfrm>
            <a:off x="910530" y="4995785"/>
            <a:ext cx="4009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sk-SK" sz="1400" dirty="0"/>
              <a:t>komunikácia medzi zainteresovanými stranami, nekomerčný prenos skúseností a vedomostí</a:t>
            </a:r>
            <a:endParaRPr lang="en-GB" sz="1400" dirty="0"/>
          </a:p>
        </p:txBody>
      </p:sp>
      <p:sp>
        <p:nvSpPr>
          <p:cNvPr id="261" name="Parallelogram 260"/>
          <p:cNvSpPr>
            <a:spLocks noChangeAspect="1"/>
          </p:cNvSpPr>
          <p:nvPr/>
        </p:nvSpPr>
        <p:spPr>
          <a:xfrm>
            <a:off x="621468" y="2182553"/>
            <a:ext cx="14400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262" name="Parallelogram 261"/>
          <p:cNvSpPr>
            <a:spLocks noChangeAspect="1"/>
          </p:cNvSpPr>
          <p:nvPr/>
        </p:nvSpPr>
        <p:spPr>
          <a:xfrm>
            <a:off x="606154" y="2571519"/>
            <a:ext cx="14365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263" name="Parallelogram 262"/>
          <p:cNvSpPr>
            <a:spLocks noChangeAspect="1"/>
          </p:cNvSpPr>
          <p:nvPr/>
        </p:nvSpPr>
        <p:spPr>
          <a:xfrm>
            <a:off x="621468" y="3061186"/>
            <a:ext cx="14365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264" name="Parallelogram 263"/>
          <p:cNvSpPr>
            <a:spLocks noChangeAspect="1"/>
          </p:cNvSpPr>
          <p:nvPr/>
        </p:nvSpPr>
        <p:spPr>
          <a:xfrm>
            <a:off x="620592" y="3386546"/>
            <a:ext cx="14365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265" name="Parallelogram 264"/>
          <p:cNvSpPr>
            <a:spLocks noChangeAspect="1"/>
          </p:cNvSpPr>
          <p:nvPr/>
        </p:nvSpPr>
        <p:spPr>
          <a:xfrm>
            <a:off x="621468" y="3719298"/>
            <a:ext cx="14365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266" name="Parallelogram 265"/>
          <p:cNvSpPr>
            <a:spLocks noChangeAspect="1"/>
          </p:cNvSpPr>
          <p:nvPr/>
        </p:nvSpPr>
        <p:spPr>
          <a:xfrm>
            <a:off x="621468" y="4048124"/>
            <a:ext cx="14365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8662" y="2408591"/>
            <a:ext cx="3946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sk-SK" sz="1400" dirty="0"/>
              <a:t>paušálne výdavky, preddavkové platby v tranžiach, </a:t>
            </a:r>
            <a:endParaRPr lang="sk-SK" sz="1400" dirty="0" smtClean="0"/>
          </a:p>
          <a:p>
            <a:pPr lvl="0" algn="just" fontAlgn="base"/>
            <a:r>
              <a:rPr lang="sk-SK" sz="1400" dirty="0" smtClean="0"/>
              <a:t>minimálne </a:t>
            </a:r>
            <a:r>
              <a:rPr lang="sk-SK" sz="1400" dirty="0"/>
              <a:t>nároky na finančné vykazovanie</a:t>
            </a:r>
            <a:endParaRPr lang="en-GB" sz="1400" dirty="0"/>
          </a:p>
        </p:txBody>
      </p:sp>
      <p:sp>
        <p:nvSpPr>
          <p:cNvPr id="268" name="Parallelogram 267"/>
          <p:cNvSpPr>
            <a:spLocks noChangeAspect="1"/>
          </p:cNvSpPr>
          <p:nvPr/>
        </p:nvSpPr>
        <p:spPr>
          <a:xfrm>
            <a:off x="633904" y="5175737"/>
            <a:ext cx="14365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269" name="Parallelogram 268"/>
          <p:cNvSpPr>
            <a:spLocks noChangeAspect="1"/>
          </p:cNvSpPr>
          <p:nvPr/>
        </p:nvSpPr>
        <p:spPr>
          <a:xfrm>
            <a:off x="633904" y="4569209"/>
            <a:ext cx="143650" cy="7522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270" name="Rectangle 269"/>
          <p:cNvSpPr/>
          <p:nvPr/>
        </p:nvSpPr>
        <p:spPr>
          <a:xfrm rot="16200000">
            <a:off x="2217435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71" name="Rectangle 270"/>
          <p:cNvSpPr/>
          <p:nvPr/>
        </p:nvSpPr>
        <p:spPr>
          <a:xfrm rot="16200000">
            <a:off x="5265434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72" name="Rectangle 271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73" name="Rectangle 272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74" name="Rectangle 273"/>
          <p:cNvSpPr/>
          <p:nvPr/>
        </p:nvSpPr>
        <p:spPr>
          <a:xfrm rot="16200000">
            <a:off x="662535" y="5944449"/>
            <a:ext cx="251018" cy="1576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75" name="Rectangle 274"/>
          <p:cNvSpPr/>
          <p:nvPr/>
        </p:nvSpPr>
        <p:spPr>
          <a:xfrm rot="16200000">
            <a:off x="3736575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3" y="6812280"/>
            <a:ext cx="9143999" cy="45719"/>
            <a:chOff x="2" y="2110197"/>
            <a:chExt cx="12191999" cy="134339"/>
          </a:xfrm>
        </p:grpSpPr>
        <p:sp>
          <p:nvSpPr>
            <p:cNvPr id="277" name="Rectangle 276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82" name="Rectangle 281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42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4239" y="2675821"/>
            <a:ext cx="692870" cy="6928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1503753" y="2614659"/>
            <a:ext cx="1728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+mj-lt"/>
              </a:rPr>
              <a:t>Rozdelenie právomocí</a:t>
            </a:r>
            <a:endParaRPr lang="sk-SK" sz="14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3753" y="2856475"/>
            <a:ext cx="2817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sz="1200" dirty="0" smtClean="0"/>
              <a:t>pozitívne </a:t>
            </a:r>
            <a:r>
              <a:rPr lang="sk-SK" sz="1200" dirty="0"/>
              <a:t>vnímaná možnosť prehodnotenia súčasného rozdelenia právomocí medzi Európskou komisiou, členskými štátmi a regiónmi EÚ</a:t>
            </a:r>
            <a:endParaRPr lang="en-GB" sz="1200" dirty="0"/>
          </a:p>
        </p:txBody>
      </p:sp>
      <p:sp>
        <p:nvSpPr>
          <p:cNvPr id="11" name="Oval 10"/>
          <p:cNvSpPr/>
          <p:nvPr/>
        </p:nvSpPr>
        <p:spPr>
          <a:xfrm>
            <a:off x="764239" y="3656548"/>
            <a:ext cx="692870" cy="6928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1559381" y="3733886"/>
            <a:ext cx="1768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+mj-lt"/>
              </a:rPr>
              <a:t>Kompetencie regiónov</a:t>
            </a:r>
            <a:endParaRPr lang="sk-SK" sz="1400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9380" y="4026252"/>
            <a:ext cx="2817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200" dirty="0"/>
              <a:t>v procese riadenia fondov EÚ by mali byť vo väčšej miere posilnené kompetencie regiónov </a:t>
            </a:r>
            <a:endParaRPr lang="id-ID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25547" y="2679995"/>
            <a:ext cx="692870" cy="692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5665061" y="2614659"/>
            <a:ext cx="1878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/>
              <a:t>Komunikačná stratégia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65061" y="2898563"/>
            <a:ext cx="2967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sz="1200" dirty="0"/>
              <a:t>jednotná komunikačná </a:t>
            </a:r>
            <a:r>
              <a:rPr lang="sk-SK" sz="1200" dirty="0" smtClean="0"/>
              <a:t>stratégia na úrovni EÚ </a:t>
            </a:r>
            <a:r>
              <a:rPr lang="sk-SK" sz="1200" dirty="0"/>
              <a:t>- nástroj, ktorý má potenciál zviditeľniť výsledky politiky súdržnosti </a:t>
            </a:r>
            <a:endParaRPr lang="en-GB" sz="1200" dirty="0"/>
          </a:p>
        </p:txBody>
      </p:sp>
      <p:sp>
        <p:nvSpPr>
          <p:cNvPr id="20" name="Oval 19"/>
          <p:cNvSpPr/>
          <p:nvPr/>
        </p:nvSpPr>
        <p:spPr>
          <a:xfrm>
            <a:off x="4925547" y="3656548"/>
            <a:ext cx="692870" cy="6928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1" name="TextBox 20"/>
          <p:cNvSpPr txBox="1"/>
          <p:nvPr/>
        </p:nvSpPr>
        <p:spPr>
          <a:xfrm>
            <a:off x="5665061" y="3595387"/>
            <a:ext cx="2967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Príklad dobrej praxe – centrálne riadené programy na úrovni EÚ</a:t>
            </a:r>
            <a:endParaRPr lang="sk-SK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5618417" y="4060300"/>
            <a:ext cx="3014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sz="1200" dirty="0"/>
              <a:t>inšpirovať sa </a:t>
            </a:r>
            <a:r>
              <a:rPr lang="sk-SK" sz="1200" dirty="0" smtClean="0"/>
              <a:t>centrálne riadenými programami na úrovni EÚ, </a:t>
            </a:r>
            <a:r>
              <a:rPr lang="sk-SK" sz="1200" dirty="0"/>
              <a:t>ktoré sú menej administratívne náročné pre žiadateľov, pri tvorbe pravidiel pre nové programy EŠIF</a:t>
            </a:r>
            <a:endParaRPr lang="en-GB" sz="1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114661" y="4838253"/>
            <a:ext cx="335555" cy="288970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46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879792" y="833066"/>
            <a:ext cx="5384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Hlavné závery pre oblasť </a:t>
            </a:r>
          </a:p>
          <a:p>
            <a:pPr algn="ctr"/>
            <a:r>
              <a:rPr lang="sk-SK" sz="3600" b="1" dirty="0" smtClean="0"/>
              <a:t>riadenia politiky súdržnosti</a:t>
            </a:r>
            <a:endParaRPr lang="sk-SK" sz="3600" b="1" dirty="0"/>
          </a:p>
        </p:txBody>
      </p:sp>
      <p:sp>
        <p:nvSpPr>
          <p:cNvPr id="58" name="Freeform 133"/>
          <p:cNvSpPr>
            <a:spLocks noChangeAspect="1"/>
          </p:cNvSpPr>
          <p:nvPr/>
        </p:nvSpPr>
        <p:spPr bwMode="auto">
          <a:xfrm rot="886901">
            <a:off x="881652" y="3858117"/>
            <a:ext cx="458046" cy="252000"/>
          </a:xfrm>
          <a:custGeom>
            <a:avLst/>
            <a:gdLst>
              <a:gd name="T0" fmla="*/ 152 w 154"/>
              <a:gd name="T1" fmla="*/ 9 h 85"/>
              <a:gd name="T2" fmla="*/ 147 w 154"/>
              <a:gd name="T3" fmla="*/ 9 h 85"/>
              <a:gd name="T4" fmla="*/ 137 w 154"/>
              <a:gd name="T5" fmla="*/ 6 h 85"/>
              <a:gd name="T6" fmla="*/ 136 w 154"/>
              <a:gd name="T7" fmla="*/ 3 h 85"/>
              <a:gd name="T8" fmla="*/ 135 w 154"/>
              <a:gd name="T9" fmla="*/ 3 h 85"/>
              <a:gd name="T10" fmla="*/ 133 w 154"/>
              <a:gd name="T11" fmla="*/ 1 h 85"/>
              <a:gd name="T12" fmla="*/ 127 w 154"/>
              <a:gd name="T13" fmla="*/ 0 h 85"/>
              <a:gd name="T14" fmla="*/ 123 w 154"/>
              <a:gd name="T15" fmla="*/ 0 h 85"/>
              <a:gd name="T16" fmla="*/ 118 w 154"/>
              <a:gd name="T17" fmla="*/ 1 h 85"/>
              <a:gd name="T18" fmla="*/ 116 w 154"/>
              <a:gd name="T19" fmla="*/ 3 h 85"/>
              <a:gd name="T20" fmla="*/ 110 w 154"/>
              <a:gd name="T21" fmla="*/ 7 h 85"/>
              <a:gd name="T22" fmla="*/ 107 w 154"/>
              <a:gd name="T23" fmla="*/ 9 h 85"/>
              <a:gd name="T24" fmla="*/ 103 w 154"/>
              <a:gd name="T25" fmla="*/ 8 h 85"/>
              <a:gd name="T26" fmla="*/ 99 w 154"/>
              <a:gd name="T27" fmla="*/ 6 h 85"/>
              <a:gd name="T28" fmla="*/ 97 w 154"/>
              <a:gd name="T29" fmla="*/ 7 h 85"/>
              <a:gd name="T30" fmla="*/ 92 w 154"/>
              <a:gd name="T31" fmla="*/ 8 h 85"/>
              <a:gd name="T32" fmla="*/ 89 w 154"/>
              <a:gd name="T33" fmla="*/ 11 h 85"/>
              <a:gd name="T34" fmla="*/ 85 w 154"/>
              <a:gd name="T35" fmla="*/ 18 h 85"/>
              <a:gd name="T36" fmla="*/ 83 w 154"/>
              <a:gd name="T37" fmla="*/ 18 h 85"/>
              <a:gd name="T38" fmla="*/ 76 w 154"/>
              <a:gd name="T39" fmla="*/ 19 h 85"/>
              <a:gd name="T40" fmla="*/ 74 w 154"/>
              <a:gd name="T41" fmla="*/ 14 h 85"/>
              <a:gd name="T42" fmla="*/ 72 w 154"/>
              <a:gd name="T43" fmla="*/ 11 h 85"/>
              <a:gd name="T44" fmla="*/ 62 w 154"/>
              <a:gd name="T45" fmla="*/ 6 h 85"/>
              <a:gd name="T46" fmla="*/ 61 w 154"/>
              <a:gd name="T47" fmla="*/ 11 h 85"/>
              <a:gd name="T48" fmla="*/ 56 w 154"/>
              <a:gd name="T49" fmla="*/ 13 h 85"/>
              <a:gd name="T50" fmla="*/ 49 w 154"/>
              <a:gd name="T51" fmla="*/ 10 h 85"/>
              <a:gd name="T52" fmla="*/ 43 w 154"/>
              <a:gd name="T53" fmla="*/ 11 h 85"/>
              <a:gd name="T54" fmla="*/ 38 w 154"/>
              <a:gd name="T55" fmla="*/ 16 h 85"/>
              <a:gd name="T56" fmla="*/ 32 w 154"/>
              <a:gd name="T57" fmla="*/ 25 h 85"/>
              <a:gd name="T58" fmla="*/ 26 w 154"/>
              <a:gd name="T59" fmla="*/ 38 h 85"/>
              <a:gd name="T60" fmla="*/ 20 w 154"/>
              <a:gd name="T61" fmla="*/ 43 h 85"/>
              <a:gd name="T62" fmla="*/ 16 w 154"/>
              <a:gd name="T63" fmla="*/ 45 h 85"/>
              <a:gd name="T64" fmla="*/ 13 w 154"/>
              <a:gd name="T65" fmla="*/ 44 h 85"/>
              <a:gd name="T66" fmla="*/ 11 w 154"/>
              <a:gd name="T67" fmla="*/ 45 h 85"/>
              <a:gd name="T68" fmla="*/ 6 w 154"/>
              <a:gd name="T69" fmla="*/ 44 h 85"/>
              <a:gd name="T70" fmla="*/ 5 w 154"/>
              <a:gd name="T71" fmla="*/ 45 h 85"/>
              <a:gd name="T72" fmla="*/ 2 w 154"/>
              <a:gd name="T73" fmla="*/ 52 h 85"/>
              <a:gd name="T74" fmla="*/ 2 w 154"/>
              <a:gd name="T75" fmla="*/ 58 h 85"/>
              <a:gd name="T76" fmla="*/ 0 w 154"/>
              <a:gd name="T77" fmla="*/ 62 h 85"/>
              <a:gd name="T78" fmla="*/ 2 w 154"/>
              <a:gd name="T79" fmla="*/ 67 h 85"/>
              <a:gd name="T80" fmla="*/ 5 w 154"/>
              <a:gd name="T81" fmla="*/ 71 h 85"/>
              <a:gd name="T82" fmla="*/ 8 w 154"/>
              <a:gd name="T83" fmla="*/ 80 h 85"/>
              <a:gd name="T84" fmla="*/ 15 w 154"/>
              <a:gd name="T85" fmla="*/ 76 h 85"/>
              <a:gd name="T86" fmla="*/ 28 w 154"/>
              <a:gd name="T87" fmla="*/ 85 h 85"/>
              <a:gd name="T88" fmla="*/ 61 w 154"/>
              <a:gd name="T89" fmla="*/ 78 h 85"/>
              <a:gd name="T90" fmla="*/ 67 w 154"/>
              <a:gd name="T91" fmla="*/ 66 h 85"/>
              <a:gd name="T92" fmla="*/ 83 w 154"/>
              <a:gd name="T93" fmla="*/ 59 h 85"/>
              <a:gd name="T94" fmla="*/ 95 w 154"/>
              <a:gd name="T95" fmla="*/ 55 h 85"/>
              <a:gd name="T96" fmla="*/ 104 w 154"/>
              <a:gd name="T97" fmla="*/ 41 h 85"/>
              <a:gd name="T98" fmla="*/ 129 w 154"/>
              <a:gd name="T99" fmla="*/ 36 h 85"/>
              <a:gd name="T100" fmla="*/ 148 w 154"/>
              <a:gd name="T101" fmla="*/ 42 h 85"/>
              <a:gd name="T102" fmla="*/ 149 w 154"/>
              <a:gd name="T103" fmla="*/ 36 h 85"/>
              <a:gd name="T104" fmla="*/ 148 w 154"/>
              <a:gd name="T105" fmla="*/ 30 h 85"/>
              <a:gd name="T106" fmla="*/ 151 w 154"/>
              <a:gd name="T107" fmla="*/ 25 h 85"/>
              <a:gd name="T108" fmla="*/ 152 w 154"/>
              <a:gd name="T109" fmla="*/ 20 h 85"/>
              <a:gd name="T110" fmla="*/ 153 w 154"/>
              <a:gd name="T111" fmla="*/ 1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4" h="85">
                <a:moveTo>
                  <a:pt x="154" y="11"/>
                </a:moveTo>
                <a:cubicBezTo>
                  <a:pt x="153" y="11"/>
                  <a:pt x="153" y="11"/>
                  <a:pt x="153" y="11"/>
                </a:cubicBezTo>
                <a:cubicBezTo>
                  <a:pt x="152" y="9"/>
                  <a:pt x="152" y="9"/>
                  <a:pt x="152" y="9"/>
                </a:cubicBezTo>
                <a:cubicBezTo>
                  <a:pt x="152" y="9"/>
                  <a:pt x="152" y="9"/>
                  <a:pt x="152" y="9"/>
                </a:cubicBezTo>
                <a:cubicBezTo>
                  <a:pt x="152" y="9"/>
                  <a:pt x="151" y="9"/>
                  <a:pt x="151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0" y="10"/>
                  <a:pt x="149" y="9"/>
                  <a:pt x="148" y="8"/>
                </a:cubicBezTo>
                <a:cubicBezTo>
                  <a:pt x="147" y="9"/>
                  <a:pt x="147" y="9"/>
                  <a:pt x="147" y="9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8"/>
                  <a:pt x="143" y="8"/>
                  <a:pt x="143" y="8"/>
                </a:cubicBezTo>
                <a:cubicBezTo>
                  <a:pt x="143" y="7"/>
                  <a:pt x="142" y="7"/>
                  <a:pt x="141" y="7"/>
                </a:cubicBezTo>
                <a:cubicBezTo>
                  <a:pt x="138" y="7"/>
                  <a:pt x="138" y="7"/>
                  <a:pt x="137" y="6"/>
                </a:cubicBezTo>
                <a:cubicBezTo>
                  <a:pt x="137" y="6"/>
                  <a:pt x="136" y="5"/>
                  <a:pt x="136" y="4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7" y="2"/>
                  <a:pt x="137" y="2"/>
                  <a:pt x="137" y="2"/>
                </a:cubicBezTo>
                <a:cubicBezTo>
                  <a:pt x="135" y="3"/>
                  <a:pt x="135" y="3"/>
                  <a:pt x="135" y="3"/>
                </a:cubicBezTo>
                <a:cubicBezTo>
                  <a:pt x="135" y="2"/>
                  <a:pt x="135" y="2"/>
                  <a:pt x="135" y="2"/>
                </a:cubicBezTo>
                <a:cubicBezTo>
                  <a:pt x="135" y="2"/>
                  <a:pt x="135" y="2"/>
                  <a:pt x="135" y="2"/>
                </a:cubicBezTo>
                <a:cubicBezTo>
                  <a:pt x="134" y="2"/>
                  <a:pt x="133" y="2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2" y="1"/>
                  <a:pt x="132" y="1"/>
                  <a:pt x="132" y="1"/>
                </a:cubicBezTo>
                <a:cubicBezTo>
                  <a:pt x="132" y="2"/>
                  <a:pt x="131" y="2"/>
                  <a:pt x="130" y="2"/>
                </a:cubicBezTo>
                <a:cubicBezTo>
                  <a:pt x="130" y="2"/>
                  <a:pt x="129" y="2"/>
                  <a:pt x="128" y="1"/>
                </a:cubicBezTo>
                <a:cubicBezTo>
                  <a:pt x="128" y="1"/>
                  <a:pt x="127" y="0"/>
                  <a:pt x="12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5" y="0"/>
                </a:cubicBezTo>
                <a:cubicBezTo>
                  <a:pt x="125" y="0"/>
                  <a:pt x="124" y="0"/>
                  <a:pt x="123" y="0"/>
                </a:cubicBezTo>
                <a:cubicBezTo>
                  <a:pt x="123" y="1"/>
                  <a:pt x="122" y="2"/>
                  <a:pt x="121" y="2"/>
                </a:cubicBezTo>
                <a:cubicBezTo>
                  <a:pt x="121" y="2"/>
                  <a:pt x="120" y="1"/>
                  <a:pt x="120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7" y="1"/>
                  <a:pt x="117" y="1"/>
                  <a:pt x="117" y="1"/>
                </a:cubicBezTo>
                <a:cubicBezTo>
                  <a:pt x="116" y="3"/>
                  <a:pt x="116" y="3"/>
                  <a:pt x="116" y="3"/>
                </a:cubicBezTo>
                <a:cubicBezTo>
                  <a:pt x="114" y="3"/>
                  <a:pt x="114" y="3"/>
                  <a:pt x="114" y="3"/>
                </a:cubicBezTo>
                <a:cubicBezTo>
                  <a:pt x="114" y="3"/>
                  <a:pt x="114" y="3"/>
                  <a:pt x="114" y="3"/>
                </a:cubicBezTo>
                <a:cubicBezTo>
                  <a:pt x="113" y="5"/>
                  <a:pt x="112" y="5"/>
                  <a:pt x="111" y="6"/>
                </a:cubicBezTo>
                <a:cubicBezTo>
                  <a:pt x="111" y="6"/>
                  <a:pt x="110" y="6"/>
                  <a:pt x="110" y="7"/>
                </a:cubicBezTo>
                <a:cubicBezTo>
                  <a:pt x="110" y="7"/>
                  <a:pt x="110" y="8"/>
                  <a:pt x="110" y="8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9"/>
                  <a:pt x="109" y="9"/>
                  <a:pt x="109" y="9"/>
                </a:cubicBezTo>
                <a:cubicBezTo>
                  <a:pt x="108" y="9"/>
                  <a:pt x="108" y="9"/>
                  <a:pt x="107" y="9"/>
                </a:cubicBezTo>
                <a:cubicBezTo>
                  <a:pt x="107" y="9"/>
                  <a:pt x="106" y="9"/>
                  <a:pt x="106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6" y="9"/>
                  <a:pt x="105" y="9"/>
                  <a:pt x="104" y="8"/>
                </a:cubicBezTo>
                <a:cubicBezTo>
                  <a:pt x="103" y="8"/>
                  <a:pt x="103" y="8"/>
                  <a:pt x="103" y="8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7"/>
                  <a:pt x="102" y="7"/>
                  <a:pt x="101" y="6"/>
                </a:cubicBezTo>
                <a:cubicBezTo>
                  <a:pt x="101" y="6"/>
                  <a:pt x="100" y="6"/>
                  <a:pt x="100" y="6"/>
                </a:cubicBezTo>
                <a:cubicBezTo>
                  <a:pt x="100" y="6"/>
                  <a:pt x="99" y="6"/>
                  <a:pt x="99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98" y="6"/>
                  <a:pt x="98" y="6"/>
                  <a:pt x="98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6" y="7"/>
                  <a:pt x="96" y="7"/>
                  <a:pt x="96" y="7"/>
                </a:cubicBezTo>
                <a:cubicBezTo>
                  <a:pt x="95" y="7"/>
                  <a:pt x="95" y="7"/>
                  <a:pt x="94" y="7"/>
                </a:cubicBezTo>
                <a:cubicBezTo>
                  <a:pt x="94" y="8"/>
                  <a:pt x="93" y="8"/>
                  <a:pt x="92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1" y="9"/>
                  <a:pt x="91" y="9"/>
                  <a:pt x="90" y="10"/>
                </a:cubicBezTo>
                <a:cubicBezTo>
                  <a:pt x="90" y="10"/>
                  <a:pt x="89" y="10"/>
                  <a:pt x="89" y="10"/>
                </a:cubicBezTo>
                <a:cubicBezTo>
                  <a:pt x="89" y="10"/>
                  <a:pt x="89" y="11"/>
                  <a:pt x="89" y="11"/>
                </a:cubicBezTo>
                <a:cubicBezTo>
                  <a:pt x="88" y="11"/>
                  <a:pt x="88" y="11"/>
                  <a:pt x="87" y="12"/>
                </a:cubicBezTo>
                <a:cubicBezTo>
                  <a:pt x="87" y="12"/>
                  <a:pt x="87" y="13"/>
                  <a:pt x="87" y="13"/>
                </a:cubicBezTo>
                <a:cubicBezTo>
                  <a:pt x="87" y="14"/>
                  <a:pt x="87" y="14"/>
                  <a:pt x="87" y="14"/>
                </a:cubicBezTo>
                <a:cubicBezTo>
                  <a:pt x="87" y="16"/>
                  <a:pt x="86" y="17"/>
                  <a:pt x="85" y="18"/>
                </a:cubicBezTo>
                <a:cubicBezTo>
                  <a:pt x="85" y="18"/>
                  <a:pt x="85" y="18"/>
                  <a:pt x="85" y="18"/>
                </a:cubicBezTo>
                <a:cubicBezTo>
                  <a:pt x="85" y="18"/>
                  <a:pt x="85" y="18"/>
                  <a:pt x="85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3" y="18"/>
                  <a:pt x="83" y="18"/>
                  <a:pt x="83" y="18"/>
                </a:cubicBezTo>
                <a:cubicBezTo>
                  <a:pt x="82" y="17"/>
                  <a:pt x="82" y="17"/>
                  <a:pt x="81" y="17"/>
                </a:cubicBezTo>
                <a:cubicBezTo>
                  <a:pt x="81" y="18"/>
                  <a:pt x="80" y="18"/>
                  <a:pt x="78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3" y="18"/>
                  <a:pt x="73" y="18"/>
                  <a:pt x="73" y="18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12"/>
                  <a:pt x="74" y="12"/>
                  <a:pt x="74" y="12"/>
                </a:cubicBezTo>
                <a:cubicBezTo>
                  <a:pt x="73" y="11"/>
                  <a:pt x="73" y="11"/>
                  <a:pt x="73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66" y="7"/>
                  <a:pt x="66" y="7"/>
                  <a:pt x="66" y="7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5"/>
                  <a:pt x="63" y="6"/>
                  <a:pt x="62" y="6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8"/>
                  <a:pt x="61" y="8"/>
                </a:cubicBezTo>
                <a:cubicBezTo>
                  <a:pt x="61" y="9"/>
                  <a:pt x="61" y="10"/>
                  <a:pt x="61" y="10"/>
                </a:cubicBezTo>
                <a:cubicBezTo>
                  <a:pt x="61" y="11"/>
                  <a:pt x="61" y="11"/>
                  <a:pt x="61" y="11"/>
                </a:cubicBezTo>
                <a:cubicBezTo>
                  <a:pt x="61" y="12"/>
                  <a:pt x="61" y="12"/>
                  <a:pt x="61" y="12"/>
                </a:cubicBezTo>
                <a:cubicBezTo>
                  <a:pt x="60" y="12"/>
                  <a:pt x="60" y="13"/>
                  <a:pt x="59" y="13"/>
                </a:cubicBezTo>
                <a:cubicBezTo>
                  <a:pt x="58" y="13"/>
                  <a:pt x="58" y="13"/>
                  <a:pt x="57" y="12"/>
                </a:cubicBezTo>
                <a:cubicBezTo>
                  <a:pt x="57" y="12"/>
                  <a:pt x="57" y="12"/>
                  <a:pt x="56" y="13"/>
                </a:cubicBezTo>
                <a:cubicBezTo>
                  <a:pt x="55" y="14"/>
                  <a:pt x="53" y="14"/>
                  <a:pt x="52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3"/>
                  <a:pt x="49" y="11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10"/>
                  <a:pt x="47" y="10"/>
                  <a:pt x="47" y="10"/>
                </a:cubicBezTo>
                <a:cubicBezTo>
                  <a:pt x="46" y="10"/>
                  <a:pt x="45" y="11"/>
                  <a:pt x="44" y="11"/>
                </a:cubicBezTo>
                <a:cubicBezTo>
                  <a:pt x="44" y="11"/>
                  <a:pt x="43" y="11"/>
                  <a:pt x="43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3"/>
                  <a:pt x="41" y="13"/>
                  <a:pt x="41" y="13"/>
                </a:cubicBezTo>
                <a:cubicBezTo>
                  <a:pt x="39" y="14"/>
                  <a:pt x="39" y="14"/>
                  <a:pt x="39" y="14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9"/>
                  <a:pt x="37" y="19"/>
                  <a:pt x="37" y="19"/>
                </a:cubicBezTo>
                <a:cubicBezTo>
                  <a:pt x="34" y="21"/>
                  <a:pt x="34" y="21"/>
                  <a:pt x="34" y="21"/>
                </a:cubicBezTo>
                <a:cubicBezTo>
                  <a:pt x="33" y="22"/>
                  <a:pt x="32" y="23"/>
                  <a:pt x="32" y="23"/>
                </a:cubicBezTo>
                <a:cubicBezTo>
                  <a:pt x="32" y="24"/>
                  <a:pt x="32" y="24"/>
                  <a:pt x="32" y="25"/>
                </a:cubicBezTo>
                <a:cubicBezTo>
                  <a:pt x="32" y="27"/>
                  <a:pt x="32" y="27"/>
                  <a:pt x="32" y="27"/>
                </a:cubicBezTo>
                <a:cubicBezTo>
                  <a:pt x="31" y="32"/>
                  <a:pt x="31" y="32"/>
                  <a:pt x="31" y="32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8"/>
                  <a:pt x="26" y="38"/>
                  <a:pt x="26" y="38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40"/>
                  <a:pt x="24" y="40"/>
                  <a:pt x="24" y="40"/>
                </a:cubicBezTo>
                <a:cubicBezTo>
                  <a:pt x="20" y="43"/>
                  <a:pt x="20" y="43"/>
                  <a:pt x="20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3"/>
                  <a:pt x="19" y="43"/>
                  <a:pt x="18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8" y="44"/>
                  <a:pt x="17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4" y="45"/>
                  <a:pt x="14" y="45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1" y="45"/>
                  <a:pt x="11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0" y="45"/>
                  <a:pt x="9" y="45"/>
                  <a:pt x="9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7" y="44"/>
                  <a:pt x="6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6"/>
                  <a:pt x="4" y="47"/>
                  <a:pt x="4" y="47"/>
                </a:cubicBezTo>
                <a:cubicBezTo>
                  <a:pt x="3" y="47"/>
                  <a:pt x="3" y="48"/>
                  <a:pt x="3" y="48"/>
                </a:cubicBezTo>
                <a:cubicBezTo>
                  <a:pt x="3" y="50"/>
                  <a:pt x="3" y="50"/>
                  <a:pt x="2" y="51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4"/>
                  <a:pt x="2" y="54"/>
                  <a:pt x="2" y="54"/>
                </a:cubicBezTo>
                <a:cubicBezTo>
                  <a:pt x="2" y="55"/>
                  <a:pt x="2" y="55"/>
                  <a:pt x="2" y="55"/>
                </a:cubicBezTo>
                <a:cubicBezTo>
                  <a:pt x="2" y="56"/>
                  <a:pt x="2" y="56"/>
                  <a:pt x="2" y="56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1" y="59"/>
                  <a:pt x="1" y="60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4"/>
                  <a:pt x="2" y="64"/>
                  <a:pt x="2" y="66"/>
                </a:cubicBezTo>
                <a:cubicBezTo>
                  <a:pt x="2" y="66"/>
                  <a:pt x="2" y="66"/>
                  <a:pt x="2" y="67"/>
                </a:cubicBezTo>
                <a:cubicBezTo>
                  <a:pt x="2" y="67"/>
                  <a:pt x="3" y="67"/>
                  <a:pt x="3" y="67"/>
                </a:cubicBezTo>
                <a:cubicBezTo>
                  <a:pt x="3" y="68"/>
                  <a:pt x="4" y="69"/>
                  <a:pt x="4" y="70"/>
                </a:cubicBezTo>
                <a:cubicBezTo>
                  <a:pt x="4" y="70"/>
                  <a:pt x="4" y="70"/>
                  <a:pt x="4" y="71"/>
                </a:cubicBezTo>
                <a:cubicBezTo>
                  <a:pt x="4" y="71"/>
                  <a:pt x="4" y="71"/>
                  <a:pt x="5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7" y="71"/>
                  <a:pt x="8" y="73"/>
                  <a:pt x="8" y="74"/>
                </a:cubicBezTo>
                <a:cubicBezTo>
                  <a:pt x="8" y="74"/>
                  <a:pt x="8" y="78"/>
                  <a:pt x="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9" y="79"/>
                  <a:pt x="9" y="79"/>
                  <a:pt x="9" y="79"/>
                </a:cubicBezTo>
                <a:cubicBezTo>
                  <a:pt x="9" y="76"/>
                  <a:pt x="9" y="76"/>
                  <a:pt x="9" y="76"/>
                </a:cubicBezTo>
                <a:cubicBezTo>
                  <a:pt x="9" y="76"/>
                  <a:pt x="9" y="76"/>
                  <a:pt x="9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20" y="80"/>
                  <a:pt x="20" y="80"/>
                  <a:pt x="20" y="80"/>
                </a:cubicBezTo>
                <a:cubicBezTo>
                  <a:pt x="25" y="83"/>
                  <a:pt x="25" y="83"/>
                  <a:pt x="25" y="83"/>
                </a:cubicBezTo>
                <a:cubicBezTo>
                  <a:pt x="28" y="85"/>
                  <a:pt x="28" y="85"/>
                  <a:pt x="28" y="85"/>
                </a:cubicBezTo>
                <a:cubicBezTo>
                  <a:pt x="36" y="84"/>
                  <a:pt x="36" y="84"/>
                  <a:pt x="36" y="84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56" y="82"/>
                  <a:pt x="57" y="81"/>
                </a:cubicBezTo>
                <a:cubicBezTo>
                  <a:pt x="58" y="80"/>
                  <a:pt x="63" y="79"/>
                  <a:pt x="61" y="78"/>
                </a:cubicBezTo>
                <a:cubicBezTo>
                  <a:pt x="60" y="77"/>
                  <a:pt x="56" y="75"/>
                  <a:pt x="56" y="75"/>
                </a:cubicBezTo>
                <a:cubicBezTo>
                  <a:pt x="56" y="73"/>
                  <a:pt x="56" y="73"/>
                  <a:pt x="56" y="73"/>
                </a:cubicBezTo>
                <a:cubicBezTo>
                  <a:pt x="60" y="69"/>
                  <a:pt x="60" y="69"/>
                  <a:pt x="60" y="69"/>
                </a:cubicBezTo>
                <a:cubicBezTo>
                  <a:pt x="67" y="66"/>
                  <a:pt x="67" y="66"/>
                  <a:pt x="67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6" y="65"/>
                  <a:pt x="76" y="65"/>
                  <a:pt x="76" y="65"/>
                </a:cubicBezTo>
                <a:cubicBezTo>
                  <a:pt x="78" y="60"/>
                  <a:pt x="78" y="60"/>
                  <a:pt x="78" y="60"/>
                </a:cubicBezTo>
                <a:cubicBezTo>
                  <a:pt x="83" y="59"/>
                  <a:pt x="83" y="59"/>
                  <a:pt x="83" y="59"/>
                </a:cubicBezTo>
                <a:cubicBezTo>
                  <a:pt x="86" y="60"/>
                  <a:pt x="86" y="60"/>
                  <a:pt x="86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3" y="57"/>
                  <a:pt x="93" y="57"/>
                  <a:pt x="93" y="57"/>
                </a:cubicBezTo>
                <a:cubicBezTo>
                  <a:pt x="95" y="55"/>
                  <a:pt x="95" y="55"/>
                  <a:pt x="95" y="55"/>
                </a:cubicBezTo>
                <a:cubicBezTo>
                  <a:pt x="99" y="54"/>
                  <a:pt x="99" y="54"/>
                  <a:pt x="99" y="54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3" y="43"/>
                  <a:pt x="103" y="43"/>
                  <a:pt x="103" y="43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15" y="37"/>
                  <a:pt x="115" y="37"/>
                  <a:pt x="115" y="37"/>
                </a:cubicBezTo>
                <a:cubicBezTo>
                  <a:pt x="119" y="40"/>
                  <a:pt x="119" y="40"/>
                  <a:pt x="119" y="40"/>
                </a:cubicBezTo>
                <a:cubicBezTo>
                  <a:pt x="124" y="39"/>
                  <a:pt x="124" y="39"/>
                  <a:pt x="124" y="39"/>
                </a:cubicBezTo>
                <a:cubicBezTo>
                  <a:pt x="129" y="36"/>
                  <a:pt x="129" y="36"/>
                  <a:pt x="129" y="36"/>
                </a:cubicBezTo>
                <a:cubicBezTo>
                  <a:pt x="134" y="37"/>
                  <a:pt x="134" y="37"/>
                  <a:pt x="134" y="37"/>
                </a:cubicBezTo>
                <a:cubicBezTo>
                  <a:pt x="140" y="43"/>
                  <a:pt x="140" y="43"/>
                  <a:pt x="140" y="43"/>
                </a:cubicBezTo>
                <a:cubicBezTo>
                  <a:pt x="146" y="43"/>
                  <a:pt x="146" y="43"/>
                  <a:pt x="146" y="43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7" y="39"/>
                  <a:pt x="147" y="39"/>
                  <a:pt x="147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9" y="38"/>
                  <a:pt x="149" y="37"/>
                  <a:pt x="149" y="36"/>
                </a:cubicBezTo>
                <a:cubicBezTo>
                  <a:pt x="149" y="36"/>
                  <a:pt x="148" y="35"/>
                  <a:pt x="148" y="35"/>
                </a:cubicBezTo>
                <a:cubicBezTo>
                  <a:pt x="148" y="35"/>
                  <a:pt x="149" y="34"/>
                  <a:pt x="149" y="34"/>
                </a:cubicBezTo>
                <a:cubicBezTo>
                  <a:pt x="149" y="34"/>
                  <a:pt x="148" y="33"/>
                  <a:pt x="148" y="33"/>
                </a:cubicBezTo>
                <a:cubicBezTo>
                  <a:pt x="148" y="32"/>
                  <a:pt x="148" y="31"/>
                  <a:pt x="148" y="30"/>
                </a:cubicBezTo>
                <a:cubicBezTo>
                  <a:pt x="148" y="30"/>
                  <a:pt x="149" y="29"/>
                  <a:pt x="149" y="29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9" y="28"/>
                  <a:pt x="150" y="26"/>
                  <a:pt x="150" y="26"/>
                </a:cubicBezTo>
                <a:cubicBezTo>
                  <a:pt x="150" y="26"/>
                  <a:pt x="151" y="26"/>
                  <a:pt x="151" y="25"/>
                </a:cubicBezTo>
                <a:cubicBezTo>
                  <a:pt x="152" y="25"/>
                  <a:pt x="151" y="24"/>
                  <a:pt x="151" y="24"/>
                </a:cubicBezTo>
                <a:cubicBezTo>
                  <a:pt x="151" y="22"/>
                  <a:pt x="151" y="22"/>
                  <a:pt x="151" y="22"/>
                </a:cubicBezTo>
                <a:cubicBezTo>
                  <a:pt x="152" y="21"/>
                  <a:pt x="152" y="21"/>
                  <a:pt x="152" y="21"/>
                </a:cubicBezTo>
                <a:cubicBezTo>
                  <a:pt x="152" y="20"/>
                  <a:pt x="152" y="20"/>
                  <a:pt x="152" y="20"/>
                </a:cubicBezTo>
                <a:cubicBezTo>
                  <a:pt x="152" y="20"/>
                  <a:pt x="152" y="19"/>
                  <a:pt x="152" y="19"/>
                </a:cubicBezTo>
                <a:cubicBezTo>
                  <a:pt x="151" y="18"/>
                  <a:pt x="152" y="17"/>
                  <a:pt x="152" y="17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52" y="16"/>
                  <a:pt x="152" y="14"/>
                  <a:pt x="153" y="14"/>
                </a:cubicBezTo>
                <a:cubicBezTo>
                  <a:pt x="153" y="14"/>
                  <a:pt x="153" y="14"/>
                  <a:pt x="153" y="14"/>
                </a:cubicBezTo>
                <a:cubicBezTo>
                  <a:pt x="153" y="14"/>
                  <a:pt x="153" y="12"/>
                  <a:pt x="153" y="11"/>
                </a:cubicBezTo>
                <a:cubicBezTo>
                  <a:pt x="153" y="11"/>
                  <a:pt x="154" y="11"/>
                  <a:pt x="154" y="11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bg1">
                <a:lumMod val="75000"/>
                <a:alpha val="2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5102653" y="3846015"/>
            <a:ext cx="360000" cy="292986"/>
            <a:chOff x="1822450" y="3049588"/>
            <a:chExt cx="366713" cy="298451"/>
          </a:xfrm>
        </p:grpSpPr>
        <p:sp>
          <p:nvSpPr>
            <p:cNvPr id="63" name="Rectangle 103"/>
            <p:cNvSpPr>
              <a:spLocks noChangeArrowheads="1"/>
            </p:cNvSpPr>
            <p:nvPr/>
          </p:nvSpPr>
          <p:spPr bwMode="auto">
            <a:xfrm>
              <a:off x="1960563" y="3049588"/>
              <a:ext cx="228600" cy="160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104"/>
            <p:cNvSpPr>
              <a:spLocks/>
            </p:cNvSpPr>
            <p:nvPr/>
          </p:nvSpPr>
          <p:spPr bwMode="auto">
            <a:xfrm>
              <a:off x="1890713" y="3119438"/>
              <a:ext cx="230188" cy="158750"/>
            </a:xfrm>
            <a:custGeom>
              <a:avLst/>
              <a:gdLst>
                <a:gd name="T0" fmla="*/ 29 w 145"/>
                <a:gd name="T1" fmla="*/ 0 h 100"/>
                <a:gd name="T2" fmla="*/ 0 w 145"/>
                <a:gd name="T3" fmla="*/ 0 h 100"/>
                <a:gd name="T4" fmla="*/ 0 w 145"/>
                <a:gd name="T5" fmla="*/ 100 h 100"/>
                <a:gd name="T6" fmla="*/ 145 w 145"/>
                <a:gd name="T7" fmla="*/ 100 h 100"/>
                <a:gd name="T8" fmla="*/ 145 w 145"/>
                <a:gd name="T9" fmla="*/ 72 h 100"/>
                <a:gd name="T10" fmla="*/ 29 w 145"/>
                <a:gd name="T11" fmla="*/ 72 h 100"/>
                <a:gd name="T12" fmla="*/ 29 w 145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00">
                  <a:moveTo>
                    <a:pt x="29" y="0"/>
                  </a:moveTo>
                  <a:lnTo>
                    <a:pt x="0" y="0"/>
                  </a:lnTo>
                  <a:lnTo>
                    <a:pt x="0" y="100"/>
                  </a:lnTo>
                  <a:lnTo>
                    <a:pt x="145" y="100"/>
                  </a:lnTo>
                  <a:lnTo>
                    <a:pt x="145" y="72"/>
                  </a:lnTo>
                  <a:lnTo>
                    <a:pt x="29" y="7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105"/>
            <p:cNvSpPr>
              <a:spLocks/>
            </p:cNvSpPr>
            <p:nvPr/>
          </p:nvSpPr>
          <p:spPr bwMode="auto">
            <a:xfrm>
              <a:off x="1822450" y="3187701"/>
              <a:ext cx="228600" cy="160338"/>
            </a:xfrm>
            <a:custGeom>
              <a:avLst/>
              <a:gdLst>
                <a:gd name="T0" fmla="*/ 29 w 144"/>
                <a:gd name="T1" fmla="*/ 0 h 101"/>
                <a:gd name="T2" fmla="*/ 0 w 144"/>
                <a:gd name="T3" fmla="*/ 0 h 101"/>
                <a:gd name="T4" fmla="*/ 0 w 144"/>
                <a:gd name="T5" fmla="*/ 101 h 101"/>
                <a:gd name="T6" fmla="*/ 144 w 144"/>
                <a:gd name="T7" fmla="*/ 101 h 101"/>
                <a:gd name="T8" fmla="*/ 144 w 144"/>
                <a:gd name="T9" fmla="*/ 72 h 101"/>
                <a:gd name="T10" fmla="*/ 29 w 144"/>
                <a:gd name="T11" fmla="*/ 72 h 101"/>
                <a:gd name="T12" fmla="*/ 29 w 144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01">
                  <a:moveTo>
                    <a:pt x="29" y="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144" y="101"/>
                  </a:lnTo>
                  <a:lnTo>
                    <a:pt x="144" y="72"/>
                  </a:lnTo>
                  <a:lnTo>
                    <a:pt x="29" y="7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27528" y="2856475"/>
            <a:ext cx="341312" cy="319088"/>
            <a:chOff x="3316288" y="2516188"/>
            <a:chExt cx="341312" cy="319088"/>
          </a:xfrm>
        </p:grpSpPr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3362325" y="2789238"/>
              <a:ext cx="250825" cy="46038"/>
            </a:xfrm>
            <a:custGeom>
              <a:avLst/>
              <a:gdLst>
                <a:gd name="T0" fmla="*/ 43 w 44"/>
                <a:gd name="T1" fmla="*/ 0 h 8"/>
                <a:gd name="T2" fmla="*/ 1 w 44"/>
                <a:gd name="T3" fmla="*/ 0 h 8"/>
                <a:gd name="T4" fmla="*/ 0 w 44"/>
                <a:gd name="T5" fmla="*/ 1 h 8"/>
                <a:gd name="T6" fmla="*/ 0 w 44"/>
                <a:gd name="T7" fmla="*/ 7 h 8"/>
                <a:gd name="T8" fmla="*/ 1 w 44"/>
                <a:gd name="T9" fmla="*/ 8 h 8"/>
                <a:gd name="T10" fmla="*/ 43 w 44"/>
                <a:gd name="T11" fmla="*/ 8 h 8"/>
                <a:gd name="T12" fmla="*/ 44 w 44"/>
                <a:gd name="T13" fmla="*/ 7 h 8"/>
                <a:gd name="T14" fmla="*/ 44 w 44"/>
                <a:gd name="T15" fmla="*/ 1 h 8"/>
                <a:gd name="T16" fmla="*/ 43 w 4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">
                  <a:moveTo>
                    <a:pt x="4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3316288" y="2516188"/>
              <a:ext cx="341312" cy="249238"/>
            </a:xfrm>
            <a:custGeom>
              <a:avLst/>
              <a:gdLst>
                <a:gd name="T0" fmla="*/ 60 w 60"/>
                <a:gd name="T1" fmla="*/ 6 h 44"/>
                <a:gd name="T2" fmla="*/ 54 w 60"/>
                <a:gd name="T3" fmla="*/ 0 h 44"/>
                <a:gd name="T4" fmla="*/ 48 w 60"/>
                <a:gd name="T5" fmla="*/ 6 h 44"/>
                <a:gd name="T6" fmla="*/ 51 w 60"/>
                <a:gd name="T7" fmla="*/ 11 h 44"/>
                <a:gd name="T8" fmla="*/ 40 w 60"/>
                <a:gd name="T9" fmla="*/ 32 h 44"/>
                <a:gd name="T10" fmla="*/ 33 w 60"/>
                <a:gd name="T11" fmla="*/ 11 h 44"/>
                <a:gd name="T12" fmla="*/ 36 w 60"/>
                <a:gd name="T13" fmla="*/ 6 h 44"/>
                <a:gd name="T14" fmla="*/ 30 w 60"/>
                <a:gd name="T15" fmla="*/ 0 h 44"/>
                <a:gd name="T16" fmla="*/ 24 w 60"/>
                <a:gd name="T17" fmla="*/ 6 h 44"/>
                <a:gd name="T18" fmla="*/ 27 w 60"/>
                <a:gd name="T19" fmla="*/ 11 h 44"/>
                <a:gd name="T20" fmla="*/ 20 w 60"/>
                <a:gd name="T21" fmla="*/ 32 h 44"/>
                <a:gd name="T22" fmla="*/ 9 w 60"/>
                <a:gd name="T23" fmla="*/ 11 h 44"/>
                <a:gd name="T24" fmla="*/ 12 w 60"/>
                <a:gd name="T25" fmla="*/ 6 h 44"/>
                <a:gd name="T26" fmla="*/ 6 w 60"/>
                <a:gd name="T27" fmla="*/ 0 h 44"/>
                <a:gd name="T28" fmla="*/ 0 w 60"/>
                <a:gd name="T29" fmla="*/ 6 h 44"/>
                <a:gd name="T30" fmla="*/ 4 w 60"/>
                <a:gd name="T31" fmla="*/ 12 h 44"/>
                <a:gd name="T32" fmla="*/ 8 w 60"/>
                <a:gd name="T33" fmla="*/ 44 h 44"/>
                <a:gd name="T34" fmla="*/ 52 w 60"/>
                <a:gd name="T35" fmla="*/ 44 h 44"/>
                <a:gd name="T36" fmla="*/ 56 w 60"/>
                <a:gd name="T37" fmla="*/ 12 h 44"/>
                <a:gd name="T38" fmla="*/ 60 w 60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4">
                  <a:moveTo>
                    <a:pt x="60" y="6"/>
                  </a:moveTo>
                  <a:cubicBezTo>
                    <a:pt x="60" y="3"/>
                    <a:pt x="57" y="0"/>
                    <a:pt x="54" y="0"/>
                  </a:cubicBezTo>
                  <a:cubicBezTo>
                    <a:pt x="51" y="0"/>
                    <a:pt x="48" y="3"/>
                    <a:pt x="48" y="6"/>
                  </a:cubicBezTo>
                  <a:cubicBezTo>
                    <a:pt x="48" y="8"/>
                    <a:pt x="49" y="10"/>
                    <a:pt x="51" y="1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5" y="10"/>
                    <a:pt x="36" y="8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7" y="0"/>
                    <a:pt x="24" y="3"/>
                    <a:pt x="24" y="6"/>
                  </a:cubicBezTo>
                  <a:cubicBezTo>
                    <a:pt x="24" y="8"/>
                    <a:pt x="25" y="10"/>
                    <a:pt x="27" y="1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0"/>
                    <a:pt x="12" y="8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5164713" y="2827473"/>
            <a:ext cx="324000" cy="324000"/>
            <a:chOff x="1833563" y="3927476"/>
            <a:chExt cx="365125" cy="365125"/>
          </a:xfrm>
        </p:grpSpPr>
        <p:sp>
          <p:nvSpPr>
            <p:cNvPr id="44" name="Oval 53"/>
            <p:cNvSpPr>
              <a:spLocks noChangeArrowheads="1"/>
            </p:cNvSpPr>
            <p:nvPr/>
          </p:nvSpPr>
          <p:spPr bwMode="auto">
            <a:xfrm>
              <a:off x="1833563" y="4195763"/>
              <a:ext cx="96837" cy="968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1839913" y="4052888"/>
              <a:ext cx="233362" cy="239713"/>
            </a:xfrm>
            <a:custGeom>
              <a:avLst/>
              <a:gdLst>
                <a:gd name="T0" fmla="*/ 0 w 41"/>
                <a:gd name="T1" fmla="*/ 0 h 42"/>
                <a:gd name="T2" fmla="*/ 0 w 41"/>
                <a:gd name="T3" fmla="*/ 11 h 42"/>
                <a:gd name="T4" fmla="*/ 21 w 41"/>
                <a:gd name="T5" fmla="*/ 20 h 42"/>
                <a:gd name="T6" fmla="*/ 30 w 41"/>
                <a:gd name="T7" fmla="*/ 42 h 42"/>
                <a:gd name="T8" fmla="*/ 41 w 41"/>
                <a:gd name="T9" fmla="*/ 42 h 42"/>
                <a:gd name="T10" fmla="*/ 0 w 41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8" y="11"/>
                    <a:pt x="15" y="15"/>
                    <a:pt x="21" y="20"/>
                  </a:cubicBezTo>
                  <a:cubicBezTo>
                    <a:pt x="26" y="26"/>
                    <a:pt x="30" y="33"/>
                    <a:pt x="30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19"/>
                    <a:pt x="22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55"/>
            <p:cNvSpPr>
              <a:spLocks/>
            </p:cNvSpPr>
            <p:nvPr/>
          </p:nvSpPr>
          <p:spPr bwMode="auto">
            <a:xfrm>
              <a:off x="1839913" y="3927476"/>
              <a:ext cx="358775" cy="365125"/>
            </a:xfrm>
            <a:custGeom>
              <a:avLst/>
              <a:gdLst>
                <a:gd name="T0" fmla="*/ 0 w 63"/>
                <a:gd name="T1" fmla="*/ 0 h 64"/>
                <a:gd name="T2" fmla="*/ 0 w 63"/>
                <a:gd name="T3" fmla="*/ 11 h 64"/>
                <a:gd name="T4" fmla="*/ 52 w 63"/>
                <a:gd name="T5" fmla="*/ 64 h 64"/>
                <a:gd name="T6" fmla="*/ 63 w 63"/>
                <a:gd name="T7" fmla="*/ 64 h 64"/>
                <a:gd name="T8" fmla="*/ 0 w 6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8" y="12"/>
                    <a:pt x="51" y="35"/>
                    <a:pt x="52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29"/>
                    <a:pt x="34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4" name="Rectangle 269"/>
          <p:cNvSpPr/>
          <p:nvPr/>
        </p:nvSpPr>
        <p:spPr>
          <a:xfrm rot="16200000">
            <a:off x="2217435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35" name="Rectangle 270"/>
          <p:cNvSpPr/>
          <p:nvPr/>
        </p:nvSpPr>
        <p:spPr>
          <a:xfrm rot="16200000">
            <a:off x="5265434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36" name="Rectangle 271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37" name="Rectangle 272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38" name="Rectangle 273"/>
          <p:cNvSpPr/>
          <p:nvPr/>
        </p:nvSpPr>
        <p:spPr>
          <a:xfrm rot="16200000">
            <a:off x="662535" y="5944449"/>
            <a:ext cx="251018" cy="15760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39" name="Rectangle 274"/>
          <p:cNvSpPr/>
          <p:nvPr/>
        </p:nvSpPr>
        <p:spPr>
          <a:xfrm rot="16200000">
            <a:off x="3736575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39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>
            <a:off x="2003823" y="4956572"/>
            <a:ext cx="564357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3527823" y="4956571"/>
            <a:ext cx="564356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5051822" y="4956571"/>
            <a:ext cx="564358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6232921" y="4613670"/>
            <a:ext cx="1250159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8099825" y="4956575"/>
            <a:ext cx="564351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479824" y="4956572"/>
            <a:ext cx="564356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" y="5909713"/>
            <a:ext cx="9143999" cy="100754"/>
            <a:chOff x="2" y="2110197"/>
            <a:chExt cx="12191999" cy="134339"/>
          </a:xfrm>
        </p:grpSpPr>
        <p:sp>
          <p:nvSpPr>
            <p:cNvPr id="19" name="Rectangle 18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>
          <a:xfrm flipH="1">
            <a:off x="4572001" y="4421687"/>
            <a:ext cx="2280618" cy="0"/>
          </a:xfrm>
          <a:prstGeom prst="line">
            <a:avLst/>
          </a:prstGeom>
          <a:ln w="1587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52619" y="4421982"/>
            <a:ext cx="0" cy="32861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54553" y="2733902"/>
            <a:ext cx="6634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solidFill>
                  <a:prstClr val="white"/>
                </a:solidFill>
              </a:rPr>
              <a:t>Zjednodušenie politiky súdržnosti</a:t>
            </a:r>
            <a:endParaRPr lang="sk-SK" sz="3600" b="1" dirty="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292869" y="3709135"/>
            <a:ext cx="558263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72000" y="3821906"/>
            <a:ext cx="0" cy="606924"/>
          </a:xfrm>
          <a:prstGeom prst="line">
            <a:avLst/>
          </a:prstGeom>
          <a:ln w="15875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565702" y="5100997"/>
            <a:ext cx="584597" cy="549347"/>
            <a:chOff x="1588" y="4763"/>
            <a:chExt cx="2343149" cy="2201862"/>
          </a:xfrm>
          <a:solidFill>
            <a:schemeClr val="bg1"/>
          </a:solidFill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135063" y="1211263"/>
              <a:ext cx="285750" cy="2873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588" y="4763"/>
              <a:ext cx="2343149" cy="2201862"/>
            </a:xfrm>
            <a:custGeom>
              <a:avLst/>
              <a:gdLst>
                <a:gd name="T0" fmla="*/ 546 w 622"/>
                <a:gd name="T1" fmla="*/ 226 h 584"/>
                <a:gd name="T2" fmla="*/ 546 w 622"/>
                <a:gd name="T3" fmla="*/ 104 h 584"/>
                <a:gd name="T4" fmla="*/ 490 w 622"/>
                <a:gd name="T5" fmla="*/ 0 h 584"/>
                <a:gd name="T6" fmla="*/ 104 w 622"/>
                <a:gd name="T7" fmla="*/ 0 h 584"/>
                <a:gd name="T8" fmla="*/ 0 w 622"/>
                <a:gd name="T9" fmla="*/ 480 h 584"/>
                <a:gd name="T10" fmla="*/ 443 w 622"/>
                <a:gd name="T11" fmla="*/ 584 h 584"/>
                <a:gd name="T12" fmla="*/ 546 w 622"/>
                <a:gd name="T13" fmla="*/ 452 h 584"/>
                <a:gd name="T14" fmla="*/ 546 w 622"/>
                <a:gd name="T15" fmla="*/ 226 h 584"/>
                <a:gd name="T16" fmla="*/ 414 w 622"/>
                <a:gd name="T17" fmla="*/ 38 h 584"/>
                <a:gd name="T18" fmla="*/ 509 w 622"/>
                <a:gd name="T19" fmla="*/ 57 h 584"/>
                <a:gd name="T20" fmla="*/ 509 w 622"/>
                <a:gd name="T21" fmla="*/ 113 h 584"/>
                <a:gd name="T22" fmla="*/ 490 w 622"/>
                <a:gd name="T23" fmla="*/ 170 h 584"/>
                <a:gd name="T24" fmla="*/ 490 w 622"/>
                <a:gd name="T25" fmla="*/ 151 h 584"/>
                <a:gd name="T26" fmla="*/ 490 w 622"/>
                <a:gd name="T27" fmla="*/ 75 h 584"/>
                <a:gd name="T28" fmla="*/ 75 w 622"/>
                <a:gd name="T29" fmla="*/ 57 h 584"/>
                <a:gd name="T30" fmla="*/ 57 w 622"/>
                <a:gd name="T31" fmla="*/ 113 h 584"/>
                <a:gd name="T32" fmla="*/ 38 w 622"/>
                <a:gd name="T33" fmla="*/ 104 h 584"/>
                <a:gd name="T34" fmla="*/ 471 w 622"/>
                <a:gd name="T35" fmla="*/ 94 h 584"/>
                <a:gd name="T36" fmla="*/ 75 w 622"/>
                <a:gd name="T37" fmla="*/ 75 h 584"/>
                <a:gd name="T38" fmla="*/ 471 w 622"/>
                <a:gd name="T39" fmla="*/ 94 h 584"/>
                <a:gd name="T40" fmla="*/ 471 w 622"/>
                <a:gd name="T41" fmla="*/ 132 h 584"/>
                <a:gd name="T42" fmla="*/ 75 w 622"/>
                <a:gd name="T43" fmla="*/ 113 h 584"/>
                <a:gd name="T44" fmla="*/ 471 w 622"/>
                <a:gd name="T45" fmla="*/ 151 h 584"/>
                <a:gd name="T46" fmla="*/ 414 w 622"/>
                <a:gd name="T47" fmla="*/ 170 h 584"/>
                <a:gd name="T48" fmla="*/ 75 w 622"/>
                <a:gd name="T49" fmla="*/ 163 h 584"/>
                <a:gd name="T50" fmla="*/ 471 w 622"/>
                <a:gd name="T51" fmla="*/ 151 h 584"/>
                <a:gd name="T52" fmla="*/ 443 w 622"/>
                <a:gd name="T53" fmla="*/ 546 h 584"/>
                <a:gd name="T54" fmla="*/ 38 w 622"/>
                <a:gd name="T55" fmla="*/ 480 h 584"/>
                <a:gd name="T56" fmla="*/ 104 w 622"/>
                <a:gd name="T57" fmla="*/ 207 h 584"/>
                <a:gd name="T58" fmla="*/ 490 w 622"/>
                <a:gd name="T59" fmla="*/ 207 h 584"/>
                <a:gd name="T60" fmla="*/ 509 w 622"/>
                <a:gd name="T61" fmla="*/ 264 h 584"/>
                <a:gd name="T62" fmla="*/ 245 w 622"/>
                <a:gd name="T63" fmla="*/ 358 h 584"/>
                <a:gd name="T64" fmla="*/ 509 w 622"/>
                <a:gd name="T65" fmla="*/ 452 h 584"/>
                <a:gd name="T66" fmla="*/ 533 w 622"/>
                <a:gd name="T67" fmla="*/ 414 h 584"/>
                <a:gd name="T68" fmla="*/ 283 w 622"/>
                <a:gd name="T69" fmla="*/ 358 h 584"/>
                <a:gd name="T70" fmla="*/ 509 w 622"/>
                <a:gd name="T71" fmla="*/ 301 h 584"/>
                <a:gd name="T72" fmla="*/ 544 w 622"/>
                <a:gd name="T73" fmla="*/ 278 h 584"/>
                <a:gd name="T74" fmla="*/ 565 w 622"/>
                <a:gd name="T75" fmla="*/ 339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2" h="584">
                  <a:moveTo>
                    <a:pt x="546" y="226"/>
                  </a:moveTo>
                  <a:cubicBezTo>
                    <a:pt x="546" y="226"/>
                    <a:pt x="546" y="226"/>
                    <a:pt x="546" y="226"/>
                  </a:cubicBezTo>
                  <a:cubicBezTo>
                    <a:pt x="546" y="113"/>
                    <a:pt x="546" y="113"/>
                    <a:pt x="546" y="113"/>
                  </a:cubicBezTo>
                  <a:cubicBezTo>
                    <a:pt x="546" y="104"/>
                    <a:pt x="546" y="104"/>
                    <a:pt x="546" y="104"/>
                  </a:cubicBezTo>
                  <a:cubicBezTo>
                    <a:pt x="546" y="57"/>
                    <a:pt x="546" y="57"/>
                    <a:pt x="546" y="57"/>
                  </a:cubicBezTo>
                  <a:cubicBezTo>
                    <a:pt x="546" y="25"/>
                    <a:pt x="521" y="0"/>
                    <a:pt x="490" y="0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6" y="0"/>
                    <a:pt x="0" y="46"/>
                    <a:pt x="0" y="104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538"/>
                    <a:pt x="46" y="584"/>
                    <a:pt x="104" y="584"/>
                  </a:cubicBezTo>
                  <a:cubicBezTo>
                    <a:pt x="443" y="584"/>
                    <a:pt x="443" y="584"/>
                    <a:pt x="443" y="584"/>
                  </a:cubicBezTo>
                  <a:cubicBezTo>
                    <a:pt x="500" y="584"/>
                    <a:pt x="546" y="538"/>
                    <a:pt x="546" y="480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622" y="396"/>
                    <a:pt x="622" y="283"/>
                    <a:pt x="546" y="226"/>
                  </a:cubicBezTo>
                  <a:close/>
                  <a:moveTo>
                    <a:pt x="104" y="38"/>
                  </a:moveTo>
                  <a:cubicBezTo>
                    <a:pt x="414" y="38"/>
                    <a:pt x="414" y="38"/>
                    <a:pt x="414" y="38"/>
                  </a:cubicBezTo>
                  <a:cubicBezTo>
                    <a:pt x="490" y="38"/>
                    <a:pt x="490" y="38"/>
                    <a:pt x="490" y="38"/>
                  </a:cubicBezTo>
                  <a:cubicBezTo>
                    <a:pt x="500" y="38"/>
                    <a:pt x="509" y="46"/>
                    <a:pt x="509" y="57"/>
                  </a:cubicBezTo>
                  <a:cubicBezTo>
                    <a:pt x="509" y="104"/>
                    <a:pt x="509" y="104"/>
                    <a:pt x="509" y="104"/>
                  </a:cubicBezTo>
                  <a:cubicBezTo>
                    <a:pt x="509" y="113"/>
                    <a:pt x="509" y="113"/>
                    <a:pt x="509" y="113"/>
                  </a:cubicBezTo>
                  <a:cubicBezTo>
                    <a:pt x="509" y="173"/>
                    <a:pt x="509" y="173"/>
                    <a:pt x="509" y="173"/>
                  </a:cubicBezTo>
                  <a:cubicBezTo>
                    <a:pt x="503" y="171"/>
                    <a:pt x="496" y="170"/>
                    <a:pt x="490" y="170"/>
                  </a:cubicBezTo>
                  <a:cubicBezTo>
                    <a:pt x="490" y="170"/>
                    <a:pt x="490" y="170"/>
                    <a:pt x="490" y="170"/>
                  </a:cubicBezTo>
                  <a:cubicBezTo>
                    <a:pt x="490" y="151"/>
                    <a:pt x="490" y="151"/>
                    <a:pt x="490" y="151"/>
                  </a:cubicBezTo>
                  <a:cubicBezTo>
                    <a:pt x="490" y="113"/>
                    <a:pt x="490" y="113"/>
                    <a:pt x="490" y="113"/>
                  </a:cubicBezTo>
                  <a:cubicBezTo>
                    <a:pt x="490" y="75"/>
                    <a:pt x="490" y="75"/>
                    <a:pt x="490" y="75"/>
                  </a:cubicBezTo>
                  <a:cubicBezTo>
                    <a:pt x="490" y="65"/>
                    <a:pt x="481" y="57"/>
                    <a:pt x="471" y="57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65" y="57"/>
                    <a:pt x="57" y="65"/>
                    <a:pt x="57" y="75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45" y="138"/>
                    <a:pt x="38" y="122"/>
                    <a:pt x="38" y="104"/>
                  </a:cubicBezTo>
                  <a:cubicBezTo>
                    <a:pt x="38" y="67"/>
                    <a:pt x="67" y="38"/>
                    <a:pt x="104" y="38"/>
                  </a:cubicBezTo>
                  <a:close/>
                  <a:moveTo>
                    <a:pt x="471" y="94"/>
                  </a:moveTo>
                  <a:cubicBezTo>
                    <a:pt x="75" y="94"/>
                    <a:pt x="75" y="94"/>
                    <a:pt x="75" y="9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71" y="75"/>
                    <a:pt x="471" y="75"/>
                    <a:pt x="471" y="75"/>
                  </a:cubicBezTo>
                  <a:lnTo>
                    <a:pt x="471" y="94"/>
                  </a:lnTo>
                  <a:close/>
                  <a:moveTo>
                    <a:pt x="471" y="113"/>
                  </a:moveTo>
                  <a:cubicBezTo>
                    <a:pt x="471" y="132"/>
                    <a:pt x="471" y="132"/>
                    <a:pt x="471" y="132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5" y="113"/>
                    <a:pt x="75" y="113"/>
                    <a:pt x="75" y="113"/>
                  </a:cubicBezTo>
                  <a:lnTo>
                    <a:pt x="471" y="113"/>
                  </a:lnTo>
                  <a:close/>
                  <a:moveTo>
                    <a:pt x="471" y="151"/>
                  </a:moveTo>
                  <a:cubicBezTo>
                    <a:pt x="471" y="170"/>
                    <a:pt x="471" y="170"/>
                    <a:pt x="471" y="170"/>
                  </a:cubicBezTo>
                  <a:cubicBezTo>
                    <a:pt x="414" y="170"/>
                    <a:pt x="414" y="170"/>
                    <a:pt x="414" y="170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93" y="170"/>
                    <a:pt x="84" y="167"/>
                    <a:pt x="75" y="163"/>
                  </a:cubicBezTo>
                  <a:cubicBezTo>
                    <a:pt x="75" y="151"/>
                    <a:pt x="75" y="151"/>
                    <a:pt x="75" y="151"/>
                  </a:cubicBezTo>
                  <a:lnTo>
                    <a:pt x="471" y="151"/>
                  </a:lnTo>
                  <a:close/>
                  <a:moveTo>
                    <a:pt x="509" y="480"/>
                  </a:moveTo>
                  <a:cubicBezTo>
                    <a:pt x="509" y="517"/>
                    <a:pt x="479" y="546"/>
                    <a:pt x="443" y="546"/>
                  </a:cubicBezTo>
                  <a:cubicBezTo>
                    <a:pt x="104" y="546"/>
                    <a:pt x="104" y="546"/>
                    <a:pt x="104" y="546"/>
                  </a:cubicBezTo>
                  <a:cubicBezTo>
                    <a:pt x="67" y="546"/>
                    <a:pt x="38" y="517"/>
                    <a:pt x="38" y="480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56" y="198"/>
                    <a:pt x="79" y="207"/>
                    <a:pt x="104" y="207"/>
                  </a:cubicBezTo>
                  <a:cubicBezTo>
                    <a:pt x="414" y="207"/>
                    <a:pt x="414" y="207"/>
                    <a:pt x="414" y="207"/>
                  </a:cubicBezTo>
                  <a:cubicBezTo>
                    <a:pt x="490" y="207"/>
                    <a:pt x="490" y="207"/>
                    <a:pt x="490" y="207"/>
                  </a:cubicBezTo>
                  <a:cubicBezTo>
                    <a:pt x="500" y="207"/>
                    <a:pt x="509" y="216"/>
                    <a:pt x="509" y="226"/>
                  </a:cubicBezTo>
                  <a:cubicBezTo>
                    <a:pt x="509" y="264"/>
                    <a:pt x="509" y="264"/>
                    <a:pt x="509" y="264"/>
                  </a:cubicBezTo>
                  <a:cubicBezTo>
                    <a:pt x="339" y="264"/>
                    <a:pt x="339" y="264"/>
                    <a:pt x="339" y="264"/>
                  </a:cubicBezTo>
                  <a:cubicBezTo>
                    <a:pt x="287" y="264"/>
                    <a:pt x="245" y="306"/>
                    <a:pt x="245" y="358"/>
                  </a:cubicBezTo>
                  <a:cubicBezTo>
                    <a:pt x="245" y="410"/>
                    <a:pt x="287" y="452"/>
                    <a:pt x="339" y="452"/>
                  </a:cubicBezTo>
                  <a:cubicBezTo>
                    <a:pt x="509" y="452"/>
                    <a:pt x="509" y="452"/>
                    <a:pt x="509" y="452"/>
                  </a:cubicBezTo>
                  <a:lnTo>
                    <a:pt x="509" y="480"/>
                  </a:lnTo>
                  <a:close/>
                  <a:moveTo>
                    <a:pt x="533" y="414"/>
                  </a:moveTo>
                  <a:cubicBezTo>
                    <a:pt x="339" y="414"/>
                    <a:pt x="339" y="414"/>
                    <a:pt x="339" y="414"/>
                  </a:cubicBezTo>
                  <a:cubicBezTo>
                    <a:pt x="308" y="414"/>
                    <a:pt x="283" y="389"/>
                    <a:pt x="283" y="358"/>
                  </a:cubicBezTo>
                  <a:cubicBezTo>
                    <a:pt x="283" y="327"/>
                    <a:pt x="308" y="301"/>
                    <a:pt x="339" y="301"/>
                  </a:cubicBezTo>
                  <a:cubicBezTo>
                    <a:pt x="509" y="301"/>
                    <a:pt x="509" y="301"/>
                    <a:pt x="509" y="301"/>
                  </a:cubicBezTo>
                  <a:cubicBezTo>
                    <a:pt x="520" y="301"/>
                    <a:pt x="532" y="296"/>
                    <a:pt x="539" y="286"/>
                  </a:cubicBezTo>
                  <a:cubicBezTo>
                    <a:pt x="541" y="284"/>
                    <a:pt x="542" y="281"/>
                    <a:pt x="544" y="278"/>
                  </a:cubicBezTo>
                  <a:cubicBezTo>
                    <a:pt x="544" y="277"/>
                    <a:pt x="544" y="277"/>
                    <a:pt x="544" y="276"/>
                  </a:cubicBezTo>
                  <a:cubicBezTo>
                    <a:pt x="558" y="294"/>
                    <a:pt x="565" y="316"/>
                    <a:pt x="565" y="339"/>
                  </a:cubicBezTo>
                  <a:cubicBezTo>
                    <a:pt x="565" y="368"/>
                    <a:pt x="553" y="395"/>
                    <a:pt x="533" y="4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4743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3976684" y="2242113"/>
            <a:ext cx="1167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+mj-lt"/>
              </a:rPr>
              <a:t>Ústredný orgán </a:t>
            </a:r>
          </a:p>
          <a:p>
            <a:r>
              <a:rPr lang="sk-SK" sz="1200" dirty="0" smtClean="0">
                <a:latin typeface="+mj-lt"/>
              </a:rPr>
              <a:t>štátnej správy </a:t>
            </a:r>
            <a:endParaRPr lang="sk-SK" sz="1200" dirty="0"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16289" y="4830246"/>
            <a:ext cx="233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sz="1200" dirty="0" smtClean="0"/>
              <a:t>Pomer oslovených respondentov </a:t>
            </a:r>
            <a:r>
              <a:rPr lang="sk-SK" sz="1200" dirty="0" err="1" smtClean="0"/>
              <a:t>vs</a:t>
            </a:r>
            <a:r>
              <a:rPr lang="sk-SK" sz="1200" dirty="0" smtClean="0"/>
              <a:t> zaslané odpovede  </a:t>
            </a:r>
            <a:endParaRPr lang="sk-SK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3446872" y="221620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endParaRPr lang="id-ID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5527141" y="4675196"/>
            <a:ext cx="30767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228694" y="2204276"/>
            <a:ext cx="0" cy="3924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13590" y="2275343"/>
            <a:ext cx="906052" cy="395828"/>
            <a:chOff x="656452" y="2525813"/>
            <a:chExt cx="906052" cy="395828"/>
          </a:xfrm>
        </p:grpSpPr>
        <p:grpSp>
          <p:nvGrpSpPr>
            <p:cNvPr id="80" name="Group 79"/>
            <p:cNvGrpSpPr/>
            <p:nvPr/>
          </p:nvGrpSpPr>
          <p:grpSpPr>
            <a:xfrm>
              <a:off x="893868" y="2525813"/>
              <a:ext cx="175095" cy="388800"/>
              <a:chOff x="4395788" y="2198688"/>
              <a:chExt cx="344488" cy="742951"/>
            </a:xfrm>
            <a:solidFill>
              <a:schemeClr val="accent1"/>
            </a:solidFill>
          </p:grpSpPr>
          <p:sp>
            <p:nvSpPr>
              <p:cNvPr id="82" name="Oval 81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83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656452" y="2529782"/>
              <a:ext cx="153160" cy="389559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89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0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1387409" y="2530541"/>
              <a:ext cx="175095" cy="388800"/>
              <a:chOff x="4395788" y="2198688"/>
              <a:chExt cx="344488" cy="742951"/>
            </a:xfrm>
            <a:solidFill>
              <a:schemeClr val="accent1"/>
            </a:solidFill>
          </p:grpSpPr>
          <p:sp>
            <p:nvSpPr>
              <p:cNvPr id="147" name="Oval 146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48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151606" y="2532082"/>
              <a:ext cx="153160" cy="389559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150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51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1602285" y="2275343"/>
            <a:ext cx="906052" cy="395828"/>
            <a:chOff x="656452" y="2525813"/>
            <a:chExt cx="906052" cy="395828"/>
          </a:xfrm>
        </p:grpSpPr>
        <p:grpSp>
          <p:nvGrpSpPr>
            <p:cNvPr id="153" name="Group 152"/>
            <p:cNvGrpSpPr/>
            <p:nvPr/>
          </p:nvGrpSpPr>
          <p:grpSpPr>
            <a:xfrm>
              <a:off x="893868" y="2525813"/>
              <a:ext cx="175095" cy="388800"/>
              <a:chOff x="4395788" y="2198688"/>
              <a:chExt cx="344488" cy="742951"/>
            </a:xfrm>
            <a:solidFill>
              <a:schemeClr val="accent1"/>
            </a:solidFill>
          </p:grpSpPr>
          <p:sp>
            <p:nvSpPr>
              <p:cNvPr id="163" name="Oval 162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4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656452" y="2529782"/>
              <a:ext cx="153160" cy="389559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161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1387409" y="2530541"/>
              <a:ext cx="175095" cy="388800"/>
              <a:chOff x="4395788" y="2198688"/>
              <a:chExt cx="344488" cy="742951"/>
            </a:xfrm>
            <a:solidFill>
              <a:schemeClr val="accent1"/>
            </a:solidFill>
          </p:grpSpPr>
          <p:sp>
            <p:nvSpPr>
              <p:cNvPr id="159" name="Oval 158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0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1151606" y="2532082"/>
              <a:ext cx="153160" cy="389559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157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58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2587423" y="2273043"/>
            <a:ext cx="648314" cy="395828"/>
            <a:chOff x="656452" y="2525813"/>
            <a:chExt cx="648314" cy="395828"/>
          </a:xfrm>
        </p:grpSpPr>
        <p:grpSp>
          <p:nvGrpSpPr>
            <p:cNvPr id="166" name="Group 165"/>
            <p:cNvGrpSpPr/>
            <p:nvPr/>
          </p:nvGrpSpPr>
          <p:grpSpPr>
            <a:xfrm>
              <a:off x="893868" y="2525813"/>
              <a:ext cx="175095" cy="388800"/>
              <a:chOff x="4395788" y="2198688"/>
              <a:chExt cx="344488" cy="742951"/>
            </a:xfrm>
            <a:solidFill>
              <a:schemeClr val="accent1"/>
            </a:solidFill>
          </p:grpSpPr>
          <p:sp>
            <p:nvSpPr>
              <p:cNvPr id="176" name="Oval 17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77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656452" y="2529782"/>
              <a:ext cx="153160" cy="389559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174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75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1151606" y="2532082"/>
              <a:ext cx="153160" cy="389559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170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71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613590" y="2883410"/>
            <a:ext cx="906052" cy="395828"/>
            <a:chOff x="656452" y="2525813"/>
            <a:chExt cx="906052" cy="395828"/>
          </a:xfrm>
        </p:grpSpPr>
        <p:grpSp>
          <p:nvGrpSpPr>
            <p:cNvPr id="179" name="Group 178"/>
            <p:cNvGrpSpPr/>
            <p:nvPr/>
          </p:nvGrpSpPr>
          <p:grpSpPr>
            <a:xfrm>
              <a:off x="893868" y="2525813"/>
              <a:ext cx="175095" cy="388800"/>
              <a:chOff x="4395788" y="2198688"/>
              <a:chExt cx="344488" cy="742951"/>
            </a:xfrm>
            <a:solidFill>
              <a:schemeClr val="accent1"/>
            </a:solidFill>
          </p:grpSpPr>
          <p:sp>
            <p:nvSpPr>
              <p:cNvPr id="189" name="Oval 188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90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656452" y="2529782"/>
              <a:ext cx="153160" cy="389559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187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88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1387409" y="2530541"/>
              <a:ext cx="175095" cy="388800"/>
              <a:chOff x="4395788" y="2198688"/>
              <a:chExt cx="344488" cy="742951"/>
            </a:xfrm>
            <a:solidFill>
              <a:schemeClr val="accent1"/>
            </a:solidFill>
          </p:grpSpPr>
          <p:sp>
            <p:nvSpPr>
              <p:cNvPr id="185" name="Oval 184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86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1151606" y="2532082"/>
              <a:ext cx="153160" cy="389559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183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84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191" name="Group 190"/>
          <p:cNvGrpSpPr/>
          <p:nvPr/>
        </p:nvGrpSpPr>
        <p:grpSpPr>
          <a:xfrm>
            <a:off x="1602285" y="2883410"/>
            <a:ext cx="412511" cy="393528"/>
            <a:chOff x="656452" y="2525813"/>
            <a:chExt cx="412511" cy="393528"/>
          </a:xfrm>
        </p:grpSpPr>
        <p:grpSp>
          <p:nvGrpSpPr>
            <p:cNvPr id="192" name="Group 191"/>
            <p:cNvGrpSpPr/>
            <p:nvPr/>
          </p:nvGrpSpPr>
          <p:grpSpPr>
            <a:xfrm>
              <a:off x="893868" y="2525813"/>
              <a:ext cx="175095" cy="388800"/>
              <a:chOff x="4395788" y="2198688"/>
              <a:chExt cx="344488" cy="742951"/>
            </a:xfrm>
            <a:solidFill>
              <a:schemeClr val="accent1"/>
            </a:solidFill>
          </p:grpSpPr>
          <p:sp>
            <p:nvSpPr>
              <p:cNvPr id="202" name="Oval 201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03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656452" y="2529782"/>
              <a:ext cx="153160" cy="389559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200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01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214" name="TextBox 213"/>
          <p:cNvSpPr txBox="1"/>
          <p:nvPr/>
        </p:nvSpPr>
        <p:spPr>
          <a:xfrm>
            <a:off x="3976880" y="2905602"/>
            <a:ext cx="923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+mj-lt"/>
              </a:rPr>
              <a:t>Samospráva</a:t>
            </a:r>
            <a:endParaRPr lang="sk-SK" sz="1200" dirty="0">
              <a:latin typeface="+mj-lt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3446872" y="284327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id-ID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613394" y="3508922"/>
            <a:ext cx="906052" cy="395828"/>
            <a:chOff x="656452" y="2525813"/>
            <a:chExt cx="906052" cy="395828"/>
          </a:xfrm>
        </p:grpSpPr>
        <p:grpSp>
          <p:nvGrpSpPr>
            <p:cNvPr id="217" name="Group 216"/>
            <p:cNvGrpSpPr/>
            <p:nvPr/>
          </p:nvGrpSpPr>
          <p:grpSpPr>
            <a:xfrm>
              <a:off x="893868" y="2525813"/>
              <a:ext cx="175095" cy="388800"/>
              <a:chOff x="4395788" y="2198688"/>
              <a:chExt cx="344488" cy="742951"/>
            </a:xfrm>
            <a:solidFill>
              <a:schemeClr val="accent1"/>
            </a:solidFill>
          </p:grpSpPr>
          <p:sp>
            <p:nvSpPr>
              <p:cNvPr id="227" name="Oval 226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28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656452" y="2529782"/>
              <a:ext cx="153160" cy="389559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225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26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1387409" y="2530541"/>
              <a:ext cx="175095" cy="388800"/>
              <a:chOff x="4395788" y="2198688"/>
              <a:chExt cx="344488" cy="742951"/>
            </a:xfrm>
            <a:solidFill>
              <a:schemeClr val="accent1"/>
            </a:solidFill>
          </p:grpSpPr>
          <p:sp>
            <p:nvSpPr>
              <p:cNvPr id="223" name="Oval 222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24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1151606" y="2532082"/>
              <a:ext cx="153160" cy="389559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221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2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236" name="TextBox 235"/>
          <p:cNvSpPr txBox="1"/>
          <p:nvPr/>
        </p:nvSpPr>
        <p:spPr>
          <a:xfrm>
            <a:off x="3976684" y="3531114"/>
            <a:ext cx="993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+mj-lt"/>
              </a:rPr>
              <a:t>Mimovládne </a:t>
            </a:r>
          </a:p>
          <a:p>
            <a:r>
              <a:rPr lang="sk-SK" sz="1200" dirty="0" smtClean="0">
                <a:latin typeface="+mj-lt"/>
              </a:rPr>
              <a:t>organizácie</a:t>
            </a:r>
            <a:endParaRPr lang="sk-SK" sz="1200" dirty="0">
              <a:latin typeface="+mj-lt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446676" y="346878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id-ID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613394" y="4130357"/>
            <a:ext cx="906052" cy="395828"/>
            <a:chOff x="656452" y="2525813"/>
            <a:chExt cx="906052" cy="395828"/>
          </a:xfrm>
        </p:grpSpPr>
        <p:grpSp>
          <p:nvGrpSpPr>
            <p:cNvPr id="239" name="Group 238"/>
            <p:cNvGrpSpPr/>
            <p:nvPr/>
          </p:nvGrpSpPr>
          <p:grpSpPr>
            <a:xfrm>
              <a:off x="893868" y="2525813"/>
              <a:ext cx="175095" cy="388800"/>
              <a:chOff x="4395788" y="2198688"/>
              <a:chExt cx="344488" cy="742951"/>
            </a:xfrm>
            <a:solidFill>
              <a:schemeClr val="accent1"/>
            </a:solidFill>
          </p:grpSpPr>
          <p:sp>
            <p:nvSpPr>
              <p:cNvPr id="249" name="Oval 248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0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40" name="Group 239"/>
            <p:cNvGrpSpPr/>
            <p:nvPr/>
          </p:nvGrpSpPr>
          <p:grpSpPr>
            <a:xfrm>
              <a:off x="656452" y="2529782"/>
              <a:ext cx="153160" cy="389559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247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48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1387409" y="2530541"/>
              <a:ext cx="175095" cy="388800"/>
              <a:chOff x="4395788" y="2198688"/>
              <a:chExt cx="344488" cy="742951"/>
            </a:xfrm>
            <a:solidFill>
              <a:schemeClr val="accent1"/>
            </a:solidFill>
          </p:grpSpPr>
          <p:sp>
            <p:nvSpPr>
              <p:cNvPr id="245" name="Oval 244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46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1151606" y="2532082"/>
              <a:ext cx="153160" cy="389559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44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251" name="TextBox 250"/>
          <p:cNvSpPr txBox="1"/>
          <p:nvPr/>
        </p:nvSpPr>
        <p:spPr>
          <a:xfrm>
            <a:off x="3976684" y="4152549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+mj-lt"/>
              </a:rPr>
              <a:t>Iné</a:t>
            </a:r>
            <a:endParaRPr lang="sk-SK" sz="1200" dirty="0">
              <a:latin typeface="+mj-lt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3446676" y="411904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253" name="Group 252"/>
          <p:cNvGrpSpPr/>
          <p:nvPr/>
        </p:nvGrpSpPr>
        <p:grpSpPr>
          <a:xfrm>
            <a:off x="597860" y="4750706"/>
            <a:ext cx="648314" cy="395828"/>
            <a:chOff x="656452" y="2525813"/>
            <a:chExt cx="648314" cy="395828"/>
          </a:xfrm>
        </p:grpSpPr>
        <p:grpSp>
          <p:nvGrpSpPr>
            <p:cNvPr id="254" name="Group 253"/>
            <p:cNvGrpSpPr/>
            <p:nvPr/>
          </p:nvGrpSpPr>
          <p:grpSpPr>
            <a:xfrm>
              <a:off x="893868" y="2525813"/>
              <a:ext cx="175095" cy="388800"/>
              <a:chOff x="4395788" y="2198688"/>
              <a:chExt cx="344488" cy="742951"/>
            </a:xfrm>
            <a:solidFill>
              <a:schemeClr val="accent1"/>
            </a:solidFill>
          </p:grpSpPr>
          <p:sp>
            <p:nvSpPr>
              <p:cNvPr id="264" name="Oval 26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5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55" name="Group 254"/>
            <p:cNvGrpSpPr/>
            <p:nvPr/>
          </p:nvGrpSpPr>
          <p:grpSpPr>
            <a:xfrm>
              <a:off x="656452" y="2529782"/>
              <a:ext cx="153160" cy="389559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262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3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57" name="Group 256"/>
            <p:cNvGrpSpPr/>
            <p:nvPr/>
          </p:nvGrpSpPr>
          <p:grpSpPr>
            <a:xfrm>
              <a:off x="1151606" y="2532082"/>
              <a:ext cx="153160" cy="389559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258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9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266" name="TextBox 265"/>
          <p:cNvSpPr txBox="1"/>
          <p:nvPr/>
        </p:nvSpPr>
        <p:spPr>
          <a:xfrm>
            <a:off x="3961150" y="4772898"/>
            <a:ext cx="1253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+mj-lt"/>
              </a:rPr>
              <a:t>Akademická sféra</a:t>
            </a:r>
            <a:endParaRPr lang="sk-SK" sz="1200" dirty="0">
              <a:latin typeface="+mj-lt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3431142" y="473939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id-ID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597860" y="5359621"/>
            <a:ext cx="412511" cy="393528"/>
            <a:chOff x="656452" y="2525813"/>
            <a:chExt cx="412511" cy="393528"/>
          </a:xfrm>
        </p:grpSpPr>
        <p:grpSp>
          <p:nvGrpSpPr>
            <p:cNvPr id="269" name="Group 268"/>
            <p:cNvGrpSpPr/>
            <p:nvPr/>
          </p:nvGrpSpPr>
          <p:grpSpPr>
            <a:xfrm>
              <a:off x="893868" y="2525813"/>
              <a:ext cx="175095" cy="388800"/>
              <a:chOff x="4395788" y="2198688"/>
              <a:chExt cx="344488" cy="742951"/>
            </a:xfrm>
            <a:solidFill>
              <a:schemeClr val="accent1"/>
            </a:solidFill>
          </p:grpSpPr>
          <p:sp>
            <p:nvSpPr>
              <p:cNvPr id="276" name="Oval 27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7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656452" y="2529782"/>
              <a:ext cx="153160" cy="389559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274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5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278" name="TextBox 277"/>
          <p:cNvSpPr txBox="1"/>
          <p:nvPr/>
        </p:nvSpPr>
        <p:spPr>
          <a:xfrm>
            <a:off x="3961150" y="5381813"/>
            <a:ext cx="1217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+mj-lt"/>
              </a:rPr>
              <a:t>Reprezentatívne </a:t>
            </a:r>
          </a:p>
          <a:p>
            <a:r>
              <a:rPr lang="sk-SK" sz="1200" dirty="0" smtClean="0">
                <a:latin typeface="+mj-lt"/>
              </a:rPr>
              <a:t>profesijné </a:t>
            </a:r>
          </a:p>
          <a:p>
            <a:r>
              <a:rPr lang="sk-SK" sz="1200" dirty="0" smtClean="0">
                <a:latin typeface="+mj-lt"/>
              </a:rPr>
              <a:t>združenie</a:t>
            </a:r>
            <a:endParaRPr lang="sk-SK" sz="1200" dirty="0">
              <a:latin typeface="+mj-lt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3431142" y="534831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381774" y="2244067"/>
            <a:ext cx="936000" cy="938533"/>
            <a:chOff x="5367564" y="2500850"/>
            <a:chExt cx="1044000" cy="1046824"/>
          </a:xfrm>
        </p:grpSpPr>
        <p:sp>
          <p:nvSpPr>
            <p:cNvPr id="289" name="Oval 288"/>
            <p:cNvSpPr/>
            <p:nvPr/>
          </p:nvSpPr>
          <p:spPr>
            <a:xfrm>
              <a:off x="5669273" y="2787952"/>
              <a:ext cx="476660" cy="476661"/>
            </a:xfrm>
            <a:prstGeom prst="ellipse">
              <a:avLst/>
            </a:prstGeom>
            <a:solidFill>
              <a:schemeClr val="tx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81" name="Freeform 5"/>
            <p:cNvSpPr>
              <a:spLocks noEditPoints="1"/>
            </p:cNvSpPr>
            <p:nvPr/>
          </p:nvSpPr>
          <p:spPr bwMode="auto">
            <a:xfrm>
              <a:off x="5367564" y="2500850"/>
              <a:ext cx="1044000" cy="1046824"/>
            </a:xfrm>
            <a:custGeom>
              <a:avLst/>
              <a:gdLst>
                <a:gd name="T0" fmla="*/ 234 w 467"/>
                <a:gd name="T1" fmla="*/ 0 h 468"/>
                <a:gd name="T2" fmla="*/ 0 w 467"/>
                <a:gd name="T3" fmla="*/ 234 h 468"/>
                <a:gd name="T4" fmla="*/ 234 w 467"/>
                <a:gd name="T5" fmla="*/ 468 h 468"/>
                <a:gd name="T6" fmla="*/ 467 w 467"/>
                <a:gd name="T7" fmla="*/ 234 h 468"/>
                <a:gd name="T8" fmla="*/ 234 w 467"/>
                <a:gd name="T9" fmla="*/ 0 h 468"/>
                <a:gd name="T10" fmla="*/ 234 w 467"/>
                <a:gd name="T11" fmla="*/ 454 h 468"/>
                <a:gd name="T12" fmla="*/ 14 w 467"/>
                <a:gd name="T13" fmla="*/ 234 h 468"/>
                <a:gd name="T14" fmla="*/ 234 w 467"/>
                <a:gd name="T15" fmla="*/ 15 h 468"/>
                <a:gd name="T16" fmla="*/ 453 w 467"/>
                <a:gd name="T17" fmla="*/ 234 h 468"/>
                <a:gd name="T18" fmla="*/ 234 w 467"/>
                <a:gd name="T19" fmla="*/ 45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7" h="468">
                  <a:moveTo>
                    <a:pt x="234" y="0"/>
                  </a:moveTo>
                  <a:cubicBezTo>
                    <a:pt x="105" y="0"/>
                    <a:pt x="0" y="105"/>
                    <a:pt x="0" y="234"/>
                  </a:cubicBezTo>
                  <a:cubicBezTo>
                    <a:pt x="0" y="363"/>
                    <a:pt x="105" y="468"/>
                    <a:pt x="234" y="468"/>
                  </a:cubicBezTo>
                  <a:cubicBezTo>
                    <a:pt x="362" y="468"/>
                    <a:pt x="467" y="363"/>
                    <a:pt x="467" y="234"/>
                  </a:cubicBezTo>
                  <a:cubicBezTo>
                    <a:pt x="467" y="105"/>
                    <a:pt x="362" y="0"/>
                    <a:pt x="234" y="0"/>
                  </a:cubicBezTo>
                  <a:close/>
                  <a:moveTo>
                    <a:pt x="234" y="454"/>
                  </a:moveTo>
                  <a:cubicBezTo>
                    <a:pt x="113" y="454"/>
                    <a:pt x="14" y="355"/>
                    <a:pt x="14" y="234"/>
                  </a:cubicBezTo>
                  <a:cubicBezTo>
                    <a:pt x="14" y="113"/>
                    <a:pt x="113" y="15"/>
                    <a:pt x="234" y="15"/>
                  </a:cubicBezTo>
                  <a:cubicBezTo>
                    <a:pt x="354" y="15"/>
                    <a:pt x="453" y="113"/>
                    <a:pt x="453" y="234"/>
                  </a:cubicBezTo>
                  <a:cubicBezTo>
                    <a:pt x="453" y="355"/>
                    <a:pt x="354" y="454"/>
                    <a:pt x="234" y="45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6427" y="274383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400" dirty="0" smtClean="0">
                  <a:solidFill>
                    <a:schemeClr val="accent6"/>
                  </a:solidFill>
                </a:rPr>
                <a:t>5</a:t>
              </a:r>
              <a:endParaRPr lang="sk-SK" sz="24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90" name="TextBox 289"/>
          <p:cNvSpPr txBox="1"/>
          <p:nvPr/>
        </p:nvSpPr>
        <p:spPr>
          <a:xfrm>
            <a:off x="6289312" y="2463450"/>
            <a:ext cx="9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+mj-lt"/>
              </a:rPr>
              <a:t>Tematických </a:t>
            </a:r>
          </a:p>
          <a:p>
            <a:r>
              <a:rPr lang="sk-SK" sz="1200" dirty="0" smtClean="0">
                <a:latin typeface="+mj-lt"/>
              </a:rPr>
              <a:t>oblastí</a:t>
            </a:r>
            <a:endParaRPr lang="sk-SK" sz="1200" dirty="0">
              <a:latin typeface="+mj-lt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302788" y="2244068"/>
            <a:ext cx="936000" cy="938533"/>
            <a:chOff x="4565737" y="589188"/>
            <a:chExt cx="1321594" cy="1325166"/>
          </a:xfrm>
        </p:grpSpPr>
        <p:sp>
          <p:nvSpPr>
            <p:cNvPr id="293" name="Oval 292"/>
            <p:cNvSpPr/>
            <p:nvPr/>
          </p:nvSpPr>
          <p:spPr>
            <a:xfrm>
              <a:off x="4947669" y="952628"/>
              <a:ext cx="603401" cy="603401"/>
            </a:xfrm>
            <a:prstGeom prst="ellipse">
              <a:avLst/>
            </a:prstGeom>
            <a:solidFill>
              <a:schemeClr val="tx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91" name="Freeform 5"/>
            <p:cNvSpPr>
              <a:spLocks noEditPoints="1"/>
            </p:cNvSpPr>
            <p:nvPr/>
          </p:nvSpPr>
          <p:spPr bwMode="auto">
            <a:xfrm>
              <a:off x="4565737" y="589188"/>
              <a:ext cx="1321594" cy="1325166"/>
            </a:xfrm>
            <a:custGeom>
              <a:avLst/>
              <a:gdLst>
                <a:gd name="T0" fmla="*/ 234 w 467"/>
                <a:gd name="T1" fmla="*/ 0 h 468"/>
                <a:gd name="T2" fmla="*/ 0 w 467"/>
                <a:gd name="T3" fmla="*/ 234 h 468"/>
                <a:gd name="T4" fmla="*/ 234 w 467"/>
                <a:gd name="T5" fmla="*/ 468 h 468"/>
                <a:gd name="T6" fmla="*/ 467 w 467"/>
                <a:gd name="T7" fmla="*/ 234 h 468"/>
                <a:gd name="T8" fmla="*/ 234 w 467"/>
                <a:gd name="T9" fmla="*/ 0 h 468"/>
                <a:gd name="T10" fmla="*/ 234 w 467"/>
                <a:gd name="T11" fmla="*/ 454 h 468"/>
                <a:gd name="T12" fmla="*/ 14 w 467"/>
                <a:gd name="T13" fmla="*/ 234 h 468"/>
                <a:gd name="T14" fmla="*/ 234 w 467"/>
                <a:gd name="T15" fmla="*/ 15 h 468"/>
                <a:gd name="T16" fmla="*/ 453 w 467"/>
                <a:gd name="T17" fmla="*/ 234 h 468"/>
                <a:gd name="T18" fmla="*/ 234 w 467"/>
                <a:gd name="T19" fmla="*/ 45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7" h="468">
                  <a:moveTo>
                    <a:pt x="234" y="0"/>
                  </a:moveTo>
                  <a:cubicBezTo>
                    <a:pt x="105" y="0"/>
                    <a:pt x="0" y="105"/>
                    <a:pt x="0" y="234"/>
                  </a:cubicBezTo>
                  <a:cubicBezTo>
                    <a:pt x="0" y="363"/>
                    <a:pt x="105" y="468"/>
                    <a:pt x="234" y="468"/>
                  </a:cubicBezTo>
                  <a:cubicBezTo>
                    <a:pt x="362" y="468"/>
                    <a:pt x="467" y="363"/>
                    <a:pt x="467" y="234"/>
                  </a:cubicBezTo>
                  <a:cubicBezTo>
                    <a:pt x="467" y="105"/>
                    <a:pt x="362" y="0"/>
                    <a:pt x="234" y="0"/>
                  </a:cubicBezTo>
                  <a:close/>
                  <a:moveTo>
                    <a:pt x="234" y="454"/>
                  </a:moveTo>
                  <a:cubicBezTo>
                    <a:pt x="113" y="454"/>
                    <a:pt x="14" y="355"/>
                    <a:pt x="14" y="234"/>
                  </a:cubicBezTo>
                  <a:cubicBezTo>
                    <a:pt x="14" y="113"/>
                    <a:pt x="113" y="15"/>
                    <a:pt x="234" y="15"/>
                  </a:cubicBezTo>
                  <a:cubicBezTo>
                    <a:pt x="354" y="15"/>
                    <a:pt x="453" y="113"/>
                    <a:pt x="453" y="234"/>
                  </a:cubicBezTo>
                  <a:cubicBezTo>
                    <a:pt x="453" y="355"/>
                    <a:pt x="354" y="454"/>
                    <a:pt x="234" y="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4915039" y="907492"/>
              <a:ext cx="627439" cy="584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400" dirty="0" smtClean="0">
                  <a:solidFill>
                    <a:schemeClr val="accent2"/>
                  </a:solidFill>
                </a:rPr>
                <a:t>41</a:t>
              </a:r>
              <a:endParaRPr lang="sk-SK" sz="24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94" name="TextBox 293"/>
          <p:cNvSpPr txBox="1"/>
          <p:nvPr/>
        </p:nvSpPr>
        <p:spPr>
          <a:xfrm>
            <a:off x="8234945" y="2541494"/>
            <a:ext cx="611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+mj-lt"/>
              </a:rPr>
              <a:t>Otázok</a:t>
            </a:r>
            <a:endParaRPr lang="sk-SK" sz="1200" dirty="0">
              <a:latin typeface="+mj-lt"/>
            </a:endParaRPr>
          </a:p>
        </p:txBody>
      </p:sp>
      <p:grpSp>
        <p:nvGrpSpPr>
          <p:cNvPr id="295" name="Group 294"/>
          <p:cNvGrpSpPr>
            <a:grpSpLocks noChangeAspect="1"/>
          </p:cNvGrpSpPr>
          <p:nvPr/>
        </p:nvGrpSpPr>
        <p:grpSpPr>
          <a:xfrm>
            <a:off x="5381774" y="3442865"/>
            <a:ext cx="936000" cy="938533"/>
            <a:chOff x="4565737" y="589188"/>
            <a:chExt cx="1321594" cy="1325166"/>
          </a:xfrm>
        </p:grpSpPr>
        <p:sp>
          <p:nvSpPr>
            <p:cNvPr id="296" name="Oval 295"/>
            <p:cNvSpPr/>
            <p:nvPr/>
          </p:nvSpPr>
          <p:spPr>
            <a:xfrm>
              <a:off x="4947669" y="952628"/>
              <a:ext cx="603401" cy="603401"/>
            </a:xfrm>
            <a:prstGeom prst="ellipse">
              <a:avLst/>
            </a:prstGeom>
            <a:solidFill>
              <a:schemeClr val="tx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97" name="Freeform 5"/>
            <p:cNvSpPr>
              <a:spLocks noEditPoints="1"/>
            </p:cNvSpPr>
            <p:nvPr/>
          </p:nvSpPr>
          <p:spPr bwMode="auto">
            <a:xfrm>
              <a:off x="4565737" y="589188"/>
              <a:ext cx="1321594" cy="1325166"/>
            </a:xfrm>
            <a:custGeom>
              <a:avLst/>
              <a:gdLst>
                <a:gd name="T0" fmla="*/ 234 w 467"/>
                <a:gd name="T1" fmla="*/ 0 h 468"/>
                <a:gd name="T2" fmla="*/ 0 w 467"/>
                <a:gd name="T3" fmla="*/ 234 h 468"/>
                <a:gd name="T4" fmla="*/ 234 w 467"/>
                <a:gd name="T5" fmla="*/ 468 h 468"/>
                <a:gd name="T6" fmla="*/ 467 w 467"/>
                <a:gd name="T7" fmla="*/ 234 h 468"/>
                <a:gd name="T8" fmla="*/ 234 w 467"/>
                <a:gd name="T9" fmla="*/ 0 h 468"/>
                <a:gd name="T10" fmla="*/ 234 w 467"/>
                <a:gd name="T11" fmla="*/ 454 h 468"/>
                <a:gd name="T12" fmla="*/ 14 w 467"/>
                <a:gd name="T13" fmla="*/ 234 h 468"/>
                <a:gd name="T14" fmla="*/ 234 w 467"/>
                <a:gd name="T15" fmla="*/ 15 h 468"/>
                <a:gd name="T16" fmla="*/ 453 w 467"/>
                <a:gd name="T17" fmla="*/ 234 h 468"/>
                <a:gd name="T18" fmla="*/ 234 w 467"/>
                <a:gd name="T19" fmla="*/ 45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7" h="468">
                  <a:moveTo>
                    <a:pt x="234" y="0"/>
                  </a:moveTo>
                  <a:cubicBezTo>
                    <a:pt x="105" y="0"/>
                    <a:pt x="0" y="105"/>
                    <a:pt x="0" y="234"/>
                  </a:cubicBezTo>
                  <a:cubicBezTo>
                    <a:pt x="0" y="363"/>
                    <a:pt x="105" y="468"/>
                    <a:pt x="234" y="468"/>
                  </a:cubicBezTo>
                  <a:cubicBezTo>
                    <a:pt x="362" y="468"/>
                    <a:pt x="467" y="363"/>
                    <a:pt x="467" y="234"/>
                  </a:cubicBezTo>
                  <a:cubicBezTo>
                    <a:pt x="467" y="105"/>
                    <a:pt x="362" y="0"/>
                    <a:pt x="234" y="0"/>
                  </a:cubicBezTo>
                  <a:close/>
                  <a:moveTo>
                    <a:pt x="234" y="454"/>
                  </a:moveTo>
                  <a:cubicBezTo>
                    <a:pt x="113" y="454"/>
                    <a:pt x="14" y="355"/>
                    <a:pt x="14" y="234"/>
                  </a:cubicBezTo>
                  <a:cubicBezTo>
                    <a:pt x="14" y="113"/>
                    <a:pt x="113" y="15"/>
                    <a:pt x="234" y="15"/>
                  </a:cubicBezTo>
                  <a:cubicBezTo>
                    <a:pt x="354" y="15"/>
                    <a:pt x="453" y="113"/>
                    <a:pt x="453" y="234"/>
                  </a:cubicBezTo>
                  <a:cubicBezTo>
                    <a:pt x="453" y="355"/>
                    <a:pt x="354" y="454"/>
                    <a:pt x="234" y="454"/>
                  </a:cubicBez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4887432" y="929150"/>
              <a:ext cx="627439" cy="584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400" dirty="0" smtClean="0">
                  <a:solidFill>
                    <a:srgbClr val="F39C12"/>
                  </a:solidFill>
                </a:rPr>
                <a:t>81</a:t>
              </a:r>
              <a:endParaRPr lang="sk-SK" sz="2400" dirty="0">
                <a:solidFill>
                  <a:srgbClr val="F39C12"/>
                </a:solidFill>
              </a:endParaRPr>
            </a:p>
          </p:txBody>
        </p:sp>
      </p:grpSp>
      <p:sp>
        <p:nvSpPr>
          <p:cNvPr id="299" name="TextBox 298"/>
          <p:cNvSpPr txBox="1"/>
          <p:nvPr/>
        </p:nvSpPr>
        <p:spPr>
          <a:xfrm>
            <a:off x="6347548" y="3730398"/>
            <a:ext cx="890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+mj-lt"/>
              </a:rPr>
              <a:t>Oslovených</a:t>
            </a:r>
            <a:endParaRPr lang="id-ID" sz="1200" dirty="0">
              <a:latin typeface="+mj-lt"/>
            </a:endParaRPr>
          </a:p>
        </p:txBody>
      </p:sp>
      <p:grpSp>
        <p:nvGrpSpPr>
          <p:cNvPr id="300" name="Group 299"/>
          <p:cNvGrpSpPr>
            <a:grpSpLocks noChangeAspect="1"/>
          </p:cNvGrpSpPr>
          <p:nvPr/>
        </p:nvGrpSpPr>
        <p:grpSpPr>
          <a:xfrm>
            <a:off x="7320103" y="3442865"/>
            <a:ext cx="936000" cy="938533"/>
            <a:chOff x="4565737" y="589188"/>
            <a:chExt cx="1321594" cy="1325166"/>
          </a:xfrm>
        </p:grpSpPr>
        <p:sp>
          <p:nvSpPr>
            <p:cNvPr id="301" name="Oval 300"/>
            <p:cNvSpPr/>
            <p:nvPr/>
          </p:nvSpPr>
          <p:spPr>
            <a:xfrm>
              <a:off x="4947669" y="952628"/>
              <a:ext cx="603401" cy="603401"/>
            </a:xfrm>
            <a:prstGeom prst="ellipse">
              <a:avLst/>
            </a:prstGeom>
            <a:solidFill>
              <a:schemeClr val="tx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02" name="Freeform 5"/>
            <p:cNvSpPr>
              <a:spLocks noEditPoints="1"/>
            </p:cNvSpPr>
            <p:nvPr/>
          </p:nvSpPr>
          <p:spPr bwMode="auto">
            <a:xfrm>
              <a:off x="4565737" y="589188"/>
              <a:ext cx="1321594" cy="1325166"/>
            </a:xfrm>
            <a:custGeom>
              <a:avLst/>
              <a:gdLst>
                <a:gd name="T0" fmla="*/ 234 w 467"/>
                <a:gd name="T1" fmla="*/ 0 h 468"/>
                <a:gd name="T2" fmla="*/ 0 w 467"/>
                <a:gd name="T3" fmla="*/ 234 h 468"/>
                <a:gd name="T4" fmla="*/ 234 w 467"/>
                <a:gd name="T5" fmla="*/ 468 h 468"/>
                <a:gd name="T6" fmla="*/ 467 w 467"/>
                <a:gd name="T7" fmla="*/ 234 h 468"/>
                <a:gd name="T8" fmla="*/ 234 w 467"/>
                <a:gd name="T9" fmla="*/ 0 h 468"/>
                <a:gd name="T10" fmla="*/ 234 w 467"/>
                <a:gd name="T11" fmla="*/ 454 h 468"/>
                <a:gd name="T12" fmla="*/ 14 w 467"/>
                <a:gd name="T13" fmla="*/ 234 h 468"/>
                <a:gd name="T14" fmla="*/ 234 w 467"/>
                <a:gd name="T15" fmla="*/ 15 h 468"/>
                <a:gd name="T16" fmla="*/ 453 w 467"/>
                <a:gd name="T17" fmla="*/ 234 h 468"/>
                <a:gd name="T18" fmla="*/ 234 w 467"/>
                <a:gd name="T19" fmla="*/ 45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7" h="468">
                  <a:moveTo>
                    <a:pt x="234" y="0"/>
                  </a:moveTo>
                  <a:cubicBezTo>
                    <a:pt x="105" y="0"/>
                    <a:pt x="0" y="105"/>
                    <a:pt x="0" y="234"/>
                  </a:cubicBezTo>
                  <a:cubicBezTo>
                    <a:pt x="0" y="363"/>
                    <a:pt x="105" y="468"/>
                    <a:pt x="234" y="468"/>
                  </a:cubicBezTo>
                  <a:cubicBezTo>
                    <a:pt x="362" y="468"/>
                    <a:pt x="467" y="363"/>
                    <a:pt x="467" y="234"/>
                  </a:cubicBezTo>
                  <a:cubicBezTo>
                    <a:pt x="467" y="105"/>
                    <a:pt x="362" y="0"/>
                    <a:pt x="234" y="0"/>
                  </a:cubicBezTo>
                  <a:close/>
                  <a:moveTo>
                    <a:pt x="234" y="454"/>
                  </a:moveTo>
                  <a:cubicBezTo>
                    <a:pt x="113" y="454"/>
                    <a:pt x="14" y="355"/>
                    <a:pt x="14" y="234"/>
                  </a:cubicBezTo>
                  <a:cubicBezTo>
                    <a:pt x="14" y="113"/>
                    <a:pt x="113" y="15"/>
                    <a:pt x="234" y="15"/>
                  </a:cubicBezTo>
                  <a:cubicBezTo>
                    <a:pt x="354" y="15"/>
                    <a:pt x="453" y="113"/>
                    <a:pt x="453" y="234"/>
                  </a:cubicBezTo>
                  <a:cubicBezTo>
                    <a:pt x="453" y="355"/>
                    <a:pt x="354" y="454"/>
                    <a:pt x="234" y="4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4935649" y="886818"/>
              <a:ext cx="627439" cy="584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400" dirty="0" smtClean="0">
                  <a:solidFill>
                    <a:srgbClr val="C00000"/>
                  </a:solidFill>
                </a:rPr>
                <a:t>58</a:t>
              </a:r>
              <a:endParaRPr lang="sk-SK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04" name="TextBox 303"/>
          <p:cNvSpPr txBox="1"/>
          <p:nvPr/>
        </p:nvSpPr>
        <p:spPr>
          <a:xfrm>
            <a:off x="8203179" y="3638259"/>
            <a:ext cx="801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+mj-lt"/>
              </a:rPr>
              <a:t>Zaslali</a:t>
            </a:r>
          </a:p>
          <a:p>
            <a:r>
              <a:rPr lang="sk-SK" sz="1200" dirty="0" smtClean="0">
                <a:latin typeface="+mj-lt"/>
              </a:rPr>
              <a:t>odpovede</a:t>
            </a:r>
            <a:endParaRPr lang="sk-SK" sz="1200" dirty="0">
              <a:latin typeface="+mj-lt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5427529" y="4775962"/>
            <a:ext cx="120577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50" b="1" dirty="0" smtClean="0">
                <a:solidFill>
                  <a:schemeClr val="accent2"/>
                </a:solidFill>
              </a:rPr>
              <a:t>72</a:t>
            </a:r>
            <a:r>
              <a:rPr lang="sk-SK" sz="4050" b="1" dirty="0" smtClean="0">
                <a:solidFill>
                  <a:schemeClr val="accent2"/>
                </a:solidFill>
              </a:rPr>
              <a:t> </a:t>
            </a:r>
            <a:r>
              <a:rPr lang="id-ID" sz="4050" b="1" dirty="0" smtClean="0">
                <a:solidFill>
                  <a:schemeClr val="accent2"/>
                </a:solidFill>
              </a:rPr>
              <a:t>%</a:t>
            </a:r>
            <a:endParaRPr lang="id-ID" sz="4050" b="1" dirty="0">
              <a:solidFill>
                <a:schemeClr val="accent2"/>
              </a:solidFill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1296991" y="534448"/>
            <a:ext cx="6552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Základné informácie o prieskume</a:t>
            </a:r>
            <a:endParaRPr lang="id-ID" sz="3600" b="1" dirty="0"/>
          </a:p>
        </p:txBody>
      </p:sp>
      <p:sp>
        <p:nvSpPr>
          <p:cNvPr id="138" name="Rectangle 137"/>
          <p:cNvSpPr/>
          <p:nvPr/>
        </p:nvSpPr>
        <p:spPr>
          <a:xfrm rot="16200000">
            <a:off x="2165353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 rot="16200000">
            <a:off x="5213352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 rot="16200000">
            <a:off x="641352" y="5965632"/>
            <a:ext cx="241301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 rot="16200000">
            <a:off x="3684493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3" y="6812280"/>
            <a:ext cx="9143999" cy="45719"/>
            <a:chOff x="2" y="2110197"/>
            <a:chExt cx="12191999" cy="134339"/>
          </a:xfrm>
        </p:grpSpPr>
        <p:sp>
          <p:nvSpPr>
            <p:cNvPr id="145" name="Rectangle 144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27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215" grpId="0"/>
      <p:bldP spid="237" grpId="0"/>
      <p:bldP spid="252" grpId="0"/>
      <p:bldP spid="267" grpId="0"/>
      <p:bldP spid="279" grpId="0"/>
      <p:bldP spid="290" grpId="0"/>
      <p:bldP spid="294" grpId="0"/>
      <p:bldP spid="299" grpId="0"/>
      <p:bldP spid="3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1621270" y="515612"/>
            <a:ext cx="578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/>
              <a:t>Legislatívne pravidlá</a:t>
            </a:r>
            <a:endParaRPr lang="sk-SK" sz="3600" b="1" dirty="0"/>
          </a:p>
        </p:txBody>
      </p:sp>
      <p:sp>
        <p:nvSpPr>
          <p:cNvPr id="116" name="Rectangle 115"/>
          <p:cNvSpPr/>
          <p:nvPr/>
        </p:nvSpPr>
        <p:spPr>
          <a:xfrm>
            <a:off x="5291479" y="3984853"/>
            <a:ext cx="3852524" cy="621585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671088" y="3257748"/>
            <a:ext cx="4472912" cy="616405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291476" y="2498210"/>
            <a:ext cx="3852524" cy="631017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671088" y="1737705"/>
            <a:ext cx="4472912" cy="63101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3890978" y="1597707"/>
            <a:ext cx="0" cy="417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649444" y="1770821"/>
            <a:ext cx="449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1400" b="1" dirty="0">
                <a:solidFill>
                  <a:schemeClr val="bg1"/>
                </a:solidFill>
              </a:rPr>
              <a:t>Z</a:t>
            </a:r>
            <a:r>
              <a:rPr lang="sk-SK" sz="1400" b="1" dirty="0" smtClean="0">
                <a:solidFill>
                  <a:schemeClr val="bg1"/>
                </a:solidFill>
              </a:rPr>
              <a:t>jednodušenie </a:t>
            </a:r>
            <a:r>
              <a:rPr lang="sk-SK" sz="1400" b="1" dirty="0">
                <a:solidFill>
                  <a:schemeClr val="bg1"/>
                </a:solidFill>
              </a:rPr>
              <a:t>legislatívnych pravidiel a pravidiel pre proces implementácie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290212" y="2542599"/>
            <a:ext cx="385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prstClr val="white"/>
                </a:solidFill>
              </a:rPr>
              <a:t>Zjednodušenie systému verejného obstarávania, finančného riadenia, pravidiel štátnej pomoci</a:t>
            </a:r>
            <a:endParaRPr lang="sk-SK" sz="1400" b="1" dirty="0">
              <a:solidFill>
                <a:prstClr val="white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649444" y="3411229"/>
            <a:ext cx="449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1400" b="1" dirty="0">
                <a:solidFill>
                  <a:prstClr val="white"/>
                </a:solidFill>
              </a:rPr>
              <a:t>Zjednodušené vykazovanie výdavkov, princíp jedného auditu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290212" y="4184317"/>
            <a:ext cx="3853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prstClr val="white"/>
                </a:solidFill>
              </a:rPr>
              <a:t>Zníženie administratívnej záťaže</a:t>
            </a:r>
            <a:endParaRPr lang="sk-SK" sz="1400" b="1" dirty="0">
              <a:solidFill>
                <a:prstClr val="white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4048786" y="1610148"/>
            <a:ext cx="622305" cy="889027"/>
            <a:chOff x="6485793" y="2176772"/>
            <a:chExt cx="829740" cy="1185369"/>
          </a:xfrm>
        </p:grpSpPr>
        <p:grpSp>
          <p:nvGrpSpPr>
            <p:cNvPr id="126" name="Group 125"/>
            <p:cNvGrpSpPr/>
            <p:nvPr/>
          </p:nvGrpSpPr>
          <p:grpSpPr>
            <a:xfrm>
              <a:off x="6488349" y="2176772"/>
              <a:ext cx="827184" cy="1185369"/>
              <a:chOff x="6488349" y="2176772"/>
              <a:chExt cx="827184" cy="1185369"/>
            </a:xfrm>
          </p:grpSpPr>
          <p:sp>
            <p:nvSpPr>
              <p:cNvPr id="128" name="Freeform 11"/>
              <p:cNvSpPr>
                <a:spLocks/>
              </p:cNvSpPr>
              <p:nvPr/>
            </p:nvSpPr>
            <p:spPr bwMode="auto">
              <a:xfrm>
                <a:off x="6901941" y="2348135"/>
                <a:ext cx="413592" cy="1014006"/>
              </a:xfrm>
              <a:custGeom>
                <a:avLst/>
                <a:gdLst>
                  <a:gd name="T0" fmla="*/ 0 w 321"/>
                  <a:gd name="T1" fmla="*/ 787 h 787"/>
                  <a:gd name="T2" fmla="*/ 321 w 321"/>
                  <a:gd name="T3" fmla="*/ 653 h 787"/>
                  <a:gd name="T4" fmla="*/ 321 w 321"/>
                  <a:gd name="T5" fmla="*/ 0 h 787"/>
                  <a:gd name="T6" fmla="*/ 0 w 321"/>
                  <a:gd name="T7" fmla="*/ 136 h 787"/>
                  <a:gd name="T8" fmla="*/ 0 w 321"/>
                  <a:gd name="T9" fmla="*/ 787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7">
                    <a:moveTo>
                      <a:pt x="0" y="787"/>
                    </a:moveTo>
                    <a:lnTo>
                      <a:pt x="321" y="653"/>
                    </a:lnTo>
                    <a:lnTo>
                      <a:pt x="321" y="0"/>
                    </a:lnTo>
                    <a:lnTo>
                      <a:pt x="0" y="136"/>
                    </a:lnTo>
                    <a:lnTo>
                      <a:pt x="0" y="78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12"/>
              <p:cNvSpPr>
                <a:spLocks/>
              </p:cNvSpPr>
              <p:nvPr/>
            </p:nvSpPr>
            <p:spPr bwMode="auto">
              <a:xfrm>
                <a:off x="6488349" y="2348135"/>
                <a:ext cx="413592" cy="1014006"/>
              </a:xfrm>
              <a:custGeom>
                <a:avLst/>
                <a:gdLst>
                  <a:gd name="T0" fmla="*/ 321 w 321"/>
                  <a:gd name="T1" fmla="*/ 787 h 787"/>
                  <a:gd name="T2" fmla="*/ 0 w 321"/>
                  <a:gd name="T3" fmla="*/ 653 h 787"/>
                  <a:gd name="T4" fmla="*/ 0 w 321"/>
                  <a:gd name="T5" fmla="*/ 0 h 787"/>
                  <a:gd name="T6" fmla="*/ 321 w 321"/>
                  <a:gd name="T7" fmla="*/ 136 h 787"/>
                  <a:gd name="T8" fmla="*/ 321 w 321"/>
                  <a:gd name="T9" fmla="*/ 787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7">
                    <a:moveTo>
                      <a:pt x="321" y="787"/>
                    </a:moveTo>
                    <a:lnTo>
                      <a:pt x="0" y="653"/>
                    </a:lnTo>
                    <a:lnTo>
                      <a:pt x="0" y="0"/>
                    </a:lnTo>
                    <a:lnTo>
                      <a:pt x="321" y="136"/>
                    </a:lnTo>
                    <a:lnTo>
                      <a:pt x="321" y="78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13"/>
              <p:cNvSpPr>
                <a:spLocks/>
              </p:cNvSpPr>
              <p:nvPr/>
            </p:nvSpPr>
            <p:spPr bwMode="auto">
              <a:xfrm>
                <a:off x="6488349" y="2176772"/>
                <a:ext cx="827182" cy="346592"/>
              </a:xfrm>
              <a:custGeom>
                <a:avLst/>
                <a:gdLst>
                  <a:gd name="T0" fmla="*/ 321 w 642"/>
                  <a:gd name="T1" fmla="*/ 269 h 269"/>
                  <a:gd name="T2" fmla="*/ 0 w 642"/>
                  <a:gd name="T3" fmla="*/ 133 h 269"/>
                  <a:gd name="T4" fmla="*/ 321 w 642"/>
                  <a:gd name="T5" fmla="*/ 0 h 269"/>
                  <a:gd name="T6" fmla="*/ 642 w 642"/>
                  <a:gd name="T7" fmla="*/ 133 h 269"/>
                  <a:gd name="T8" fmla="*/ 321 w 642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269">
                    <a:moveTo>
                      <a:pt x="321" y="269"/>
                    </a:moveTo>
                    <a:lnTo>
                      <a:pt x="0" y="133"/>
                    </a:lnTo>
                    <a:lnTo>
                      <a:pt x="321" y="0"/>
                    </a:lnTo>
                    <a:lnTo>
                      <a:pt x="642" y="133"/>
                    </a:lnTo>
                    <a:lnTo>
                      <a:pt x="321" y="26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6485793" y="2649337"/>
              <a:ext cx="481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350" b="1" dirty="0">
                  <a:solidFill>
                    <a:prstClr val="white"/>
                  </a:solidFill>
                </a:rPr>
                <a:t>01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660898" y="2365820"/>
            <a:ext cx="630579" cy="890961"/>
            <a:chOff x="7301943" y="3184335"/>
            <a:chExt cx="840772" cy="1187948"/>
          </a:xfrm>
        </p:grpSpPr>
        <p:grpSp>
          <p:nvGrpSpPr>
            <p:cNvPr id="132" name="Group 131"/>
            <p:cNvGrpSpPr/>
            <p:nvPr/>
          </p:nvGrpSpPr>
          <p:grpSpPr>
            <a:xfrm>
              <a:off x="7315531" y="3184335"/>
              <a:ext cx="827184" cy="1187948"/>
              <a:chOff x="7315531" y="3184335"/>
              <a:chExt cx="827184" cy="1187948"/>
            </a:xfrm>
          </p:grpSpPr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7729123" y="3358277"/>
                <a:ext cx="413592" cy="1014006"/>
              </a:xfrm>
              <a:custGeom>
                <a:avLst/>
                <a:gdLst>
                  <a:gd name="T0" fmla="*/ 0 w 321"/>
                  <a:gd name="T1" fmla="*/ 787 h 787"/>
                  <a:gd name="T2" fmla="*/ 321 w 321"/>
                  <a:gd name="T3" fmla="*/ 653 h 787"/>
                  <a:gd name="T4" fmla="*/ 321 w 321"/>
                  <a:gd name="T5" fmla="*/ 0 h 787"/>
                  <a:gd name="T6" fmla="*/ 0 w 321"/>
                  <a:gd name="T7" fmla="*/ 134 h 787"/>
                  <a:gd name="T8" fmla="*/ 0 w 321"/>
                  <a:gd name="T9" fmla="*/ 787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7">
                    <a:moveTo>
                      <a:pt x="0" y="787"/>
                    </a:moveTo>
                    <a:lnTo>
                      <a:pt x="321" y="653"/>
                    </a:lnTo>
                    <a:lnTo>
                      <a:pt x="321" y="0"/>
                    </a:lnTo>
                    <a:lnTo>
                      <a:pt x="0" y="134"/>
                    </a:lnTo>
                    <a:lnTo>
                      <a:pt x="0" y="78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10"/>
              <p:cNvSpPr>
                <a:spLocks/>
              </p:cNvSpPr>
              <p:nvPr/>
            </p:nvSpPr>
            <p:spPr bwMode="auto">
              <a:xfrm>
                <a:off x="7315531" y="3358277"/>
                <a:ext cx="413592" cy="1014006"/>
              </a:xfrm>
              <a:custGeom>
                <a:avLst/>
                <a:gdLst>
                  <a:gd name="T0" fmla="*/ 321 w 321"/>
                  <a:gd name="T1" fmla="*/ 787 h 787"/>
                  <a:gd name="T2" fmla="*/ 0 w 321"/>
                  <a:gd name="T3" fmla="*/ 653 h 787"/>
                  <a:gd name="T4" fmla="*/ 0 w 321"/>
                  <a:gd name="T5" fmla="*/ 0 h 787"/>
                  <a:gd name="T6" fmla="*/ 321 w 321"/>
                  <a:gd name="T7" fmla="*/ 134 h 787"/>
                  <a:gd name="T8" fmla="*/ 321 w 321"/>
                  <a:gd name="T9" fmla="*/ 787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7">
                    <a:moveTo>
                      <a:pt x="321" y="787"/>
                    </a:moveTo>
                    <a:lnTo>
                      <a:pt x="0" y="653"/>
                    </a:lnTo>
                    <a:lnTo>
                      <a:pt x="0" y="0"/>
                    </a:lnTo>
                    <a:lnTo>
                      <a:pt x="321" y="134"/>
                    </a:lnTo>
                    <a:lnTo>
                      <a:pt x="321" y="78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13"/>
              <p:cNvSpPr>
                <a:spLocks/>
              </p:cNvSpPr>
              <p:nvPr/>
            </p:nvSpPr>
            <p:spPr bwMode="auto">
              <a:xfrm>
                <a:off x="7315531" y="3184335"/>
                <a:ext cx="827182" cy="346592"/>
              </a:xfrm>
              <a:custGeom>
                <a:avLst/>
                <a:gdLst>
                  <a:gd name="T0" fmla="*/ 321 w 642"/>
                  <a:gd name="T1" fmla="*/ 269 h 269"/>
                  <a:gd name="T2" fmla="*/ 0 w 642"/>
                  <a:gd name="T3" fmla="*/ 133 h 269"/>
                  <a:gd name="T4" fmla="*/ 321 w 642"/>
                  <a:gd name="T5" fmla="*/ 0 h 269"/>
                  <a:gd name="T6" fmla="*/ 642 w 642"/>
                  <a:gd name="T7" fmla="*/ 133 h 269"/>
                  <a:gd name="T8" fmla="*/ 321 w 642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269">
                    <a:moveTo>
                      <a:pt x="321" y="269"/>
                    </a:moveTo>
                    <a:lnTo>
                      <a:pt x="0" y="133"/>
                    </a:lnTo>
                    <a:lnTo>
                      <a:pt x="321" y="0"/>
                    </a:lnTo>
                    <a:lnTo>
                      <a:pt x="642" y="133"/>
                    </a:lnTo>
                    <a:lnTo>
                      <a:pt x="321" y="26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7301943" y="3671594"/>
              <a:ext cx="481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350" b="1" dirty="0">
                  <a:solidFill>
                    <a:prstClr val="white"/>
                  </a:solidFill>
                </a:rPr>
                <a:t>02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048786" y="3126211"/>
            <a:ext cx="622305" cy="879481"/>
            <a:chOff x="6485793" y="4198189"/>
            <a:chExt cx="829740" cy="1172641"/>
          </a:xfrm>
        </p:grpSpPr>
        <p:grpSp>
          <p:nvGrpSpPr>
            <p:cNvPr id="138" name="Group 137"/>
            <p:cNvGrpSpPr/>
            <p:nvPr/>
          </p:nvGrpSpPr>
          <p:grpSpPr>
            <a:xfrm>
              <a:off x="6488349" y="4198189"/>
              <a:ext cx="827184" cy="1172641"/>
              <a:chOff x="6488349" y="4198189"/>
              <a:chExt cx="827184" cy="1172641"/>
            </a:xfrm>
          </p:grpSpPr>
          <p:sp>
            <p:nvSpPr>
              <p:cNvPr id="140" name="Freeform 7"/>
              <p:cNvSpPr>
                <a:spLocks/>
              </p:cNvSpPr>
              <p:nvPr/>
            </p:nvSpPr>
            <p:spPr bwMode="auto">
              <a:xfrm>
                <a:off x="6901941" y="4370995"/>
                <a:ext cx="413592" cy="999835"/>
              </a:xfrm>
              <a:custGeom>
                <a:avLst/>
                <a:gdLst>
                  <a:gd name="T0" fmla="*/ 0 w 321"/>
                  <a:gd name="T1" fmla="*/ 776 h 776"/>
                  <a:gd name="T2" fmla="*/ 321 w 321"/>
                  <a:gd name="T3" fmla="*/ 642 h 776"/>
                  <a:gd name="T4" fmla="*/ 321 w 321"/>
                  <a:gd name="T5" fmla="*/ 0 h 776"/>
                  <a:gd name="T6" fmla="*/ 0 w 321"/>
                  <a:gd name="T7" fmla="*/ 136 h 776"/>
                  <a:gd name="T8" fmla="*/ 0 w 321"/>
                  <a:gd name="T9" fmla="*/ 776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76">
                    <a:moveTo>
                      <a:pt x="0" y="776"/>
                    </a:moveTo>
                    <a:lnTo>
                      <a:pt x="321" y="642"/>
                    </a:lnTo>
                    <a:lnTo>
                      <a:pt x="321" y="0"/>
                    </a:lnTo>
                    <a:lnTo>
                      <a:pt x="0" y="136"/>
                    </a:lnTo>
                    <a:lnTo>
                      <a:pt x="0" y="77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8"/>
              <p:cNvSpPr>
                <a:spLocks/>
              </p:cNvSpPr>
              <p:nvPr/>
            </p:nvSpPr>
            <p:spPr bwMode="auto">
              <a:xfrm>
                <a:off x="6488349" y="4370995"/>
                <a:ext cx="413592" cy="999835"/>
              </a:xfrm>
              <a:custGeom>
                <a:avLst/>
                <a:gdLst>
                  <a:gd name="T0" fmla="*/ 321 w 321"/>
                  <a:gd name="T1" fmla="*/ 776 h 776"/>
                  <a:gd name="T2" fmla="*/ 0 w 321"/>
                  <a:gd name="T3" fmla="*/ 642 h 776"/>
                  <a:gd name="T4" fmla="*/ 0 w 321"/>
                  <a:gd name="T5" fmla="*/ 0 h 776"/>
                  <a:gd name="T6" fmla="*/ 321 w 321"/>
                  <a:gd name="T7" fmla="*/ 136 h 776"/>
                  <a:gd name="T8" fmla="*/ 321 w 321"/>
                  <a:gd name="T9" fmla="*/ 776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76">
                    <a:moveTo>
                      <a:pt x="321" y="776"/>
                    </a:moveTo>
                    <a:lnTo>
                      <a:pt x="0" y="642"/>
                    </a:lnTo>
                    <a:lnTo>
                      <a:pt x="0" y="0"/>
                    </a:lnTo>
                    <a:lnTo>
                      <a:pt x="321" y="136"/>
                    </a:lnTo>
                    <a:lnTo>
                      <a:pt x="321" y="77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3"/>
              <p:cNvSpPr>
                <a:spLocks/>
              </p:cNvSpPr>
              <p:nvPr/>
            </p:nvSpPr>
            <p:spPr bwMode="auto">
              <a:xfrm>
                <a:off x="6488349" y="4198189"/>
                <a:ext cx="827182" cy="346592"/>
              </a:xfrm>
              <a:custGeom>
                <a:avLst/>
                <a:gdLst>
                  <a:gd name="T0" fmla="*/ 321 w 642"/>
                  <a:gd name="T1" fmla="*/ 269 h 269"/>
                  <a:gd name="T2" fmla="*/ 0 w 642"/>
                  <a:gd name="T3" fmla="*/ 133 h 269"/>
                  <a:gd name="T4" fmla="*/ 321 w 642"/>
                  <a:gd name="T5" fmla="*/ 0 h 269"/>
                  <a:gd name="T6" fmla="*/ 642 w 642"/>
                  <a:gd name="T7" fmla="*/ 133 h 269"/>
                  <a:gd name="T8" fmla="*/ 321 w 642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269">
                    <a:moveTo>
                      <a:pt x="321" y="269"/>
                    </a:moveTo>
                    <a:lnTo>
                      <a:pt x="0" y="133"/>
                    </a:lnTo>
                    <a:lnTo>
                      <a:pt x="321" y="0"/>
                    </a:lnTo>
                    <a:lnTo>
                      <a:pt x="642" y="133"/>
                    </a:lnTo>
                    <a:lnTo>
                      <a:pt x="321" y="26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6485793" y="4682969"/>
              <a:ext cx="481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350" b="1" dirty="0">
                  <a:solidFill>
                    <a:prstClr val="white"/>
                  </a:solidFill>
                </a:rPr>
                <a:t>03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660898" y="3900194"/>
            <a:ext cx="630581" cy="884080"/>
            <a:chOff x="7301943" y="5230166"/>
            <a:chExt cx="840774" cy="1178773"/>
          </a:xfrm>
        </p:grpSpPr>
        <p:grpSp>
          <p:nvGrpSpPr>
            <p:cNvPr id="144" name="Group 143"/>
            <p:cNvGrpSpPr/>
            <p:nvPr/>
          </p:nvGrpSpPr>
          <p:grpSpPr>
            <a:xfrm>
              <a:off x="7315533" y="5230166"/>
              <a:ext cx="827184" cy="1178773"/>
              <a:chOff x="7315533" y="5230166"/>
              <a:chExt cx="827184" cy="1178773"/>
            </a:xfrm>
          </p:grpSpPr>
          <p:sp>
            <p:nvSpPr>
              <p:cNvPr id="146" name="Freeform 5"/>
              <p:cNvSpPr>
                <a:spLocks/>
              </p:cNvSpPr>
              <p:nvPr/>
            </p:nvSpPr>
            <p:spPr bwMode="auto">
              <a:xfrm>
                <a:off x="7729125" y="5401374"/>
                <a:ext cx="413592" cy="1007565"/>
              </a:xfrm>
              <a:custGeom>
                <a:avLst/>
                <a:gdLst>
                  <a:gd name="T0" fmla="*/ 0 w 321"/>
                  <a:gd name="T1" fmla="*/ 782 h 782"/>
                  <a:gd name="T2" fmla="*/ 321 w 321"/>
                  <a:gd name="T3" fmla="*/ 648 h 782"/>
                  <a:gd name="T4" fmla="*/ 321 w 321"/>
                  <a:gd name="T5" fmla="*/ 0 h 782"/>
                  <a:gd name="T6" fmla="*/ 0 w 321"/>
                  <a:gd name="T7" fmla="*/ 134 h 782"/>
                  <a:gd name="T8" fmla="*/ 0 w 321"/>
                  <a:gd name="T9" fmla="*/ 782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2">
                    <a:moveTo>
                      <a:pt x="0" y="782"/>
                    </a:moveTo>
                    <a:lnTo>
                      <a:pt x="321" y="648"/>
                    </a:lnTo>
                    <a:lnTo>
                      <a:pt x="321" y="0"/>
                    </a:lnTo>
                    <a:lnTo>
                      <a:pt x="0" y="134"/>
                    </a:lnTo>
                    <a:lnTo>
                      <a:pt x="0" y="78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6"/>
              <p:cNvSpPr>
                <a:spLocks/>
              </p:cNvSpPr>
              <p:nvPr/>
            </p:nvSpPr>
            <p:spPr bwMode="auto">
              <a:xfrm>
                <a:off x="7315533" y="5401374"/>
                <a:ext cx="413592" cy="1007565"/>
              </a:xfrm>
              <a:custGeom>
                <a:avLst/>
                <a:gdLst>
                  <a:gd name="T0" fmla="*/ 321 w 321"/>
                  <a:gd name="T1" fmla="*/ 782 h 782"/>
                  <a:gd name="T2" fmla="*/ 0 w 321"/>
                  <a:gd name="T3" fmla="*/ 648 h 782"/>
                  <a:gd name="T4" fmla="*/ 0 w 321"/>
                  <a:gd name="T5" fmla="*/ 0 h 782"/>
                  <a:gd name="T6" fmla="*/ 321 w 321"/>
                  <a:gd name="T7" fmla="*/ 134 h 782"/>
                  <a:gd name="T8" fmla="*/ 321 w 321"/>
                  <a:gd name="T9" fmla="*/ 782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82">
                    <a:moveTo>
                      <a:pt x="321" y="782"/>
                    </a:moveTo>
                    <a:lnTo>
                      <a:pt x="0" y="648"/>
                    </a:lnTo>
                    <a:lnTo>
                      <a:pt x="0" y="0"/>
                    </a:lnTo>
                    <a:lnTo>
                      <a:pt x="321" y="134"/>
                    </a:lnTo>
                    <a:lnTo>
                      <a:pt x="321" y="78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13"/>
              <p:cNvSpPr>
                <a:spLocks/>
              </p:cNvSpPr>
              <p:nvPr/>
            </p:nvSpPr>
            <p:spPr bwMode="auto">
              <a:xfrm>
                <a:off x="7315533" y="5230166"/>
                <a:ext cx="827182" cy="346592"/>
              </a:xfrm>
              <a:custGeom>
                <a:avLst/>
                <a:gdLst>
                  <a:gd name="T0" fmla="*/ 321 w 642"/>
                  <a:gd name="T1" fmla="*/ 269 h 269"/>
                  <a:gd name="T2" fmla="*/ 0 w 642"/>
                  <a:gd name="T3" fmla="*/ 133 h 269"/>
                  <a:gd name="T4" fmla="*/ 321 w 642"/>
                  <a:gd name="T5" fmla="*/ 0 h 269"/>
                  <a:gd name="T6" fmla="*/ 642 w 642"/>
                  <a:gd name="T7" fmla="*/ 133 h 269"/>
                  <a:gd name="T8" fmla="*/ 321 w 642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269">
                    <a:moveTo>
                      <a:pt x="321" y="269"/>
                    </a:moveTo>
                    <a:lnTo>
                      <a:pt x="0" y="133"/>
                    </a:lnTo>
                    <a:lnTo>
                      <a:pt x="321" y="0"/>
                    </a:lnTo>
                    <a:lnTo>
                      <a:pt x="642" y="133"/>
                    </a:lnTo>
                    <a:lnTo>
                      <a:pt x="321" y="26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5" name="TextBox 144"/>
            <p:cNvSpPr txBox="1"/>
            <p:nvPr/>
          </p:nvSpPr>
          <p:spPr>
            <a:xfrm>
              <a:off x="7301943" y="5705225"/>
              <a:ext cx="481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350" b="1" dirty="0">
                  <a:solidFill>
                    <a:prstClr val="white"/>
                  </a:solidFill>
                </a:rPr>
                <a:t>04</a:t>
              </a:r>
            </a:p>
          </p:txBody>
        </p:sp>
      </p:grpSp>
      <p:sp>
        <p:nvSpPr>
          <p:cNvPr id="149" name="Rectangle 148"/>
          <p:cNvSpPr/>
          <p:nvPr/>
        </p:nvSpPr>
        <p:spPr>
          <a:xfrm>
            <a:off x="4671088" y="4807306"/>
            <a:ext cx="4472912" cy="61640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k-SK" sz="1400" b="1" dirty="0"/>
              <a:t>Z</a:t>
            </a:r>
            <a:r>
              <a:rPr lang="sk-SK" sz="1400" b="1" dirty="0" smtClean="0"/>
              <a:t>níženie </a:t>
            </a:r>
            <a:r>
              <a:rPr lang="sk-SK" sz="1400" b="1" dirty="0"/>
              <a:t>rozsahu legislatívy EÚ a riadiacej dokumentácie, potreba zrozumiteľnosti</a:t>
            </a:r>
            <a:endParaRPr lang="en-GB" sz="1400" b="1" dirty="0"/>
          </a:p>
        </p:txBody>
      </p:sp>
      <p:grpSp>
        <p:nvGrpSpPr>
          <p:cNvPr id="150" name="Group 149"/>
          <p:cNvGrpSpPr/>
          <p:nvPr/>
        </p:nvGrpSpPr>
        <p:grpSpPr>
          <a:xfrm>
            <a:off x="4048786" y="4675769"/>
            <a:ext cx="622305" cy="879481"/>
            <a:chOff x="6485793" y="4198189"/>
            <a:chExt cx="829740" cy="1172641"/>
          </a:xfrm>
        </p:grpSpPr>
        <p:grpSp>
          <p:nvGrpSpPr>
            <p:cNvPr id="151" name="Group 150"/>
            <p:cNvGrpSpPr/>
            <p:nvPr/>
          </p:nvGrpSpPr>
          <p:grpSpPr>
            <a:xfrm>
              <a:off x="6488349" y="4198189"/>
              <a:ext cx="827184" cy="1172641"/>
              <a:chOff x="6488349" y="4198189"/>
              <a:chExt cx="827184" cy="1172641"/>
            </a:xfrm>
          </p:grpSpPr>
          <p:sp>
            <p:nvSpPr>
              <p:cNvPr id="153" name="Freeform 7"/>
              <p:cNvSpPr>
                <a:spLocks/>
              </p:cNvSpPr>
              <p:nvPr/>
            </p:nvSpPr>
            <p:spPr bwMode="auto">
              <a:xfrm>
                <a:off x="6901941" y="4370995"/>
                <a:ext cx="413592" cy="999835"/>
              </a:xfrm>
              <a:custGeom>
                <a:avLst/>
                <a:gdLst>
                  <a:gd name="T0" fmla="*/ 0 w 321"/>
                  <a:gd name="T1" fmla="*/ 776 h 776"/>
                  <a:gd name="T2" fmla="*/ 321 w 321"/>
                  <a:gd name="T3" fmla="*/ 642 h 776"/>
                  <a:gd name="T4" fmla="*/ 321 w 321"/>
                  <a:gd name="T5" fmla="*/ 0 h 776"/>
                  <a:gd name="T6" fmla="*/ 0 w 321"/>
                  <a:gd name="T7" fmla="*/ 136 h 776"/>
                  <a:gd name="T8" fmla="*/ 0 w 321"/>
                  <a:gd name="T9" fmla="*/ 776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76">
                    <a:moveTo>
                      <a:pt x="0" y="776"/>
                    </a:moveTo>
                    <a:lnTo>
                      <a:pt x="321" y="642"/>
                    </a:lnTo>
                    <a:lnTo>
                      <a:pt x="321" y="0"/>
                    </a:lnTo>
                    <a:lnTo>
                      <a:pt x="0" y="136"/>
                    </a:lnTo>
                    <a:lnTo>
                      <a:pt x="0" y="77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8"/>
              <p:cNvSpPr>
                <a:spLocks/>
              </p:cNvSpPr>
              <p:nvPr/>
            </p:nvSpPr>
            <p:spPr bwMode="auto">
              <a:xfrm>
                <a:off x="6488349" y="4370995"/>
                <a:ext cx="413592" cy="999835"/>
              </a:xfrm>
              <a:custGeom>
                <a:avLst/>
                <a:gdLst>
                  <a:gd name="T0" fmla="*/ 321 w 321"/>
                  <a:gd name="T1" fmla="*/ 776 h 776"/>
                  <a:gd name="T2" fmla="*/ 0 w 321"/>
                  <a:gd name="T3" fmla="*/ 642 h 776"/>
                  <a:gd name="T4" fmla="*/ 0 w 321"/>
                  <a:gd name="T5" fmla="*/ 0 h 776"/>
                  <a:gd name="T6" fmla="*/ 321 w 321"/>
                  <a:gd name="T7" fmla="*/ 136 h 776"/>
                  <a:gd name="T8" fmla="*/ 321 w 321"/>
                  <a:gd name="T9" fmla="*/ 776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776">
                    <a:moveTo>
                      <a:pt x="321" y="776"/>
                    </a:moveTo>
                    <a:lnTo>
                      <a:pt x="0" y="642"/>
                    </a:lnTo>
                    <a:lnTo>
                      <a:pt x="0" y="0"/>
                    </a:lnTo>
                    <a:lnTo>
                      <a:pt x="321" y="136"/>
                    </a:lnTo>
                    <a:lnTo>
                      <a:pt x="321" y="77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3"/>
              <p:cNvSpPr>
                <a:spLocks/>
              </p:cNvSpPr>
              <p:nvPr/>
            </p:nvSpPr>
            <p:spPr bwMode="auto">
              <a:xfrm>
                <a:off x="6488349" y="4198189"/>
                <a:ext cx="827182" cy="346592"/>
              </a:xfrm>
              <a:custGeom>
                <a:avLst/>
                <a:gdLst>
                  <a:gd name="T0" fmla="*/ 321 w 642"/>
                  <a:gd name="T1" fmla="*/ 269 h 269"/>
                  <a:gd name="T2" fmla="*/ 0 w 642"/>
                  <a:gd name="T3" fmla="*/ 133 h 269"/>
                  <a:gd name="T4" fmla="*/ 321 w 642"/>
                  <a:gd name="T5" fmla="*/ 0 h 269"/>
                  <a:gd name="T6" fmla="*/ 642 w 642"/>
                  <a:gd name="T7" fmla="*/ 133 h 269"/>
                  <a:gd name="T8" fmla="*/ 321 w 642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269">
                    <a:moveTo>
                      <a:pt x="321" y="269"/>
                    </a:moveTo>
                    <a:lnTo>
                      <a:pt x="0" y="133"/>
                    </a:lnTo>
                    <a:lnTo>
                      <a:pt x="321" y="0"/>
                    </a:lnTo>
                    <a:lnTo>
                      <a:pt x="642" y="133"/>
                    </a:lnTo>
                    <a:lnTo>
                      <a:pt x="321" y="26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6485793" y="4682969"/>
              <a:ext cx="481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350" b="1" dirty="0" smtClean="0">
                  <a:solidFill>
                    <a:prstClr val="white"/>
                  </a:solidFill>
                </a:rPr>
                <a:t>05</a:t>
              </a:r>
              <a:endParaRPr lang="id-ID" sz="135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4511484" y="1293508"/>
            <a:ext cx="4610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50" b="1" dirty="0" smtClean="0">
                <a:latin typeface="+mj-lt"/>
              </a:rPr>
              <a:t>Špecifické oblasti, ktoré by mali byť prioritou pre zjednodušenie</a:t>
            </a:r>
            <a:endParaRPr lang="sk-SK" sz="1350" b="1" dirty="0">
              <a:latin typeface="+mj-lt"/>
            </a:endParaRPr>
          </a:p>
        </p:txBody>
      </p:sp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80191095"/>
              </p:ext>
            </p:extLst>
          </p:nvPr>
        </p:nvGraphicFramePr>
        <p:xfrm>
          <a:off x="167773" y="1695932"/>
          <a:ext cx="1723106" cy="163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" name="Oval 96"/>
          <p:cNvSpPr/>
          <p:nvPr/>
        </p:nvSpPr>
        <p:spPr>
          <a:xfrm>
            <a:off x="727626" y="2211405"/>
            <a:ext cx="603401" cy="603401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8" name="TextBox 97"/>
          <p:cNvSpPr txBox="1"/>
          <p:nvPr/>
        </p:nvSpPr>
        <p:spPr>
          <a:xfrm>
            <a:off x="759300" y="233998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84</a:t>
            </a:r>
            <a:r>
              <a:rPr lang="sk-SK" dirty="0" smtClean="0"/>
              <a:t> </a:t>
            </a:r>
            <a:r>
              <a:rPr lang="id-ID" dirty="0" smtClean="0"/>
              <a:t>%</a:t>
            </a:r>
            <a:endParaRPr lang="id-ID" dirty="0"/>
          </a:p>
        </p:txBody>
      </p:sp>
      <p:sp>
        <p:nvSpPr>
          <p:cNvPr id="99" name="TextBox 98"/>
          <p:cNvSpPr txBox="1"/>
          <p:nvPr/>
        </p:nvSpPr>
        <p:spPr>
          <a:xfrm>
            <a:off x="1890879" y="2031686"/>
            <a:ext cx="184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dirty="0" smtClean="0"/>
              <a:t>vníma </a:t>
            </a:r>
            <a:r>
              <a:rPr lang="sk-SK" sz="1200" dirty="0"/>
              <a:t>veľký rozsah legislatívnych predpisov EÚ </a:t>
            </a:r>
            <a:r>
              <a:rPr lang="sk-SK" sz="1200" dirty="0" smtClean="0"/>
              <a:t>ako </a:t>
            </a:r>
            <a:r>
              <a:rPr lang="sk-SK" sz="1200" dirty="0"/>
              <a:t>záťaž</a:t>
            </a:r>
            <a:r>
              <a:rPr lang="en-GB" sz="1200" dirty="0"/>
              <a:t> </a:t>
            </a:r>
            <a:endParaRPr lang="id-ID" sz="12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2024029" y="1898692"/>
            <a:ext cx="14352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" name="Chart 100"/>
          <p:cNvGraphicFramePr/>
          <p:nvPr>
            <p:extLst>
              <p:ext uri="{D42A27DB-BD31-4B8C-83A1-F6EECF244321}">
                <p14:modId xmlns:p14="http://schemas.microsoft.com/office/powerpoint/2010/main" val="1751463699"/>
              </p:ext>
            </p:extLst>
          </p:nvPr>
        </p:nvGraphicFramePr>
        <p:xfrm>
          <a:off x="167773" y="3658878"/>
          <a:ext cx="1723106" cy="163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" name="Oval 101"/>
          <p:cNvSpPr/>
          <p:nvPr/>
        </p:nvSpPr>
        <p:spPr>
          <a:xfrm>
            <a:off x="727625" y="4174351"/>
            <a:ext cx="603401" cy="603401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03" name="TextBox 102"/>
          <p:cNvSpPr txBox="1"/>
          <p:nvPr/>
        </p:nvSpPr>
        <p:spPr>
          <a:xfrm>
            <a:off x="759300" y="430292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66</a:t>
            </a:r>
            <a:r>
              <a:rPr lang="sk-SK" dirty="0" smtClean="0"/>
              <a:t> </a:t>
            </a:r>
            <a:r>
              <a:rPr lang="id-ID" dirty="0" smtClean="0"/>
              <a:t>%</a:t>
            </a:r>
            <a:endParaRPr lang="id-ID" dirty="0"/>
          </a:p>
        </p:txBody>
      </p:sp>
      <p:sp>
        <p:nvSpPr>
          <p:cNvPr id="106" name="TextBox 105"/>
          <p:cNvSpPr txBox="1"/>
          <p:nvPr/>
        </p:nvSpPr>
        <p:spPr>
          <a:xfrm>
            <a:off x="1731154" y="4019381"/>
            <a:ext cx="2317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/>
              <a:t>66% </a:t>
            </a:r>
            <a:r>
              <a:rPr lang="sk-SK" sz="1200" dirty="0" smtClean="0"/>
              <a:t>respondentov uprednostňuje rámcové pravidlá na úrovni EÚ </a:t>
            </a:r>
          </a:p>
          <a:p>
            <a:pPr algn="just"/>
            <a:endParaRPr lang="sk-SK" sz="1200" dirty="0" smtClean="0"/>
          </a:p>
          <a:p>
            <a:pPr algn="just"/>
            <a:r>
              <a:rPr lang="sk-SK" sz="1200" b="1" dirty="0" smtClean="0"/>
              <a:t>20% </a:t>
            </a:r>
            <a:r>
              <a:rPr lang="sk-SK" sz="1200" dirty="0" smtClean="0"/>
              <a:t>respondentov uprednostňuje detailné pravidlá na úrovni EÚ</a:t>
            </a:r>
          </a:p>
          <a:p>
            <a:pPr algn="just"/>
            <a:endParaRPr lang="sk-SK" sz="1200" dirty="0" smtClean="0"/>
          </a:p>
          <a:p>
            <a:pPr algn="just"/>
            <a:r>
              <a:rPr lang="sk-SK" sz="1200" b="1" dirty="0" smtClean="0"/>
              <a:t>14% </a:t>
            </a:r>
            <a:r>
              <a:rPr lang="sk-SK" sz="1200" dirty="0" smtClean="0"/>
              <a:t>nevie alebo má iný názor</a:t>
            </a:r>
            <a:endParaRPr lang="sk-SK" sz="1200" dirty="0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2024029" y="3916252"/>
            <a:ext cx="14352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5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1114912" y="515612"/>
            <a:ext cx="700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dirty="0" smtClean="0"/>
              <a:t>Uplatňovanie legislatívnych pravidiel</a:t>
            </a:r>
            <a:endParaRPr lang="sk-SK" sz="3600" dirty="0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3287913" y="1535849"/>
            <a:ext cx="0" cy="44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669849" y="3990954"/>
            <a:ext cx="2597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sk-SK" sz="1200" b="1" dirty="0" smtClean="0"/>
              <a:t>54,5 </a:t>
            </a:r>
            <a:r>
              <a:rPr lang="sk-SK" sz="1200" b="1" dirty="0"/>
              <a:t>% </a:t>
            </a:r>
            <a:r>
              <a:rPr lang="sk-SK" sz="1200" dirty="0"/>
              <a:t>- vhodné zaviesť diferencovaný prístup k programom zameraný na </a:t>
            </a:r>
            <a:r>
              <a:rPr lang="sk-SK" sz="1200" dirty="0" smtClean="0"/>
              <a:t>výsledok</a:t>
            </a:r>
          </a:p>
          <a:p>
            <a:pPr algn="just" fontAlgn="base"/>
            <a:endParaRPr lang="sk-SK" sz="1200" dirty="0"/>
          </a:p>
          <a:p>
            <a:pPr algn="just" fontAlgn="base"/>
            <a:r>
              <a:rPr lang="en-US" sz="1200" b="1" dirty="0" smtClean="0"/>
              <a:t>40</a:t>
            </a:r>
            <a:r>
              <a:rPr lang="sk-SK" sz="1200" b="1" dirty="0" smtClean="0"/>
              <a:t>,5 </a:t>
            </a:r>
            <a:r>
              <a:rPr lang="en-US" sz="1200" b="1" dirty="0" smtClean="0"/>
              <a:t>% </a:t>
            </a:r>
            <a:r>
              <a:rPr lang="en-US" sz="1200" dirty="0" smtClean="0"/>
              <a:t>- </a:t>
            </a:r>
            <a:r>
              <a:rPr lang="sk-SK" sz="1200" dirty="0" smtClean="0"/>
              <a:t>uplatňovanie pravidiel EÚ v </a:t>
            </a:r>
            <a:r>
              <a:rPr lang="sk-SK" sz="1200" dirty="0"/>
              <a:t>rovnakej miere pre všetky operačné programy</a:t>
            </a:r>
            <a:r>
              <a:rPr lang="en-GB" sz="1200" dirty="0"/>
              <a:t> </a:t>
            </a:r>
          </a:p>
          <a:p>
            <a:pPr lvl="0" algn="just" fontAlgn="base"/>
            <a:endParaRPr lang="sk-SK" sz="1200" dirty="0"/>
          </a:p>
          <a:p>
            <a:pPr algn="just" fontAlgn="base"/>
            <a:r>
              <a:rPr lang="sk-SK" sz="1200" b="1" dirty="0" smtClean="0"/>
              <a:t>5 </a:t>
            </a:r>
            <a:r>
              <a:rPr lang="sk-SK" sz="1200" b="1" dirty="0" smtClean="0"/>
              <a:t>% </a:t>
            </a:r>
            <a:r>
              <a:rPr lang="sk-SK" sz="1200" dirty="0" smtClean="0"/>
              <a:t>- iný názor</a:t>
            </a:r>
            <a:endParaRPr lang="en-GB" sz="1200" dirty="0"/>
          </a:p>
        </p:txBody>
      </p:sp>
      <p:graphicFrame>
        <p:nvGraphicFramePr>
          <p:cNvPr id="77" name="Chart 76"/>
          <p:cNvGraphicFramePr/>
          <p:nvPr>
            <p:extLst>
              <p:ext uri="{D42A27DB-BD31-4B8C-83A1-F6EECF244321}">
                <p14:modId xmlns:p14="http://schemas.microsoft.com/office/powerpoint/2010/main" val="1323749523"/>
              </p:ext>
            </p:extLst>
          </p:nvPr>
        </p:nvGraphicFramePr>
        <p:xfrm>
          <a:off x="1100254" y="2189604"/>
          <a:ext cx="1737118" cy="159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8" name="Oval 77"/>
          <p:cNvSpPr/>
          <p:nvPr/>
        </p:nvSpPr>
        <p:spPr>
          <a:xfrm>
            <a:off x="1667111" y="2667747"/>
            <a:ext cx="603401" cy="603401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2" name="TextBox 91"/>
          <p:cNvSpPr txBox="1"/>
          <p:nvPr/>
        </p:nvSpPr>
        <p:spPr>
          <a:xfrm>
            <a:off x="1574139" y="275138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5</a:t>
            </a:r>
            <a:r>
              <a:rPr lang="id-ID" dirty="0" smtClean="0"/>
              <a:t>4</a:t>
            </a:r>
            <a:r>
              <a:rPr lang="sk-SK" dirty="0" smtClean="0"/>
              <a:t>,5</a:t>
            </a:r>
            <a:r>
              <a:rPr lang="id-ID" dirty="0" smtClean="0"/>
              <a:t> </a:t>
            </a:r>
            <a:r>
              <a:rPr lang="id-ID" dirty="0" smtClean="0"/>
              <a:t>%</a:t>
            </a:r>
            <a:endParaRPr lang="id-ID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5842515" y="1535849"/>
            <a:ext cx="0" cy="442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403321" y="3990954"/>
            <a:ext cx="2424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1200" b="1" dirty="0" smtClean="0"/>
              <a:t>6</a:t>
            </a:r>
            <a:r>
              <a:rPr lang="sk-SK" sz="1200" b="1" dirty="0" smtClean="0"/>
              <a:t>1 </a:t>
            </a:r>
            <a:r>
              <a:rPr lang="en-US" sz="1200" b="1" dirty="0" smtClean="0"/>
              <a:t>% </a:t>
            </a:r>
            <a:r>
              <a:rPr lang="en-US" sz="1200" dirty="0" smtClean="0"/>
              <a:t>- </a:t>
            </a:r>
            <a:r>
              <a:rPr lang="sk-SK" sz="1200" dirty="0" smtClean="0"/>
              <a:t>väčšia harmonizácia </a:t>
            </a:r>
            <a:r>
              <a:rPr lang="sk-SK" sz="1200" dirty="0"/>
              <a:t>pravidiel politiky súdržnosti a spoločnej poľnohospodárskej politiky EÚ </a:t>
            </a:r>
            <a:endParaRPr lang="en-GB" sz="1200" dirty="0"/>
          </a:p>
          <a:p>
            <a:pPr lvl="0" algn="just" fontAlgn="base"/>
            <a:endParaRPr lang="sk-SK" sz="1200" dirty="0"/>
          </a:p>
          <a:p>
            <a:pPr lvl="0" algn="just" fontAlgn="base"/>
            <a:r>
              <a:rPr lang="sk-SK" sz="1200" b="1" dirty="0" smtClean="0"/>
              <a:t>22 </a:t>
            </a:r>
            <a:r>
              <a:rPr lang="sk-SK" sz="1200" b="1" dirty="0" smtClean="0"/>
              <a:t>% </a:t>
            </a:r>
            <a:r>
              <a:rPr lang="sk-SK" sz="1200" dirty="0" smtClean="0"/>
              <a:t>- nevidia </a:t>
            </a:r>
            <a:r>
              <a:rPr lang="sk-SK" sz="1200" dirty="0"/>
              <a:t>prínos v </a:t>
            </a:r>
            <a:r>
              <a:rPr lang="sk-SK" sz="1200" dirty="0" smtClean="0"/>
              <a:t>harmonizácii</a:t>
            </a:r>
            <a:endParaRPr lang="en-GB" sz="1200" dirty="0"/>
          </a:p>
          <a:p>
            <a:pPr lvl="0" algn="just" fontAlgn="base"/>
            <a:endParaRPr lang="en-GB" sz="1200" dirty="0" smtClean="0"/>
          </a:p>
          <a:p>
            <a:pPr lvl="0" algn="just" fontAlgn="base"/>
            <a:r>
              <a:rPr lang="en-GB" sz="1200" b="1" dirty="0" smtClean="0"/>
              <a:t>1</a:t>
            </a:r>
            <a:r>
              <a:rPr lang="sk-SK" sz="1200" b="1" dirty="0" smtClean="0"/>
              <a:t>8 </a:t>
            </a:r>
            <a:r>
              <a:rPr lang="en-GB" sz="1200" b="1" dirty="0" smtClean="0"/>
              <a:t>% </a:t>
            </a:r>
            <a:r>
              <a:rPr lang="en-GB" sz="1200" dirty="0" smtClean="0"/>
              <a:t>- </a:t>
            </a:r>
            <a:r>
              <a:rPr lang="sk-SK" sz="1200" dirty="0" smtClean="0"/>
              <a:t>nevedeli sa  vyjadriť</a:t>
            </a:r>
            <a:endParaRPr lang="sk-SK" sz="1200" dirty="0"/>
          </a:p>
        </p:txBody>
      </p:sp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1606882178"/>
              </p:ext>
            </p:extLst>
          </p:nvPr>
        </p:nvGraphicFramePr>
        <p:xfrm>
          <a:off x="3703660" y="2201446"/>
          <a:ext cx="1723106" cy="163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7" name="Oval 96"/>
          <p:cNvSpPr/>
          <p:nvPr/>
        </p:nvSpPr>
        <p:spPr>
          <a:xfrm>
            <a:off x="4243378" y="2688793"/>
            <a:ext cx="603401" cy="603401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8" name="TextBox 97"/>
          <p:cNvSpPr txBox="1"/>
          <p:nvPr/>
        </p:nvSpPr>
        <p:spPr>
          <a:xfrm>
            <a:off x="4273306" y="278478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6</a:t>
            </a:r>
            <a:r>
              <a:rPr lang="sk-SK" dirty="0" smtClean="0"/>
              <a:t>1 </a:t>
            </a:r>
            <a:r>
              <a:rPr lang="id-ID" dirty="0" smtClean="0"/>
              <a:t>%</a:t>
            </a:r>
            <a:endParaRPr lang="id-ID" dirty="0"/>
          </a:p>
        </p:txBody>
      </p:sp>
      <p:sp>
        <p:nvSpPr>
          <p:cNvPr id="99" name="TextBox 98"/>
          <p:cNvSpPr txBox="1"/>
          <p:nvPr/>
        </p:nvSpPr>
        <p:spPr>
          <a:xfrm>
            <a:off x="6163901" y="3990954"/>
            <a:ext cx="230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1200" b="1" dirty="0" smtClean="0"/>
              <a:t>61</a:t>
            </a:r>
            <a:r>
              <a:rPr lang="sk-SK" sz="1200" b="1" dirty="0" smtClean="0"/>
              <a:t> </a:t>
            </a:r>
            <a:r>
              <a:rPr lang="en-US" sz="1200" b="1" dirty="0" smtClean="0"/>
              <a:t>% </a:t>
            </a:r>
            <a:r>
              <a:rPr lang="en-US" sz="1200" dirty="0" smtClean="0"/>
              <a:t>- </a:t>
            </a:r>
            <a:r>
              <a:rPr lang="sk-SK" sz="1200" dirty="0" smtClean="0"/>
              <a:t>potrebné </a:t>
            </a:r>
            <a:r>
              <a:rPr lang="sk-SK" sz="1200" dirty="0"/>
              <a:t>zosúladiť pravidlá rôznych nástrojov podpory </a:t>
            </a:r>
            <a:r>
              <a:rPr lang="sk-SK" sz="1200" dirty="0" smtClean="0"/>
              <a:t>EÚ</a:t>
            </a:r>
          </a:p>
          <a:p>
            <a:pPr algn="just" fontAlgn="base"/>
            <a:endParaRPr lang="sk-SK" sz="1200" dirty="0"/>
          </a:p>
          <a:p>
            <a:pPr lvl="0" algn="just" fontAlgn="base"/>
            <a:r>
              <a:rPr lang="sk-SK" sz="1200" b="1" dirty="0" smtClean="0"/>
              <a:t>19,5 % </a:t>
            </a:r>
            <a:r>
              <a:rPr lang="sk-SK" sz="1200" dirty="0" smtClean="0"/>
              <a:t>- nepovažujú za potrebné</a:t>
            </a:r>
          </a:p>
          <a:p>
            <a:pPr lvl="0" algn="just" fontAlgn="base"/>
            <a:endParaRPr lang="en-GB" sz="1200" dirty="0" smtClean="0"/>
          </a:p>
          <a:p>
            <a:pPr lvl="0" algn="just" fontAlgn="base"/>
            <a:r>
              <a:rPr lang="en-GB" sz="1200" b="1" dirty="0" smtClean="0"/>
              <a:t>19,5</a:t>
            </a:r>
            <a:r>
              <a:rPr lang="sk-SK" sz="1200" b="1" dirty="0" smtClean="0"/>
              <a:t> </a:t>
            </a:r>
            <a:r>
              <a:rPr lang="en-GB" sz="1200" b="1" dirty="0" smtClean="0"/>
              <a:t>% </a:t>
            </a:r>
            <a:r>
              <a:rPr lang="sk-SK" sz="1200" dirty="0" smtClean="0"/>
              <a:t> - nevedeli sa vyjadriť</a:t>
            </a:r>
            <a:endParaRPr lang="sk-SK" sz="1200" dirty="0"/>
          </a:p>
        </p:txBody>
      </p:sp>
      <p:graphicFrame>
        <p:nvGraphicFramePr>
          <p:cNvPr id="100" name="Chart 99"/>
          <p:cNvGraphicFramePr/>
          <p:nvPr>
            <p:extLst>
              <p:ext uri="{D42A27DB-BD31-4B8C-83A1-F6EECF244321}">
                <p14:modId xmlns:p14="http://schemas.microsoft.com/office/powerpoint/2010/main" val="2266428576"/>
              </p:ext>
            </p:extLst>
          </p:nvPr>
        </p:nvGraphicFramePr>
        <p:xfrm>
          <a:off x="6334561" y="2201446"/>
          <a:ext cx="1723106" cy="163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1" name="Oval 100"/>
          <p:cNvSpPr/>
          <p:nvPr/>
        </p:nvSpPr>
        <p:spPr>
          <a:xfrm>
            <a:off x="6880296" y="2712804"/>
            <a:ext cx="603401" cy="603401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02" name="TextBox 101"/>
          <p:cNvSpPr txBox="1"/>
          <p:nvPr/>
        </p:nvSpPr>
        <p:spPr>
          <a:xfrm>
            <a:off x="6924498" y="282983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61</a:t>
            </a:r>
            <a:r>
              <a:rPr lang="sk-SK" dirty="0" smtClean="0"/>
              <a:t> </a:t>
            </a:r>
            <a:r>
              <a:rPr lang="id-ID" dirty="0" smtClean="0"/>
              <a:t>%</a:t>
            </a:r>
            <a:endParaRPr lang="id-ID" dirty="0"/>
          </a:p>
        </p:txBody>
      </p:sp>
      <p:sp>
        <p:nvSpPr>
          <p:cNvPr id="103" name="TextBox 102"/>
          <p:cNvSpPr txBox="1"/>
          <p:nvPr/>
        </p:nvSpPr>
        <p:spPr>
          <a:xfrm>
            <a:off x="891343" y="1308544"/>
            <a:ext cx="2166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latin typeface="+mj-lt"/>
              </a:rPr>
              <a:t>Diferencovaný prístup k programom</a:t>
            </a:r>
            <a:endParaRPr lang="sk-SK" sz="1400" b="1" dirty="0">
              <a:latin typeface="+mj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287913" y="1226848"/>
            <a:ext cx="2554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latin typeface="+mj-lt"/>
              </a:rPr>
              <a:t>Rovnaké legislatívne pravidlá pre politiku súdržnosti a spoločnú poľnohospodársku politiku</a:t>
            </a:r>
            <a:endParaRPr lang="sk-SK" sz="1400" b="1" dirty="0">
              <a:latin typeface="+mj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928869" y="1226848"/>
            <a:ext cx="259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latin typeface="+mj-lt"/>
              </a:rPr>
              <a:t>Rovnaké legislatívne pravidlá pre všetky nástroje podpory EÚ</a:t>
            </a:r>
            <a:endParaRPr lang="id-ID" sz="1400" b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2165353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5213352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641352" y="5965632"/>
            <a:ext cx="241301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3684493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" y="6812280"/>
            <a:ext cx="9143999" cy="45719"/>
            <a:chOff x="2" y="2110197"/>
            <a:chExt cx="12191999" cy="134339"/>
          </a:xfrm>
        </p:grpSpPr>
        <p:sp>
          <p:nvSpPr>
            <p:cNvPr id="27" name="Rectangle 26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28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 flipH="1">
            <a:off x="4601767" y="3034903"/>
            <a:ext cx="28575" cy="519113"/>
          </a:xfrm>
          <a:custGeom>
            <a:avLst/>
            <a:gdLst>
              <a:gd name="T0" fmla="*/ 24 w 24"/>
              <a:gd name="T1" fmla="*/ 0 h 436"/>
              <a:gd name="T2" fmla="*/ 19 w 24"/>
              <a:gd name="T3" fmla="*/ 263 h 436"/>
              <a:gd name="T4" fmla="*/ 0 w 24"/>
              <a:gd name="T5" fmla="*/ 436 h 436"/>
              <a:gd name="T6" fmla="*/ 5 w 24"/>
              <a:gd name="T7" fmla="*/ 173 h 436"/>
              <a:gd name="T8" fmla="*/ 24 w 24"/>
              <a:gd name="T9" fmla="*/ 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36">
                <a:moveTo>
                  <a:pt x="24" y="0"/>
                </a:moveTo>
                <a:lnTo>
                  <a:pt x="19" y="263"/>
                </a:lnTo>
                <a:lnTo>
                  <a:pt x="0" y="436"/>
                </a:lnTo>
                <a:lnTo>
                  <a:pt x="5" y="173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H="1">
            <a:off x="4624389" y="3201592"/>
            <a:ext cx="397669" cy="516731"/>
          </a:xfrm>
          <a:custGeom>
            <a:avLst/>
            <a:gdLst>
              <a:gd name="T0" fmla="*/ 72 w 141"/>
              <a:gd name="T1" fmla="*/ 119 h 183"/>
              <a:gd name="T2" fmla="*/ 139 w 141"/>
              <a:gd name="T3" fmla="*/ 125 h 183"/>
              <a:gd name="T4" fmla="*/ 141 w 141"/>
              <a:gd name="T5" fmla="*/ 14 h 183"/>
              <a:gd name="T6" fmla="*/ 29 w 141"/>
              <a:gd name="T7" fmla="*/ 25 h 183"/>
              <a:gd name="T8" fmla="*/ 2 w 141"/>
              <a:gd name="T9" fmla="*/ 69 h 183"/>
              <a:gd name="T10" fmla="*/ 1 w 141"/>
              <a:gd name="T11" fmla="*/ 183 h 183"/>
              <a:gd name="T12" fmla="*/ 72 w 141"/>
              <a:gd name="T13" fmla="*/ 119 h 183"/>
              <a:gd name="T14" fmla="*/ 72 w 141"/>
              <a:gd name="T15" fmla="*/ 11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1" h="183">
                <a:moveTo>
                  <a:pt x="72" y="119"/>
                </a:moveTo>
                <a:cubicBezTo>
                  <a:pt x="94" y="115"/>
                  <a:pt x="118" y="117"/>
                  <a:pt x="139" y="125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06" y="0"/>
                  <a:pt x="60" y="3"/>
                  <a:pt x="29" y="25"/>
                </a:cubicBezTo>
                <a:cubicBezTo>
                  <a:pt x="14" y="35"/>
                  <a:pt x="3" y="51"/>
                  <a:pt x="2" y="69"/>
                </a:cubicBezTo>
                <a:cubicBezTo>
                  <a:pt x="0" y="107"/>
                  <a:pt x="1" y="145"/>
                  <a:pt x="1" y="183"/>
                </a:cubicBezTo>
                <a:cubicBezTo>
                  <a:pt x="1" y="146"/>
                  <a:pt x="40" y="124"/>
                  <a:pt x="72" y="119"/>
                </a:cubicBezTo>
                <a:cubicBezTo>
                  <a:pt x="72" y="119"/>
                  <a:pt x="68" y="120"/>
                  <a:pt x="72" y="119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3121820" y="3320653"/>
            <a:ext cx="563166" cy="527447"/>
          </a:xfrm>
          <a:custGeom>
            <a:avLst/>
            <a:gdLst>
              <a:gd name="T0" fmla="*/ 473 w 473"/>
              <a:gd name="T1" fmla="*/ 0 h 443"/>
              <a:gd name="T2" fmla="*/ 454 w 473"/>
              <a:gd name="T3" fmla="*/ 263 h 443"/>
              <a:gd name="T4" fmla="*/ 0 w 473"/>
              <a:gd name="T5" fmla="*/ 443 h 443"/>
              <a:gd name="T6" fmla="*/ 14 w 473"/>
              <a:gd name="T7" fmla="*/ 180 h 443"/>
              <a:gd name="T8" fmla="*/ 473 w 473"/>
              <a:gd name="T9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3" h="443">
                <a:moveTo>
                  <a:pt x="473" y="0"/>
                </a:moveTo>
                <a:lnTo>
                  <a:pt x="454" y="263"/>
                </a:lnTo>
                <a:lnTo>
                  <a:pt x="0" y="443"/>
                </a:lnTo>
                <a:lnTo>
                  <a:pt x="14" y="180"/>
                </a:lnTo>
                <a:lnTo>
                  <a:pt x="47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flipH="1">
            <a:off x="4610101" y="3401616"/>
            <a:ext cx="364331" cy="471488"/>
          </a:xfrm>
          <a:custGeom>
            <a:avLst/>
            <a:gdLst>
              <a:gd name="T0" fmla="*/ 126 w 129"/>
              <a:gd name="T1" fmla="*/ 45 h 167"/>
              <a:gd name="T2" fmla="*/ 90 w 129"/>
              <a:gd name="T3" fmla="*/ 55 h 167"/>
              <a:gd name="T4" fmla="*/ 0 w 129"/>
              <a:gd name="T5" fmla="*/ 0 h 167"/>
              <a:gd name="T6" fmla="*/ 0 w 129"/>
              <a:gd name="T7" fmla="*/ 111 h 167"/>
              <a:gd name="T8" fmla="*/ 54 w 129"/>
              <a:gd name="T9" fmla="*/ 164 h 167"/>
              <a:gd name="T10" fmla="*/ 82 w 129"/>
              <a:gd name="T11" fmla="*/ 167 h 167"/>
              <a:gd name="T12" fmla="*/ 98 w 129"/>
              <a:gd name="T13" fmla="*/ 165 h 167"/>
              <a:gd name="T14" fmla="*/ 110 w 129"/>
              <a:gd name="T15" fmla="*/ 162 h 167"/>
              <a:gd name="T16" fmla="*/ 110 w 129"/>
              <a:gd name="T17" fmla="*/ 162 h 167"/>
              <a:gd name="T18" fmla="*/ 127 w 129"/>
              <a:gd name="T19" fmla="*/ 155 h 167"/>
              <a:gd name="T20" fmla="*/ 129 w 129"/>
              <a:gd name="T21" fmla="*/ 44 h 167"/>
              <a:gd name="T22" fmla="*/ 126 w 129"/>
              <a:gd name="T23" fmla="*/ 45 h 167"/>
              <a:gd name="T24" fmla="*/ 126 w 129"/>
              <a:gd name="T25" fmla="*/ 4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" h="167">
                <a:moveTo>
                  <a:pt x="126" y="45"/>
                </a:moveTo>
                <a:cubicBezTo>
                  <a:pt x="115" y="51"/>
                  <a:pt x="103" y="54"/>
                  <a:pt x="90" y="55"/>
                </a:cubicBezTo>
                <a:cubicBezTo>
                  <a:pt x="56" y="59"/>
                  <a:pt x="0" y="43"/>
                  <a:pt x="0" y="0"/>
                </a:cubicBezTo>
                <a:cubicBezTo>
                  <a:pt x="0" y="37"/>
                  <a:pt x="0" y="74"/>
                  <a:pt x="0" y="111"/>
                </a:cubicBezTo>
                <a:cubicBezTo>
                  <a:pt x="0" y="139"/>
                  <a:pt x="28" y="159"/>
                  <a:pt x="54" y="164"/>
                </a:cubicBezTo>
                <a:cubicBezTo>
                  <a:pt x="63" y="166"/>
                  <a:pt x="73" y="167"/>
                  <a:pt x="82" y="167"/>
                </a:cubicBezTo>
                <a:cubicBezTo>
                  <a:pt x="87" y="167"/>
                  <a:pt x="93" y="166"/>
                  <a:pt x="98" y="165"/>
                </a:cubicBezTo>
                <a:cubicBezTo>
                  <a:pt x="101" y="165"/>
                  <a:pt x="107" y="162"/>
                  <a:pt x="110" y="162"/>
                </a:cubicBezTo>
                <a:cubicBezTo>
                  <a:pt x="110" y="162"/>
                  <a:pt x="110" y="162"/>
                  <a:pt x="110" y="162"/>
                </a:cubicBezTo>
                <a:cubicBezTo>
                  <a:pt x="116" y="160"/>
                  <a:pt x="122" y="158"/>
                  <a:pt x="127" y="155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28" y="44"/>
                  <a:pt x="127" y="45"/>
                  <a:pt x="126" y="45"/>
                </a:cubicBezTo>
                <a:cubicBezTo>
                  <a:pt x="125" y="46"/>
                  <a:pt x="127" y="45"/>
                  <a:pt x="126" y="45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H="1">
            <a:off x="3640933" y="3549254"/>
            <a:ext cx="554831" cy="523875"/>
          </a:xfrm>
          <a:custGeom>
            <a:avLst/>
            <a:gdLst>
              <a:gd name="T0" fmla="*/ 194 w 197"/>
              <a:gd name="T1" fmla="*/ 65 h 186"/>
              <a:gd name="T2" fmla="*/ 123 w 197"/>
              <a:gd name="T3" fmla="*/ 5 h 186"/>
              <a:gd name="T4" fmla="*/ 55 w 197"/>
              <a:gd name="T5" fmla="*/ 9 h 186"/>
              <a:gd name="T6" fmla="*/ 4 w 197"/>
              <a:gd name="T7" fmla="*/ 64 h 186"/>
              <a:gd name="T8" fmla="*/ 2 w 197"/>
              <a:gd name="T9" fmla="*/ 118 h 186"/>
              <a:gd name="T10" fmla="*/ 0 w 197"/>
              <a:gd name="T11" fmla="*/ 178 h 186"/>
              <a:gd name="T12" fmla="*/ 91 w 197"/>
              <a:gd name="T13" fmla="*/ 114 h 186"/>
              <a:gd name="T14" fmla="*/ 189 w 197"/>
              <a:gd name="T15" fmla="*/ 186 h 186"/>
              <a:gd name="T16" fmla="*/ 192 w 197"/>
              <a:gd name="T17" fmla="*/ 123 h 186"/>
              <a:gd name="T18" fmla="*/ 194 w 197"/>
              <a:gd name="T19" fmla="*/ 6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" h="186">
                <a:moveTo>
                  <a:pt x="194" y="65"/>
                </a:moveTo>
                <a:cubicBezTo>
                  <a:pt x="189" y="31"/>
                  <a:pt x="154" y="11"/>
                  <a:pt x="123" y="5"/>
                </a:cubicBezTo>
                <a:cubicBezTo>
                  <a:pt x="101" y="0"/>
                  <a:pt x="76" y="2"/>
                  <a:pt x="55" y="9"/>
                </a:cubicBezTo>
                <a:cubicBezTo>
                  <a:pt x="31" y="17"/>
                  <a:pt x="7" y="36"/>
                  <a:pt x="4" y="64"/>
                </a:cubicBezTo>
                <a:cubicBezTo>
                  <a:pt x="2" y="82"/>
                  <a:pt x="3" y="100"/>
                  <a:pt x="2" y="118"/>
                </a:cubicBezTo>
                <a:cubicBezTo>
                  <a:pt x="1" y="138"/>
                  <a:pt x="0" y="158"/>
                  <a:pt x="0" y="178"/>
                </a:cubicBezTo>
                <a:cubicBezTo>
                  <a:pt x="2" y="134"/>
                  <a:pt x="53" y="114"/>
                  <a:pt x="91" y="114"/>
                </a:cubicBezTo>
                <a:cubicBezTo>
                  <a:pt x="131" y="113"/>
                  <a:pt x="191" y="137"/>
                  <a:pt x="189" y="186"/>
                </a:cubicBezTo>
                <a:cubicBezTo>
                  <a:pt x="190" y="165"/>
                  <a:pt x="191" y="144"/>
                  <a:pt x="192" y="123"/>
                </a:cubicBezTo>
                <a:cubicBezTo>
                  <a:pt x="193" y="105"/>
                  <a:pt x="197" y="84"/>
                  <a:pt x="194" y="65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H="1">
            <a:off x="5809060" y="3323035"/>
            <a:ext cx="313135" cy="722709"/>
          </a:xfrm>
          <a:custGeom>
            <a:avLst/>
            <a:gdLst>
              <a:gd name="T0" fmla="*/ 256 w 263"/>
              <a:gd name="T1" fmla="*/ 344 h 607"/>
              <a:gd name="T2" fmla="*/ 263 w 263"/>
              <a:gd name="T3" fmla="*/ 607 h 607"/>
              <a:gd name="T4" fmla="*/ 10 w 263"/>
              <a:gd name="T5" fmla="*/ 265 h 607"/>
              <a:gd name="T6" fmla="*/ 0 w 263"/>
              <a:gd name="T7" fmla="*/ 0 h 607"/>
              <a:gd name="T8" fmla="*/ 256 w 263"/>
              <a:gd name="T9" fmla="*/ 344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607">
                <a:moveTo>
                  <a:pt x="256" y="344"/>
                </a:moveTo>
                <a:lnTo>
                  <a:pt x="263" y="607"/>
                </a:lnTo>
                <a:lnTo>
                  <a:pt x="10" y="265"/>
                </a:lnTo>
                <a:lnTo>
                  <a:pt x="0" y="0"/>
                </a:lnTo>
                <a:lnTo>
                  <a:pt x="256" y="34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 flipH="1">
            <a:off x="3420666" y="3833813"/>
            <a:ext cx="267891" cy="313134"/>
          </a:xfrm>
          <a:custGeom>
            <a:avLst/>
            <a:gdLst>
              <a:gd name="T0" fmla="*/ 225 w 225"/>
              <a:gd name="T1" fmla="*/ 0 h 263"/>
              <a:gd name="T2" fmla="*/ 209 w 225"/>
              <a:gd name="T3" fmla="*/ 263 h 263"/>
              <a:gd name="T4" fmla="*/ 0 w 225"/>
              <a:gd name="T5" fmla="*/ 263 h 263"/>
              <a:gd name="T6" fmla="*/ 14 w 225"/>
              <a:gd name="T7" fmla="*/ 0 h 263"/>
              <a:gd name="T8" fmla="*/ 225 w 225"/>
              <a:gd name="T9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263">
                <a:moveTo>
                  <a:pt x="225" y="0"/>
                </a:moveTo>
                <a:lnTo>
                  <a:pt x="209" y="263"/>
                </a:lnTo>
                <a:lnTo>
                  <a:pt x="0" y="263"/>
                </a:lnTo>
                <a:lnTo>
                  <a:pt x="14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flipH="1">
            <a:off x="4156473" y="3827860"/>
            <a:ext cx="492919" cy="316706"/>
          </a:xfrm>
          <a:custGeom>
            <a:avLst/>
            <a:gdLst>
              <a:gd name="T0" fmla="*/ 414 w 414"/>
              <a:gd name="T1" fmla="*/ 3 h 266"/>
              <a:gd name="T2" fmla="*/ 407 w 414"/>
              <a:gd name="T3" fmla="*/ 266 h 266"/>
              <a:gd name="T4" fmla="*/ 0 w 414"/>
              <a:gd name="T5" fmla="*/ 263 h 266"/>
              <a:gd name="T6" fmla="*/ 4 w 414"/>
              <a:gd name="T7" fmla="*/ 0 h 266"/>
              <a:gd name="T8" fmla="*/ 414 w 414"/>
              <a:gd name="T9" fmla="*/ 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66">
                <a:moveTo>
                  <a:pt x="414" y="3"/>
                </a:moveTo>
                <a:lnTo>
                  <a:pt x="407" y="266"/>
                </a:lnTo>
                <a:lnTo>
                  <a:pt x="0" y="263"/>
                </a:lnTo>
                <a:lnTo>
                  <a:pt x="4" y="0"/>
                </a:lnTo>
                <a:lnTo>
                  <a:pt x="414" y="3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4661298" y="3580210"/>
            <a:ext cx="33338" cy="560784"/>
          </a:xfrm>
          <a:custGeom>
            <a:avLst/>
            <a:gdLst>
              <a:gd name="T0" fmla="*/ 28 w 28"/>
              <a:gd name="T1" fmla="*/ 0 h 471"/>
              <a:gd name="T2" fmla="*/ 23 w 28"/>
              <a:gd name="T3" fmla="*/ 265 h 471"/>
              <a:gd name="T4" fmla="*/ 0 w 28"/>
              <a:gd name="T5" fmla="*/ 471 h 471"/>
              <a:gd name="T6" fmla="*/ 4 w 28"/>
              <a:gd name="T7" fmla="*/ 208 h 471"/>
              <a:gd name="T8" fmla="*/ 28 w 28"/>
              <a:gd name="T9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471">
                <a:moveTo>
                  <a:pt x="28" y="0"/>
                </a:moveTo>
                <a:lnTo>
                  <a:pt x="23" y="265"/>
                </a:lnTo>
                <a:lnTo>
                  <a:pt x="0" y="471"/>
                </a:lnTo>
                <a:lnTo>
                  <a:pt x="4" y="208"/>
                </a:lnTo>
                <a:lnTo>
                  <a:pt x="28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2" name="Freeform 14"/>
          <p:cNvSpPr>
            <a:spLocks/>
          </p:cNvSpPr>
          <p:nvPr/>
        </p:nvSpPr>
        <p:spPr bwMode="auto">
          <a:xfrm flipH="1">
            <a:off x="4689873" y="3827860"/>
            <a:ext cx="227410" cy="313134"/>
          </a:xfrm>
          <a:custGeom>
            <a:avLst/>
            <a:gdLst>
              <a:gd name="T0" fmla="*/ 52 w 191"/>
              <a:gd name="T1" fmla="*/ 0 h 263"/>
              <a:gd name="T2" fmla="*/ 0 w 191"/>
              <a:gd name="T3" fmla="*/ 0 h 263"/>
              <a:gd name="T4" fmla="*/ 0 w 191"/>
              <a:gd name="T5" fmla="*/ 263 h 263"/>
              <a:gd name="T6" fmla="*/ 49 w 191"/>
              <a:gd name="T7" fmla="*/ 263 h 263"/>
              <a:gd name="T8" fmla="*/ 187 w 191"/>
              <a:gd name="T9" fmla="*/ 263 h 263"/>
              <a:gd name="T10" fmla="*/ 191 w 191"/>
              <a:gd name="T11" fmla="*/ 0 h 263"/>
              <a:gd name="T12" fmla="*/ 52 w 191"/>
              <a:gd name="T13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263">
                <a:moveTo>
                  <a:pt x="52" y="0"/>
                </a:moveTo>
                <a:lnTo>
                  <a:pt x="0" y="0"/>
                </a:lnTo>
                <a:lnTo>
                  <a:pt x="0" y="263"/>
                </a:lnTo>
                <a:lnTo>
                  <a:pt x="49" y="263"/>
                </a:lnTo>
                <a:lnTo>
                  <a:pt x="187" y="263"/>
                </a:lnTo>
                <a:lnTo>
                  <a:pt x="191" y="0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3" name="Freeform 15"/>
          <p:cNvSpPr>
            <a:spLocks/>
          </p:cNvSpPr>
          <p:nvPr/>
        </p:nvSpPr>
        <p:spPr bwMode="auto">
          <a:xfrm flipH="1">
            <a:off x="5219701" y="3821907"/>
            <a:ext cx="639366" cy="316706"/>
          </a:xfrm>
          <a:custGeom>
            <a:avLst/>
            <a:gdLst>
              <a:gd name="T0" fmla="*/ 535 w 537"/>
              <a:gd name="T1" fmla="*/ 3 h 266"/>
              <a:gd name="T2" fmla="*/ 483 w 537"/>
              <a:gd name="T3" fmla="*/ 3 h 266"/>
              <a:gd name="T4" fmla="*/ 0 w 537"/>
              <a:gd name="T5" fmla="*/ 0 h 266"/>
              <a:gd name="T6" fmla="*/ 7 w 537"/>
              <a:gd name="T7" fmla="*/ 263 h 266"/>
              <a:gd name="T8" fmla="*/ 485 w 537"/>
              <a:gd name="T9" fmla="*/ 266 h 266"/>
              <a:gd name="T10" fmla="*/ 537 w 537"/>
              <a:gd name="T11" fmla="*/ 266 h 266"/>
              <a:gd name="T12" fmla="*/ 535 w 537"/>
              <a:gd name="T13" fmla="*/ 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266">
                <a:moveTo>
                  <a:pt x="535" y="3"/>
                </a:moveTo>
                <a:lnTo>
                  <a:pt x="483" y="3"/>
                </a:lnTo>
                <a:lnTo>
                  <a:pt x="0" y="0"/>
                </a:lnTo>
                <a:lnTo>
                  <a:pt x="7" y="263"/>
                </a:lnTo>
                <a:lnTo>
                  <a:pt x="485" y="266"/>
                </a:lnTo>
                <a:lnTo>
                  <a:pt x="537" y="266"/>
                </a:lnTo>
                <a:lnTo>
                  <a:pt x="535" y="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4" name="Freeform 16"/>
          <p:cNvSpPr>
            <a:spLocks/>
          </p:cNvSpPr>
          <p:nvPr/>
        </p:nvSpPr>
        <p:spPr bwMode="auto">
          <a:xfrm flipH="1">
            <a:off x="3690939" y="3757613"/>
            <a:ext cx="84535" cy="420290"/>
          </a:xfrm>
          <a:custGeom>
            <a:avLst/>
            <a:gdLst>
              <a:gd name="T0" fmla="*/ 29 w 30"/>
              <a:gd name="T1" fmla="*/ 7 h 149"/>
              <a:gd name="T2" fmla="*/ 5 w 30"/>
              <a:gd name="T3" fmla="*/ 38 h 149"/>
              <a:gd name="T4" fmla="*/ 0 w 30"/>
              <a:gd name="T5" fmla="*/ 149 h 149"/>
              <a:gd name="T6" fmla="*/ 24 w 30"/>
              <a:gd name="T7" fmla="*/ 113 h 149"/>
              <a:gd name="T8" fmla="*/ 30 w 30"/>
              <a:gd name="T9" fmla="*/ 0 h 149"/>
              <a:gd name="T10" fmla="*/ 29 w 30"/>
              <a:gd name="T11" fmla="*/ 7 h 149"/>
              <a:gd name="T12" fmla="*/ 29 w 30"/>
              <a:gd name="T13" fmla="*/ 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149">
                <a:moveTo>
                  <a:pt x="29" y="7"/>
                </a:moveTo>
                <a:cubicBezTo>
                  <a:pt x="26" y="20"/>
                  <a:pt x="16" y="31"/>
                  <a:pt x="5" y="38"/>
                </a:cubicBezTo>
                <a:cubicBezTo>
                  <a:pt x="0" y="149"/>
                  <a:pt x="0" y="149"/>
                  <a:pt x="0" y="149"/>
                </a:cubicBezTo>
                <a:cubicBezTo>
                  <a:pt x="12" y="140"/>
                  <a:pt x="22" y="128"/>
                  <a:pt x="24" y="113"/>
                </a:cubicBezTo>
                <a:cubicBezTo>
                  <a:pt x="28" y="75"/>
                  <a:pt x="28" y="37"/>
                  <a:pt x="30" y="0"/>
                </a:cubicBezTo>
                <a:cubicBezTo>
                  <a:pt x="30" y="2"/>
                  <a:pt x="29" y="4"/>
                  <a:pt x="29" y="7"/>
                </a:cubicBezTo>
                <a:cubicBezTo>
                  <a:pt x="29" y="7"/>
                  <a:pt x="29" y="4"/>
                  <a:pt x="29" y="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5" name="Freeform 17"/>
          <p:cNvSpPr>
            <a:spLocks/>
          </p:cNvSpPr>
          <p:nvPr/>
        </p:nvSpPr>
        <p:spPr bwMode="auto">
          <a:xfrm flipH="1">
            <a:off x="4063604" y="3737372"/>
            <a:ext cx="90488" cy="438150"/>
          </a:xfrm>
          <a:custGeom>
            <a:avLst/>
            <a:gdLst>
              <a:gd name="T0" fmla="*/ 28 w 32"/>
              <a:gd name="T1" fmla="*/ 42 h 155"/>
              <a:gd name="T2" fmla="*/ 4 w 32"/>
              <a:gd name="T3" fmla="*/ 0 h 155"/>
              <a:gd name="T4" fmla="*/ 1 w 32"/>
              <a:gd name="T5" fmla="*/ 102 h 155"/>
              <a:gd name="T6" fmla="*/ 27 w 32"/>
              <a:gd name="T7" fmla="*/ 155 h 155"/>
              <a:gd name="T8" fmla="*/ 32 w 32"/>
              <a:gd name="T9" fmla="*/ 44 h 155"/>
              <a:gd name="T10" fmla="*/ 28 w 32"/>
              <a:gd name="T11" fmla="*/ 42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155">
                <a:moveTo>
                  <a:pt x="28" y="42"/>
                </a:moveTo>
                <a:cubicBezTo>
                  <a:pt x="14" y="32"/>
                  <a:pt x="4" y="17"/>
                  <a:pt x="4" y="0"/>
                </a:cubicBezTo>
                <a:cubicBezTo>
                  <a:pt x="3" y="34"/>
                  <a:pt x="2" y="68"/>
                  <a:pt x="1" y="102"/>
                </a:cubicBezTo>
                <a:cubicBezTo>
                  <a:pt x="0" y="125"/>
                  <a:pt x="8" y="143"/>
                  <a:pt x="27" y="155"/>
                </a:cubicBezTo>
                <a:cubicBezTo>
                  <a:pt x="32" y="44"/>
                  <a:pt x="32" y="44"/>
                  <a:pt x="32" y="44"/>
                </a:cubicBezTo>
                <a:cubicBezTo>
                  <a:pt x="30" y="44"/>
                  <a:pt x="29" y="43"/>
                  <a:pt x="28" y="4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6" name="Freeform 18"/>
          <p:cNvSpPr>
            <a:spLocks/>
          </p:cNvSpPr>
          <p:nvPr/>
        </p:nvSpPr>
        <p:spPr bwMode="auto">
          <a:xfrm flipH="1">
            <a:off x="4793457" y="3858817"/>
            <a:ext cx="36910" cy="401240"/>
          </a:xfrm>
          <a:custGeom>
            <a:avLst/>
            <a:gdLst>
              <a:gd name="T0" fmla="*/ 10 w 13"/>
              <a:gd name="T1" fmla="*/ 23 h 142"/>
              <a:gd name="T2" fmla="*/ 1 w 13"/>
              <a:gd name="T3" fmla="*/ 0 h 142"/>
              <a:gd name="T4" fmla="*/ 0 w 13"/>
              <a:gd name="T5" fmla="*/ 111 h 142"/>
              <a:gd name="T6" fmla="*/ 10 w 13"/>
              <a:gd name="T7" fmla="*/ 142 h 142"/>
              <a:gd name="T8" fmla="*/ 10 w 13"/>
              <a:gd name="T9" fmla="*/ 86 h 142"/>
              <a:gd name="T10" fmla="*/ 10 w 13"/>
              <a:gd name="T11" fmla="*/ 23 h 142"/>
              <a:gd name="T12" fmla="*/ 10 w 13"/>
              <a:gd name="T13" fmla="*/ 23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42">
                <a:moveTo>
                  <a:pt x="10" y="23"/>
                </a:moveTo>
                <a:cubicBezTo>
                  <a:pt x="9" y="15"/>
                  <a:pt x="6" y="7"/>
                  <a:pt x="1" y="0"/>
                </a:cubicBezTo>
                <a:cubicBezTo>
                  <a:pt x="0" y="111"/>
                  <a:pt x="0" y="111"/>
                  <a:pt x="0" y="111"/>
                </a:cubicBezTo>
                <a:cubicBezTo>
                  <a:pt x="6" y="120"/>
                  <a:pt x="10" y="131"/>
                  <a:pt x="10" y="142"/>
                </a:cubicBezTo>
                <a:cubicBezTo>
                  <a:pt x="10" y="123"/>
                  <a:pt x="10" y="104"/>
                  <a:pt x="10" y="86"/>
                </a:cubicBezTo>
                <a:cubicBezTo>
                  <a:pt x="11" y="65"/>
                  <a:pt x="13" y="43"/>
                  <a:pt x="10" y="23"/>
                </a:cubicBezTo>
                <a:cubicBezTo>
                  <a:pt x="10" y="21"/>
                  <a:pt x="11" y="26"/>
                  <a:pt x="10" y="23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7" name="Freeform 19"/>
          <p:cNvSpPr>
            <a:spLocks/>
          </p:cNvSpPr>
          <p:nvPr/>
        </p:nvSpPr>
        <p:spPr bwMode="auto">
          <a:xfrm flipH="1">
            <a:off x="5310188" y="3856435"/>
            <a:ext cx="33338" cy="406003"/>
          </a:xfrm>
          <a:custGeom>
            <a:avLst/>
            <a:gdLst>
              <a:gd name="T0" fmla="*/ 2 w 12"/>
              <a:gd name="T1" fmla="*/ 135 h 144"/>
              <a:gd name="T2" fmla="*/ 12 w 12"/>
              <a:gd name="T3" fmla="*/ 112 h 144"/>
              <a:gd name="T4" fmla="*/ 11 w 12"/>
              <a:gd name="T5" fmla="*/ 0 h 144"/>
              <a:gd name="T6" fmla="*/ 0 w 12"/>
              <a:gd name="T7" fmla="*/ 33 h 144"/>
              <a:gd name="T8" fmla="*/ 2 w 12"/>
              <a:gd name="T9" fmla="*/ 144 h 144"/>
              <a:gd name="T10" fmla="*/ 2 w 12"/>
              <a:gd name="T11" fmla="*/ 135 h 144"/>
              <a:gd name="T12" fmla="*/ 2 w 12"/>
              <a:gd name="T13" fmla="*/ 135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44">
                <a:moveTo>
                  <a:pt x="2" y="135"/>
                </a:moveTo>
                <a:cubicBezTo>
                  <a:pt x="4" y="127"/>
                  <a:pt x="7" y="119"/>
                  <a:pt x="12" y="112"/>
                </a:cubicBezTo>
                <a:cubicBezTo>
                  <a:pt x="11" y="0"/>
                  <a:pt x="11" y="0"/>
                  <a:pt x="11" y="0"/>
                </a:cubicBezTo>
                <a:cubicBezTo>
                  <a:pt x="4" y="10"/>
                  <a:pt x="0" y="21"/>
                  <a:pt x="0" y="33"/>
                </a:cubicBezTo>
                <a:cubicBezTo>
                  <a:pt x="1" y="70"/>
                  <a:pt x="1" y="107"/>
                  <a:pt x="2" y="144"/>
                </a:cubicBezTo>
                <a:cubicBezTo>
                  <a:pt x="2" y="141"/>
                  <a:pt x="2" y="138"/>
                  <a:pt x="2" y="135"/>
                </a:cubicBezTo>
                <a:cubicBezTo>
                  <a:pt x="3" y="133"/>
                  <a:pt x="2" y="135"/>
                  <a:pt x="2" y="13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8" name="Freeform 20"/>
          <p:cNvSpPr>
            <a:spLocks/>
          </p:cNvSpPr>
          <p:nvPr/>
        </p:nvSpPr>
        <p:spPr bwMode="auto">
          <a:xfrm flipH="1">
            <a:off x="4844653" y="3946922"/>
            <a:ext cx="453629" cy="476250"/>
          </a:xfrm>
          <a:custGeom>
            <a:avLst/>
            <a:gdLst>
              <a:gd name="T0" fmla="*/ 160 w 161"/>
              <a:gd name="T1" fmla="*/ 7 h 169"/>
              <a:gd name="T2" fmla="*/ 58 w 161"/>
              <a:gd name="T3" fmla="*/ 55 h 169"/>
              <a:gd name="T4" fmla="*/ 58 w 161"/>
              <a:gd name="T5" fmla="*/ 55 h 169"/>
              <a:gd name="T6" fmla="*/ 0 w 161"/>
              <a:gd name="T7" fmla="*/ 0 h 169"/>
              <a:gd name="T8" fmla="*/ 1 w 161"/>
              <a:gd name="T9" fmla="*/ 101 h 169"/>
              <a:gd name="T10" fmla="*/ 28 w 161"/>
              <a:gd name="T11" fmla="*/ 153 h 169"/>
              <a:gd name="T12" fmla="*/ 89 w 161"/>
              <a:gd name="T13" fmla="*/ 168 h 169"/>
              <a:gd name="T14" fmla="*/ 160 w 161"/>
              <a:gd name="T15" fmla="*/ 106 h 169"/>
              <a:gd name="T16" fmla="*/ 161 w 161"/>
              <a:gd name="T17" fmla="*/ 0 h 169"/>
              <a:gd name="T18" fmla="*/ 160 w 161"/>
              <a:gd name="T19" fmla="*/ 7 h 169"/>
              <a:gd name="T20" fmla="*/ 160 w 161"/>
              <a:gd name="T21" fmla="*/ 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1" h="169">
                <a:moveTo>
                  <a:pt x="160" y="7"/>
                </a:moveTo>
                <a:cubicBezTo>
                  <a:pt x="150" y="50"/>
                  <a:pt x="96" y="62"/>
                  <a:pt x="58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32" y="49"/>
                  <a:pt x="1" y="31"/>
                  <a:pt x="0" y="0"/>
                </a:cubicBezTo>
                <a:cubicBezTo>
                  <a:pt x="1" y="34"/>
                  <a:pt x="1" y="68"/>
                  <a:pt x="1" y="101"/>
                </a:cubicBezTo>
                <a:cubicBezTo>
                  <a:pt x="2" y="123"/>
                  <a:pt x="8" y="141"/>
                  <a:pt x="28" y="153"/>
                </a:cubicBezTo>
                <a:cubicBezTo>
                  <a:pt x="46" y="165"/>
                  <a:pt x="68" y="169"/>
                  <a:pt x="89" y="168"/>
                </a:cubicBezTo>
                <a:cubicBezTo>
                  <a:pt x="124" y="168"/>
                  <a:pt x="160" y="143"/>
                  <a:pt x="160" y="106"/>
                </a:cubicBezTo>
                <a:cubicBezTo>
                  <a:pt x="160" y="71"/>
                  <a:pt x="161" y="35"/>
                  <a:pt x="161" y="0"/>
                </a:cubicBezTo>
                <a:cubicBezTo>
                  <a:pt x="161" y="2"/>
                  <a:pt x="161" y="5"/>
                  <a:pt x="160" y="7"/>
                </a:cubicBezTo>
                <a:cubicBezTo>
                  <a:pt x="160" y="7"/>
                  <a:pt x="161" y="5"/>
                  <a:pt x="160" y="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9" name="Freeform 21"/>
          <p:cNvSpPr>
            <a:spLocks/>
          </p:cNvSpPr>
          <p:nvPr/>
        </p:nvSpPr>
        <p:spPr bwMode="auto">
          <a:xfrm flipH="1">
            <a:off x="4339829" y="3862387"/>
            <a:ext cx="313135" cy="746522"/>
          </a:xfrm>
          <a:custGeom>
            <a:avLst/>
            <a:gdLst>
              <a:gd name="T0" fmla="*/ 33 w 263"/>
              <a:gd name="T1" fmla="*/ 322 h 627"/>
              <a:gd name="T2" fmla="*/ 5 w 263"/>
              <a:gd name="T3" fmla="*/ 364 h 627"/>
              <a:gd name="T4" fmla="*/ 0 w 263"/>
              <a:gd name="T5" fmla="*/ 627 h 627"/>
              <a:gd name="T6" fmla="*/ 29 w 263"/>
              <a:gd name="T7" fmla="*/ 585 h 627"/>
              <a:gd name="T8" fmla="*/ 256 w 263"/>
              <a:gd name="T9" fmla="*/ 263 h 627"/>
              <a:gd name="T10" fmla="*/ 263 w 263"/>
              <a:gd name="T11" fmla="*/ 0 h 627"/>
              <a:gd name="T12" fmla="*/ 33 w 263"/>
              <a:gd name="T13" fmla="*/ 322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3" h="627">
                <a:moveTo>
                  <a:pt x="33" y="322"/>
                </a:moveTo>
                <a:lnTo>
                  <a:pt x="5" y="364"/>
                </a:lnTo>
                <a:lnTo>
                  <a:pt x="0" y="627"/>
                </a:lnTo>
                <a:lnTo>
                  <a:pt x="29" y="585"/>
                </a:lnTo>
                <a:lnTo>
                  <a:pt x="256" y="263"/>
                </a:lnTo>
                <a:lnTo>
                  <a:pt x="263" y="0"/>
                </a:lnTo>
                <a:lnTo>
                  <a:pt x="33" y="32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4" name="Freeform 22"/>
          <p:cNvSpPr>
            <a:spLocks/>
          </p:cNvSpPr>
          <p:nvPr/>
        </p:nvSpPr>
        <p:spPr bwMode="auto">
          <a:xfrm flipH="1">
            <a:off x="4235054" y="4223147"/>
            <a:ext cx="325041" cy="533400"/>
          </a:xfrm>
          <a:custGeom>
            <a:avLst/>
            <a:gdLst>
              <a:gd name="T0" fmla="*/ 112 w 115"/>
              <a:gd name="T1" fmla="*/ 69 h 189"/>
              <a:gd name="T2" fmla="*/ 2 w 115"/>
              <a:gd name="T3" fmla="*/ 5 h 189"/>
              <a:gd name="T4" fmla="*/ 0 w 115"/>
              <a:gd name="T5" fmla="*/ 116 h 189"/>
              <a:gd name="T6" fmla="*/ 109 w 115"/>
              <a:gd name="T7" fmla="*/ 189 h 189"/>
              <a:gd name="T8" fmla="*/ 111 w 115"/>
              <a:gd name="T9" fmla="*/ 130 h 189"/>
              <a:gd name="T10" fmla="*/ 112 w 115"/>
              <a:gd name="T11" fmla="*/ 69 h 189"/>
              <a:gd name="T12" fmla="*/ 112 w 115"/>
              <a:gd name="T13" fmla="*/ 6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89">
                <a:moveTo>
                  <a:pt x="112" y="69"/>
                </a:moveTo>
                <a:cubicBezTo>
                  <a:pt x="104" y="21"/>
                  <a:pt x="44" y="0"/>
                  <a:pt x="2" y="5"/>
                </a:cubicBezTo>
                <a:cubicBezTo>
                  <a:pt x="0" y="116"/>
                  <a:pt x="0" y="116"/>
                  <a:pt x="0" y="116"/>
                </a:cubicBezTo>
                <a:cubicBezTo>
                  <a:pt x="44" y="112"/>
                  <a:pt x="110" y="135"/>
                  <a:pt x="109" y="189"/>
                </a:cubicBezTo>
                <a:cubicBezTo>
                  <a:pt x="109" y="169"/>
                  <a:pt x="110" y="150"/>
                  <a:pt x="111" y="130"/>
                </a:cubicBezTo>
                <a:cubicBezTo>
                  <a:pt x="111" y="110"/>
                  <a:pt x="115" y="88"/>
                  <a:pt x="112" y="69"/>
                </a:cubicBezTo>
                <a:cubicBezTo>
                  <a:pt x="111" y="65"/>
                  <a:pt x="112" y="72"/>
                  <a:pt x="112" y="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7" name="Freeform 23"/>
          <p:cNvSpPr>
            <a:spLocks/>
          </p:cNvSpPr>
          <p:nvPr/>
        </p:nvSpPr>
        <p:spPr bwMode="auto">
          <a:xfrm flipH="1">
            <a:off x="5586414" y="4293394"/>
            <a:ext cx="594122" cy="544115"/>
          </a:xfrm>
          <a:custGeom>
            <a:avLst/>
            <a:gdLst>
              <a:gd name="T0" fmla="*/ 495 w 499"/>
              <a:gd name="T1" fmla="*/ 0 h 457"/>
              <a:gd name="T2" fmla="*/ 499 w 499"/>
              <a:gd name="T3" fmla="*/ 263 h 457"/>
              <a:gd name="T4" fmla="*/ 11 w 499"/>
              <a:gd name="T5" fmla="*/ 457 h 457"/>
              <a:gd name="T6" fmla="*/ 0 w 499"/>
              <a:gd name="T7" fmla="*/ 194 h 457"/>
              <a:gd name="T8" fmla="*/ 495 w 499"/>
              <a:gd name="T9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457">
                <a:moveTo>
                  <a:pt x="495" y="0"/>
                </a:moveTo>
                <a:lnTo>
                  <a:pt x="499" y="263"/>
                </a:lnTo>
                <a:lnTo>
                  <a:pt x="11" y="457"/>
                </a:lnTo>
                <a:lnTo>
                  <a:pt x="0" y="194"/>
                </a:lnTo>
                <a:lnTo>
                  <a:pt x="495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0" name="Freeform 24"/>
          <p:cNvSpPr>
            <a:spLocks/>
          </p:cNvSpPr>
          <p:nvPr/>
        </p:nvSpPr>
        <p:spPr bwMode="auto">
          <a:xfrm flipH="1">
            <a:off x="4288632" y="4439841"/>
            <a:ext cx="465535" cy="522684"/>
          </a:xfrm>
          <a:custGeom>
            <a:avLst/>
            <a:gdLst>
              <a:gd name="T0" fmla="*/ 164 w 165"/>
              <a:gd name="T1" fmla="*/ 8 h 185"/>
              <a:gd name="T2" fmla="*/ 162 w 165"/>
              <a:gd name="T3" fmla="*/ 15 h 185"/>
              <a:gd name="T4" fmla="*/ 156 w 165"/>
              <a:gd name="T5" fmla="*/ 26 h 185"/>
              <a:gd name="T6" fmla="*/ 134 w 165"/>
              <a:gd name="T7" fmla="*/ 46 h 185"/>
              <a:gd name="T8" fmla="*/ 84 w 165"/>
              <a:gd name="T9" fmla="*/ 58 h 185"/>
              <a:gd name="T10" fmla="*/ 2 w 165"/>
              <a:gd name="T11" fmla="*/ 0 h 185"/>
              <a:gd name="T12" fmla="*/ 0 w 165"/>
              <a:gd name="T13" fmla="*/ 111 h 185"/>
              <a:gd name="T14" fmla="*/ 138 w 165"/>
              <a:gd name="T15" fmla="*/ 152 h 185"/>
              <a:gd name="T16" fmla="*/ 159 w 165"/>
              <a:gd name="T17" fmla="*/ 126 h 185"/>
              <a:gd name="T18" fmla="*/ 159 w 165"/>
              <a:gd name="T19" fmla="*/ 126 h 185"/>
              <a:gd name="T20" fmla="*/ 161 w 165"/>
              <a:gd name="T21" fmla="*/ 119 h 185"/>
              <a:gd name="T22" fmla="*/ 161 w 165"/>
              <a:gd name="T23" fmla="*/ 119 h 185"/>
              <a:gd name="T24" fmla="*/ 163 w 165"/>
              <a:gd name="T25" fmla="*/ 61 h 185"/>
              <a:gd name="T26" fmla="*/ 165 w 165"/>
              <a:gd name="T27" fmla="*/ 0 h 185"/>
              <a:gd name="T28" fmla="*/ 164 w 165"/>
              <a:gd name="T29" fmla="*/ 8 h 185"/>
              <a:gd name="T30" fmla="*/ 164 w 165"/>
              <a:gd name="T31" fmla="*/ 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5" h="185">
                <a:moveTo>
                  <a:pt x="164" y="8"/>
                </a:moveTo>
                <a:cubicBezTo>
                  <a:pt x="165" y="7"/>
                  <a:pt x="162" y="16"/>
                  <a:pt x="162" y="15"/>
                </a:cubicBezTo>
                <a:cubicBezTo>
                  <a:pt x="161" y="19"/>
                  <a:pt x="158" y="23"/>
                  <a:pt x="156" y="26"/>
                </a:cubicBezTo>
                <a:cubicBezTo>
                  <a:pt x="150" y="34"/>
                  <a:pt x="142" y="41"/>
                  <a:pt x="134" y="46"/>
                </a:cubicBezTo>
                <a:cubicBezTo>
                  <a:pt x="119" y="54"/>
                  <a:pt x="102" y="58"/>
                  <a:pt x="84" y="58"/>
                </a:cubicBezTo>
                <a:cubicBezTo>
                  <a:pt x="50" y="58"/>
                  <a:pt x="4" y="39"/>
                  <a:pt x="2" y="0"/>
                </a:cubicBezTo>
                <a:cubicBezTo>
                  <a:pt x="0" y="111"/>
                  <a:pt x="0" y="111"/>
                  <a:pt x="0" y="111"/>
                </a:cubicBezTo>
                <a:cubicBezTo>
                  <a:pt x="3" y="170"/>
                  <a:pt x="100" y="185"/>
                  <a:pt x="138" y="152"/>
                </a:cubicBezTo>
                <a:cubicBezTo>
                  <a:pt x="147" y="145"/>
                  <a:pt x="154" y="137"/>
                  <a:pt x="159" y="126"/>
                </a:cubicBezTo>
                <a:cubicBezTo>
                  <a:pt x="159" y="126"/>
                  <a:pt x="159" y="126"/>
                  <a:pt x="159" y="126"/>
                </a:cubicBezTo>
                <a:cubicBezTo>
                  <a:pt x="160" y="124"/>
                  <a:pt x="160" y="121"/>
                  <a:pt x="161" y="119"/>
                </a:cubicBezTo>
                <a:cubicBezTo>
                  <a:pt x="161" y="119"/>
                  <a:pt x="161" y="119"/>
                  <a:pt x="161" y="119"/>
                </a:cubicBezTo>
                <a:cubicBezTo>
                  <a:pt x="164" y="100"/>
                  <a:pt x="163" y="79"/>
                  <a:pt x="163" y="61"/>
                </a:cubicBezTo>
                <a:cubicBezTo>
                  <a:pt x="164" y="41"/>
                  <a:pt x="164" y="21"/>
                  <a:pt x="165" y="0"/>
                </a:cubicBezTo>
                <a:cubicBezTo>
                  <a:pt x="165" y="3"/>
                  <a:pt x="164" y="5"/>
                  <a:pt x="164" y="8"/>
                </a:cubicBezTo>
                <a:cubicBezTo>
                  <a:pt x="164" y="8"/>
                  <a:pt x="164" y="5"/>
                  <a:pt x="164" y="8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9" name="Freeform 25"/>
          <p:cNvSpPr>
            <a:spLocks/>
          </p:cNvSpPr>
          <p:nvPr/>
        </p:nvSpPr>
        <p:spPr bwMode="auto">
          <a:xfrm flipH="1">
            <a:off x="4748214" y="4439842"/>
            <a:ext cx="360760" cy="821531"/>
          </a:xfrm>
          <a:custGeom>
            <a:avLst/>
            <a:gdLst>
              <a:gd name="T0" fmla="*/ 272 w 303"/>
              <a:gd name="T1" fmla="*/ 43 h 690"/>
              <a:gd name="T2" fmla="*/ 0 w 303"/>
              <a:gd name="T3" fmla="*/ 427 h 690"/>
              <a:gd name="T4" fmla="*/ 0 w 303"/>
              <a:gd name="T5" fmla="*/ 690 h 690"/>
              <a:gd name="T6" fmla="*/ 270 w 303"/>
              <a:gd name="T7" fmla="*/ 304 h 690"/>
              <a:gd name="T8" fmla="*/ 298 w 303"/>
              <a:gd name="T9" fmla="*/ 263 h 690"/>
              <a:gd name="T10" fmla="*/ 303 w 303"/>
              <a:gd name="T11" fmla="*/ 0 h 690"/>
              <a:gd name="T12" fmla="*/ 272 w 303"/>
              <a:gd name="T13" fmla="*/ 4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" h="690">
                <a:moveTo>
                  <a:pt x="272" y="43"/>
                </a:moveTo>
                <a:lnTo>
                  <a:pt x="0" y="427"/>
                </a:lnTo>
                <a:lnTo>
                  <a:pt x="0" y="690"/>
                </a:lnTo>
                <a:lnTo>
                  <a:pt x="270" y="304"/>
                </a:lnTo>
                <a:lnTo>
                  <a:pt x="298" y="263"/>
                </a:lnTo>
                <a:lnTo>
                  <a:pt x="303" y="0"/>
                </a:lnTo>
                <a:lnTo>
                  <a:pt x="272" y="4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0" name="Freeform 26"/>
          <p:cNvSpPr>
            <a:spLocks/>
          </p:cNvSpPr>
          <p:nvPr/>
        </p:nvSpPr>
        <p:spPr bwMode="auto">
          <a:xfrm flipH="1">
            <a:off x="5108972" y="4293394"/>
            <a:ext cx="482204" cy="967978"/>
          </a:xfrm>
          <a:custGeom>
            <a:avLst/>
            <a:gdLst>
              <a:gd name="T0" fmla="*/ 405 w 405"/>
              <a:gd name="T1" fmla="*/ 550 h 813"/>
              <a:gd name="T2" fmla="*/ 405 w 405"/>
              <a:gd name="T3" fmla="*/ 813 h 813"/>
              <a:gd name="T4" fmla="*/ 4 w 405"/>
              <a:gd name="T5" fmla="*/ 263 h 813"/>
              <a:gd name="T6" fmla="*/ 0 w 405"/>
              <a:gd name="T7" fmla="*/ 0 h 813"/>
              <a:gd name="T8" fmla="*/ 405 w 405"/>
              <a:gd name="T9" fmla="*/ 550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813">
                <a:moveTo>
                  <a:pt x="405" y="550"/>
                </a:moveTo>
                <a:lnTo>
                  <a:pt x="405" y="813"/>
                </a:lnTo>
                <a:lnTo>
                  <a:pt x="4" y="263"/>
                </a:lnTo>
                <a:lnTo>
                  <a:pt x="0" y="0"/>
                </a:lnTo>
                <a:lnTo>
                  <a:pt x="405" y="55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1" name="Freeform 27"/>
          <p:cNvSpPr>
            <a:spLocks/>
          </p:cNvSpPr>
          <p:nvPr/>
        </p:nvSpPr>
        <p:spPr bwMode="auto">
          <a:xfrm flipH="1">
            <a:off x="2872980" y="4493419"/>
            <a:ext cx="1974056" cy="1126331"/>
          </a:xfrm>
          <a:custGeom>
            <a:avLst/>
            <a:gdLst>
              <a:gd name="T0" fmla="*/ 1658 w 1658"/>
              <a:gd name="T1" fmla="*/ 0 h 946"/>
              <a:gd name="T2" fmla="*/ 1634 w 1658"/>
              <a:gd name="T3" fmla="*/ 261 h 946"/>
              <a:gd name="T4" fmla="*/ 0 w 1658"/>
              <a:gd name="T5" fmla="*/ 946 h 946"/>
              <a:gd name="T6" fmla="*/ 2 w 1658"/>
              <a:gd name="T7" fmla="*/ 683 h 946"/>
              <a:gd name="T8" fmla="*/ 1658 w 1658"/>
              <a:gd name="T9" fmla="*/ 0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8" h="946">
                <a:moveTo>
                  <a:pt x="1658" y="0"/>
                </a:moveTo>
                <a:lnTo>
                  <a:pt x="1634" y="261"/>
                </a:lnTo>
                <a:lnTo>
                  <a:pt x="0" y="946"/>
                </a:lnTo>
                <a:lnTo>
                  <a:pt x="2" y="683"/>
                </a:lnTo>
                <a:lnTo>
                  <a:pt x="1658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2" name="Freeform 28"/>
          <p:cNvSpPr>
            <a:spLocks/>
          </p:cNvSpPr>
          <p:nvPr/>
        </p:nvSpPr>
        <p:spPr bwMode="auto">
          <a:xfrm flipH="1">
            <a:off x="4844654" y="4985148"/>
            <a:ext cx="236935" cy="634603"/>
          </a:xfrm>
          <a:custGeom>
            <a:avLst/>
            <a:gdLst>
              <a:gd name="T0" fmla="*/ 199 w 199"/>
              <a:gd name="T1" fmla="*/ 270 h 533"/>
              <a:gd name="T2" fmla="*/ 197 w 199"/>
              <a:gd name="T3" fmla="*/ 533 h 533"/>
              <a:gd name="T4" fmla="*/ 0 w 199"/>
              <a:gd name="T5" fmla="*/ 263 h 533"/>
              <a:gd name="T6" fmla="*/ 0 w 199"/>
              <a:gd name="T7" fmla="*/ 0 h 533"/>
              <a:gd name="T8" fmla="*/ 199 w 199"/>
              <a:gd name="T9" fmla="*/ 27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533">
                <a:moveTo>
                  <a:pt x="199" y="270"/>
                </a:moveTo>
                <a:lnTo>
                  <a:pt x="197" y="533"/>
                </a:lnTo>
                <a:lnTo>
                  <a:pt x="0" y="263"/>
                </a:lnTo>
                <a:lnTo>
                  <a:pt x="0" y="0"/>
                </a:lnTo>
                <a:lnTo>
                  <a:pt x="199" y="27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3" name="Freeform 29"/>
          <p:cNvSpPr>
            <a:spLocks/>
          </p:cNvSpPr>
          <p:nvPr/>
        </p:nvSpPr>
        <p:spPr bwMode="auto">
          <a:xfrm flipH="1">
            <a:off x="3121819" y="3044429"/>
            <a:ext cx="1852613" cy="789384"/>
          </a:xfrm>
          <a:custGeom>
            <a:avLst/>
            <a:gdLst>
              <a:gd name="T0" fmla="*/ 147 w 657"/>
              <a:gd name="T1" fmla="*/ 0 h 280"/>
              <a:gd name="T2" fmla="*/ 657 w 657"/>
              <a:gd name="T3" fmla="*/ 98 h 280"/>
              <a:gd name="T4" fmla="*/ 463 w 657"/>
              <a:gd name="T5" fmla="*/ 174 h 280"/>
              <a:gd name="T6" fmla="*/ 551 w 657"/>
              <a:gd name="T7" fmla="*/ 280 h 280"/>
              <a:gd name="T8" fmla="*/ 462 w 657"/>
              <a:gd name="T9" fmla="*/ 280 h 280"/>
              <a:gd name="T10" fmla="*/ 469 w 657"/>
              <a:gd name="T11" fmla="*/ 264 h 280"/>
              <a:gd name="T12" fmla="*/ 471 w 657"/>
              <a:gd name="T13" fmla="*/ 248 h 280"/>
              <a:gd name="T14" fmla="*/ 467 w 657"/>
              <a:gd name="T15" fmla="*/ 232 h 280"/>
              <a:gd name="T16" fmla="*/ 457 w 657"/>
              <a:gd name="T17" fmla="*/ 216 h 280"/>
              <a:gd name="T18" fmla="*/ 432 w 657"/>
              <a:gd name="T19" fmla="*/ 196 h 280"/>
              <a:gd name="T20" fmla="*/ 399 w 657"/>
              <a:gd name="T21" fmla="*/ 184 h 280"/>
              <a:gd name="T22" fmla="*/ 363 w 657"/>
              <a:gd name="T23" fmla="*/ 182 h 280"/>
              <a:gd name="T24" fmla="*/ 327 w 657"/>
              <a:gd name="T25" fmla="*/ 190 h 280"/>
              <a:gd name="T26" fmla="*/ 290 w 657"/>
              <a:gd name="T27" fmla="*/ 279 h 280"/>
              <a:gd name="T28" fmla="*/ 117 w 657"/>
              <a:gd name="T29" fmla="*/ 278 h 280"/>
              <a:gd name="T30" fmla="*/ 129 w 657"/>
              <a:gd name="T31" fmla="*/ 171 h 280"/>
              <a:gd name="T32" fmla="*/ 112 w 657"/>
              <a:gd name="T33" fmla="*/ 178 h 280"/>
              <a:gd name="T34" fmla="*/ 83 w 657"/>
              <a:gd name="T35" fmla="*/ 183 h 280"/>
              <a:gd name="T36" fmla="*/ 55 w 657"/>
              <a:gd name="T37" fmla="*/ 180 h 280"/>
              <a:gd name="T38" fmla="*/ 29 w 657"/>
              <a:gd name="T39" fmla="*/ 170 h 280"/>
              <a:gd name="T40" fmla="*/ 10 w 657"/>
              <a:gd name="T41" fmla="*/ 154 h 280"/>
              <a:gd name="T42" fmla="*/ 1 w 657"/>
              <a:gd name="T43" fmla="*/ 133 h 280"/>
              <a:gd name="T44" fmla="*/ 3 w 657"/>
              <a:gd name="T45" fmla="*/ 112 h 280"/>
              <a:gd name="T46" fmla="*/ 17 w 657"/>
              <a:gd name="T47" fmla="*/ 93 h 280"/>
              <a:gd name="T48" fmla="*/ 41 w 657"/>
              <a:gd name="T49" fmla="*/ 79 h 280"/>
              <a:gd name="T50" fmla="*/ 61 w 657"/>
              <a:gd name="T51" fmla="*/ 74 h 280"/>
              <a:gd name="T52" fmla="*/ 83 w 657"/>
              <a:gd name="T53" fmla="*/ 73 h 280"/>
              <a:gd name="T54" fmla="*/ 103 w 657"/>
              <a:gd name="T55" fmla="*/ 76 h 280"/>
              <a:gd name="T56" fmla="*/ 122 w 657"/>
              <a:gd name="T57" fmla="*/ 82 h 280"/>
              <a:gd name="T58" fmla="*/ 137 w 657"/>
              <a:gd name="T59" fmla="*/ 91 h 280"/>
              <a:gd name="T60" fmla="*/ 147 w 657"/>
              <a:gd name="T6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57" h="280">
                <a:moveTo>
                  <a:pt x="147" y="0"/>
                </a:moveTo>
                <a:cubicBezTo>
                  <a:pt x="657" y="98"/>
                  <a:pt x="657" y="98"/>
                  <a:pt x="657" y="98"/>
                </a:cubicBezTo>
                <a:cubicBezTo>
                  <a:pt x="463" y="174"/>
                  <a:pt x="463" y="174"/>
                  <a:pt x="463" y="174"/>
                </a:cubicBezTo>
                <a:cubicBezTo>
                  <a:pt x="551" y="280"/>
                  <a:pt x="551" y="280"/>
                  <a:pt x="551" y="280"/>
                </a:cubicBezTo>
                <a:cubicBezTo>
                  <a:pt x="462" y="280"/>
                  <a:pt x="462" y="280"/>
                  <a:pt x="462" y="280"/>
                </a:cubicBezTo>
                <a:cubicBezTo>
                  <a:pt x="465" y="275"/>
                  <a:pt x="467" y="270"/>
                  <a:pt x="469" y="264"/>
                </a:cubicBezTo>
                <a:cubicBezTo>
                  <a:pt x="470" y="259"/>
                  <a:pt x="471" y="254"/>
                  <a:pt x="471" y="248"/>
                </a:cubicBezTo>
                <a:cubicBezTo>
                  <a:pt x="470" y="243"/>
                  <a:pt x="469" y="237"/>
                  <a:pt x="467" y="232"/>
                </a:cubicBezTo>
                <a:cubicBezTo>
                  <a:pt x="465" y="227"/>
                  <a:pt x="461" y="221"/>
                  <a:pt x="457" y="216"/>
                </a:cubicBezTo>
                <a:cubicBezTo>
                  <a:pt x="451" y="208"/>
                  <a:pt x="442" y="201"/>
                  <a:pt x="432" y="196"/>
                </a:cubicBezTo>
                <a:cubicBezTo>
                  <a:pt x="422" y="191"/>
                  <a:pt x="411" y="187"/>
                  <a:pt x="399" y="184"/>
                </a:cubicBezTo>
                <a:cubicBezTo>
                  <a:pt x="387" y="182"/>
                  <a:pt x="375" y="181"/>
                  <a:pt x="363" y="182"/>
                </a:cubicBezTo>
                <a:cubicBezTo>
                  <a:pt x="350" y="183"/>
                  <a:pt x="338" y="185"/>
                  <a:pt x="327" y="190"/>
                </a:cubicBezTo>
                <a:cubicBezTo>
                  <a:pt x="291" y="204"/>
                  <a:pt x="264" y="243"/>
                  <a:pt x="290" y="279"/>
                </a:cubicBezTo>
                <a:cubicBezTo>
                  <a:pt x="117" y="278"/>
                  <a:pt x="117" y="278"/>
                  <a:pt x="117" y="278"/>
                </a:cubicBezTo>
                <a:cubicBezTo>
                  <a:pt x="121" y="242"/>
                  <a:pt x="125" y="207"/>
                  <a:pt x="129" y="171"/>
                </a:cubicBezTo>
                <a:cubicBezTo>
                  <a:pt x="123" y="174"/>
                  <a:pt x="118" y="176"/>
                  <a:pt x="112" y="178"/>
                </a:cubicBezTo>
                <a:cubicBezTo>
                  <a:pt x="103" y="181"/>
                  <a:pt x="93" y="183"/>
                  <a:pt x="83" y="183"/>
                </a:cubicBezTo>
                <a:cubicBezTo>
                  <a:pt x="73" y="183"/>
                  <a:pt x="64" y="182"/>
                  <a:pt x="55" y="180"/>
                </a:cubicBezTo>
                <a:cubicBezTo>
                  <a:pt x="45" y="178"/>
                  <a:pt x="37" y="175"/>
                  <a:pt x="29" y="170"/>
                </a:cubicBezTo>
                <a:cubicBezTo>
                  <a:pt x="22" y="166"/>
                  <a:pt x="15" y="161"/>
                  <a:pt x="10" y="154"/>
                </a:cubicBezTo>
                <a:cubicBezTo>
                  <a:pt x="5" y="147"/>
                  <a:pt x="2" y="140"/>
                  <a:pt x="1" y="133"/>
                </a:cubicBezTo>
                <a:cubicBezTo>
                  <a:pt x="0" y="126"/>
                  <a:pt x="1" y="119"/>
                  <a:pt x="3" y="112"/>
                </a:cubicBezTo>
                <a:cubicBezTo>
                  <a:pt x="6" y="105"/>
                  <a:pt x="11" y="99"/>
                  <a:pt x="17" y="93"/>
                </a:cubicBezTo>
                <a:cubicBezTo>
                  <a:pt x="23" y="88"/>
                  <a:pt x="31" y="83"/>
                  <a:pt x="41" y="79"/>
                </a:cubicBezTo>
                <a:cubicBezTo>
                  <a:pt x="47" y="77"/>
                  <a:pt x="54" y="75"/>
                  <a:pt x="61" y="74"/>
                </a:cubicBezTo>
                <a:cubicBezTo>
                  <a:pt x="68" y="73"/>
                  <a:pt x="76" y="73"/>
                  <a:pt x="83" y="73"/>
                </a:cubicBezTo>
                <a:cubicBezTo>
                  <a:pt x="90" y="73"/>
                  <a:pt x="97" y="74"/>
                  <a:pt x="103" y="76"/>
                </a:cubicBezTo>
                <a:cubicBezTo>
                  <a:pt x="110" y="77"/>
                  <a:pt x="117" y="79"/>
                  <a:pt x="122" y="82"/>
                </a:cubicBezTo>
                <a:cubicBezTo>
                  <a:pt x="128" y="85"/>
                  <a:pt x="133" y="88"/>
                  <a:pt x="137" y="91"/>
                </a:cubicBezTo>
                <a:cubicBezTo>
                  <a:pt x="141" y="61"/>
                  <a:pt x="144" y="30"/>
                  <a:pt x="14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4" name="Freeform 30"/>
          <p:cNvSpPr>
            <a:spLocks/>
          </p:cNvSpPr>
          <p:nvPr/>
        </p:nvSpPr>
        <p:spPr bwMode="auto">
          <a:xfrm flipH="1">
            <a:off x="3208736" y="3069432"/>
            <a:ext cx="1743075" cy="739378"/>
          </a:xfrm>
          <a:custGeom>
            <a:avLst/>
            <a:gdLst>
              <a:gd name="T0" fmla="*/ 465 w 618"/>
              <a:gd name="T1" fmla="*/ 261 h 262"/>
              <a:gd name="T2" fmla="*/ 467 w 618"/>
              <a:gd name="T3" fmla="*/ 256 h 262"/>
              <a:gd name="T4" fmla="*/ 469 w 618"/>
              <a:gd name="T5" fmla="*/ 238 h 262"/>
              <a:gd name="T6" fmla="*/ 465 w 618"/>
              <a:gd name="T7" fmla="*/ 219 h 262"/>
              <a:gd name="T8" fmla="*/ 454 w 618"/>
              <a:gd name="T9" fmla="*/ 201 h 262"/>
              <a:gd name="T10" fmla="*/ 426 w 618"/>
              <a:gd name="T11" fmla="*/ 179 h 262"/>
              <a:gd name="T12" fmla="*/ 391 w 618"/>
              <a:gd name="T13" fmla="*/ 166 h 262"/>
              <a:gd name="T14" fmla="*/ 363 w 618"/>
              <a:gd name="T15" fmla="*/ 164 h 262"/>
              <a:gd name="T16" fmla="*/ 353 w 618"/>
              <a:gd name="T17" fmla="*/ 164 h 262"/>
              <a:gd name="T18" fmla="*/ 315 w 618"/>
              <a:gd name="T19" fmla="*/ 172 h 262"/>
              <a:gd name="T20" fmla="*/ 266 w 618"/>
              <a:gd name="T21" fmla="*/ 222 h 262"/>
              <a:gd name="T22" fmla="*/ 268 w 618"/>
              <a:gd name="T23" fmla="*/ 261 h 262"/>
              <a:gd name="T24" fmla="*/ 118 w 618"/>
              <a:gd name="T25" fmla="*/ 260 h 262"/>
              <a:gd name="T26" fmla="*/ 130 w 618"/>
              <a:gd name="T27" fmla="*/ 146 h 262"/>
              <a:gd name="T28" fmla="*/ 117 w 618"/>
              <a:gd name="T29" fmla="*/ 154 h 262"/>
              <a:gd name="T30" fmla="*/ 101 w 618"/>
              <a:gd name="T31" fmla="*/ 161 h 262"/>
              <a:gd name="T32" fmla="*/ 75 w 618"/>
              <a:gd name="T33" fmla="*/ 165 h 262"/>
              <a:gd name="T34" fmla="*/ 72 w 618"/>
              <a:gd name="T35" fmla="*/ 165 h 262"/>
              <a:gd name="T36" fmla="*/ 49 w 618"/>
              <a:gd name="T37" fmla="*/ 162 h 262"/>
              <a:gd name="T38" fmla="*/ 26 w 618"/>
              <a:gd name="T39" fmla="*/ 153 h 262"/>
              <a:gd name="T40" fmla="*/ 9 w 618"/>
              <a:gd name="T41" fmla="*/ 139 h 262"/>
              <a:gd name="T42" fmla="*/ 1 w 618"/>
              <a:gd name="T43" fmla="*/ 122 h 262"/>
              <a:gd name="T44" fmla="*/ 3 w 618"/>
              <a:gd name="T45" fmla="*/ 106 h 262"/>
              <a:gd name="T46" fmla="*/ 15 w 618"/>
              <a:gd name="T47" fmla="*/ 90 h 262"/>
              <a:gd name="T48" fmla="*/ 36 w 618"/>
              <a:gd name="T49" fmla="*/ 77 h 262"/>
              <a:gd name="T50" fmla="*/ 55 w 618"/>
              <a:gd name="T51" fmla="*/ 72 h 262"/>
              <a:gd name="T52" fmla="*/ 70 w 618"/>
              <a:gd name="T53" fmla="*/ 71 h 262"/>
              <a:gd name="T54" fmla="*/ 74 w 618"/>
              <a:gd name="T55" fmla="*/ 71 h 262"/>
              <a:gd name="T56" fmla="*/ 94 w 618"/>
              <a:gd name="T57" fmla="*/ 74 h 262"/>
              <a:gd name="T58" fmla="*/ 111 w 618"/>
              <a:gd name="T59" fmla="*/ 80 h 262"/>
              <a:gd name="T60" fmla="*/ 124 w 618"/>
              <a:gd name="T61" fmla="*/ 88 h 262"/>
              <a:gd name="T62" fmla="*/ 135 w 618"/>
              <a:gd name="T63" fmla="*/ 97 h 262"/>
              <a:gd name="T64" fmla="*/ 137 w 618"/>
              <a:gd name="T65" fmla="*/ 82 h 262"/>
              <a:gd name="T66" fmla="*/ 145 w 618"/>
              <a:gd name="T67" fmla="*/ 12 h 262"/>
              <a:gd name="T68" fmla="*/ 146 w 618"/>
              <a:gd name="T69" fmla="*/ 0 h 262"/>
              <a:gd name="T70" fmla="*/ 618 w 618"/>
              <a:gd name="T71" fmla="*/ 91 h 262"/>
              <a:gd name="T72" fmla="*/ 440 w 618"/>
              <a:gd name="T73" fmla="*/ 161 h 262"/>
              <a:gd name="T74" fmla="*/ 524 w 618"/>
              <a:gd name="T75" fmla="*/ 262 h 262"/>
              <a:gd name="T76" fmla="*/ 465 w 618"/>
              <a:gd name="T77" fmla="*/ 26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18" h="262">
                <a:moveTo>
                  <a:pt x="465" y="261"/>
                </a:moveTo>
                <a:cubicBezTo>
                  <a:pt x="466" y="260"/>
                  <a:pt x="467" y="258"/>
                  <a:pt x="467" y="256"/>
                </a:cubicBezTo>
                <a:cubicBezTo>
                  <a:pt x="469" y="250"/>
                  <a:pt x="470" y="244"/>
                  <a:pt x="469" y="238"/>
                </a:cubicBezTo>
                <a:cubicBezTo>
                  <a:pt x="469" y="231"/>
                  <a:pt x="467" y="225"/>
                  <a:pt x="465" y="219"/>
                </a:cubicBezTo>
                <a:cubicBezTo>
                  <a:pt x="462" y="213"/>
                  <a:pt x="459" y="207"/>
                  <a:pt x="454" y="201"/>
                </a:cubicBezTo>
                <a:cubicBezTo>
                  <a:pt x="447" y="192"/>
                  <a:pt x="438" y="185"/>
                  <a:pt x="426" y="179"/>
                </a:cubicBezTo>
                <a:cubicBezTo>
                  <a:pt x="416" y="173"/>
                  <a:pt x="404" y="169"/>
                  <a:pt x="391" y="166"/>
                </a:cubicBezTo>
                <a:cubicBezTo>
                  <a:pt x="382" y="164"/>
                  <a:pt x="373" y="164"/>
                  <a:pt x="363" y="164"/>
                </a:cubicBezTo>
                <a:cubicBezTo>
                  <a:pt x="360" y="164"/>
                  <a:pt x="356" y="164"/>
                  <a:pt x="353" y="164"/>
                </a:cubicBezTo>
                <a:cubicBezTo>
                  <a:pt x="340" y="165"/>
                  <a:pt x="327" y="168"/>
                  <a:pt x="315" y="172"/>
                </a:cubicBezTo>
                <a:cubicBezTo>
                  <a:pt x="291" y="182"/>
                  <a:pt x="272" y="201"/>
                  <a:pt x="266" y="222"/>
                </a:cubicBezTo>
                <a:cubicBezTo>
                  <a:pt x="262" y="235"/>
                  <a:pt x="263" y="248"/>
                  <a:pt x="268" y="261"/>
                </a:cubicBezTo>
                <a:cubicBezTo>
                  <a:pt x="118" y="260"/>
                  <a:pt x="118" y="260"/>
                  <a:pt x="118" y="260"/>
                </a:cubicBezTo>
                <a:cubicBezTo>
                  <a:pt x="130" y="146"/>
                  <a:pt x="130" y="146"/>
                  <a:pt x="130" y="146"/>
                </a:cubicBezTo>
                <a:cubicBezTo>
                  <a:pt x="117" y="154"/>
                  <a:pt x="117" y="154"/>
                  <a:pt x="117" y="154"/>
                </a:cubicBezTo>
                <a:cubicBezTo>
                  <a:pt x="112" y="157"/>
                  <a:pt x="107" y="159"/>
                  <a:pt x="101" y="161"/>
                </a:cubicBezTo>
                <a:cubicBezTo>
                  <a:pt x="93" y="163"/>
                  <a:pt x="84" y="165"/>
                  <a:pt x="75" y="165"/>
                </a:cubicBezTo>
                <a:cubicBezTo>
                  <a:pt x="74" y="165"/>
                  <a:pt x="73" y="165"/>
                  <a:pt x="72" y="165"/>
                </a:cubicBezTo>
                <a:cubicBezTo>
                  <a:pt x="64" y="165"/>
                  <a:pt x="56" y="164"/>
                  <a:pt x="49" y="162"/>
                </a:cubicBezTo>
                <a:cubicBezTo>
                  <a:pt x="40" y="160"/>
                  <a:pt x="32" y="157"/>
                  <a:pt x="26" y="153"/>
                </a:cubicBezTo>
                <a:cubicBezTo>
                  <a:pt x="19" y="150"/>
                  <a:pt x="13" y="145"/>
                  <a:pt x="9" y="139"/>
                </a:cubicBezTo>
                <a:cubicBezTo>
                  <a:pt x="5" y="134"/>
                  <a:pt x="2" y="128"/>
                  <a:pt x="1" y="122"/>
                </a:cubicBezTo>
                <a:cubicBezTo>
                  <a:pt x="0" y="117"/>
                  <a:pt x="1" y="111"/>
                  <a:pt x="3" y="106"/>
                </a:cubicBezTo>
                <a:cubicBezTo>
                  <a:pt x="6" y="100"/>
                  <a:pt x="9" y="95"/>
                  <a:pt x="15" y="90"/>
                </a:cubicBezTo>
                <a:cubicBezTo>
                  <a:pt x="21" y="85"/>
                  <a:pt x="28" y="81"/>
                  <a:pt x="36" y="77"/>
                </a:cubicBezTo>
                <a:cubicBezTo>
                  <a:pt x="42" y="75"/>
                  <a:pt x="48" y="73"/>
                  <a:pt x="55" y="72"/>
                </a:cubicBezTo>
                <a:cubicBezTo>
                  <a:pt x="60" y="72"/>
                  <a:pt x="65" y="71"/>
                  <a:pt x="70" y="71"/>
                </a:cubicBezTo>
                <a:cubicBezTo>
                  <a:pt x="72" y="71"/>
                  <a:pt x="73" y="71"/>
                  <a:pt x="74" y="71"/>
                </a:cubicBezTo>
                <a:cubicBezTo>
                  <a:pt x="81" y="72"/>
                  <a:pt x="87" y="72"/>
                  <a:pt x="94" y="74"/>
                </a:cubicBezTo>
                <a:cubicBezTo>
                  <a:pt x="100" y="75"/>
                  <a:pt x="106" y="77"/>
                  <a:pt x="111" y="80"/>
                </a:cubicBezTo>
                <a:cubicBezTo>
                  <a:pt x="116" y="82"/>
                  <a:pt x="120" y="85"/>
                  <a:pt x="124" y="88"/>
                </a:cubicBezTo>
                <a:cubicBezTo>
                  <a:pt x="135" y="97"/>
                  <a:pt x="135" y="97"/>
                  <a:pt x="135" y="97"/>
                </a:cubicBezTo>
                <a:cubicBezTo>
                  <a:pt x="137" y="82"/>
                  <a:pt x="137" y="82"/>
                  <a:pt x="137" y="82"/>
                </a:cubicBezTo>
                <a:cubicBezTo>
                  <a:pt x="140" y="59"/>
                  <a:pt x="142" y="36"/>
                  <a:pt x="145" y="12"/>
                </a:cubicBezTo>
                <a:cubicBezTo>
                  <a:pt x="146" y="0"/>
                  <a:pt x="146" y="0"/>
                  <a:pt x="146" y="0"/>
                </a:cubicBezTo>
                <a:cubicBezTo>
                  <a:pt x="618" y="91"/>
                  <a:pt x="618" y="91"/>
                  <a:pt x="618" y="91"/>
                </a:cubicBezTo>
                <a:cubicBezTo>
                  <a:pt x="440" y="161"/>
                  <a:pt x="440" y="161"/>
                  <a:pt x="440" y="161"/>
                </a:cubicBezTo>
                <a:cubicBezTo>
                  <a:pt x="524" y="262"/>
                  <a:pt x="524" y="262"/>
                  <a:pt x="524" y="262"/>
                </a:cubicBezTo>
                <a:lnTo>
                  <a:pt x="465" y="2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H="1">
            <a:off x="4601766" y="2877741"/>
            <a:ext cx="1520429" cy="1232297"/>
          </a:xfrm>
          <a:custGeom>
            <a:avLst/>
            <a:gdLst>
              <a:gd name="T0" fmla="*/ 247 w 539"/>
              <a:gd name="T1" fmla="*/ 0 h 437"/>
              <a:gd name="T2" fmla="*/ 539 w 539"/>
              <a:gd name="T3" fmla="*/ 56 h 437"/>
              <a:gd name="T4" fmla="*/ 531 w 539"/>
              <a:gd name="T5" fmla="*/ 129 h 437"/>
              <a:gd name="T6" fmla="*/ 509 w 539"/>
              <a:gd name="T7" fmla="*/ 123 h 437"/>
              <a:gd name="T8" fmla="*/ 486 w 539"/>
              <a:gd name="T9" fmla="*/ 121 h 437"/>
              <a:gd name="T10" fmla="*/ 463 w 539"/>
              <a:gd name="T11" fmla="*/ 123 h 437"/>
              <a:gd name="T12" fmla="*/ 440 w 539"/>
              <a:gd name="T13" fmla="*/ 129 h 437"/>
              <a:gd name="T14" fmla="*/ 412 w 539"/>
              <a:gd name="T15" fmla="*/ 146 h 437"/>
              <a:gd name="T16" fmla="*/ 395 w 539"/>
              <a:gd name="T17" fmla="*/ 168 h 437"/>
              <a:gd name="T18" fmla="*/ 392 w 539"/>
              <a:gd name="T19" fmla="*/ 193 h 437"/>
              <a:gd name="T20" fmla="*/ 403 w 539"/>
              <a:gd name="T21" fmla="*/ 218 h 437"/>
              <a:gd name="T22" fmla="*/ 518 w 539"/>
              <a:gd name="T23" fmla="*/ 249 h 437"/>
              <a:gd name="T24" fmla="*/ 508 w 539"/>
              <a:gd name="T25" fmla="*/ 337 h 437"/>
              <a:gd name="T26" fmla="*/ 427 w 539"/>
              <a:gd name="T27" fmla="*/ 337 h 437"/>
              <a:gd name="T28" fmla="*/ 443 w 539"/>
              <a:gd name="T29" fmla="*/ 351 h 437"/>
              <a:gd name="T30" fmla="*/ 453 w 539"/>
              <a:gd name="T31" fmla="*/ 373 h 437"/>
              <a:gd name="T32" fmla="*/ 450 w 539"/>
              <a:gd name="T33" fmla="*/ 394 h 437"/>
              <a:gd name="T34" fmla="*/ 436 w 539"/>
              <a:gd name="T35" fmla="*/ 414 h 437"/>
              <a:gd name="T36" fmla="*/ 412 w 539"/>
              <a:gd name="T37" fmla="*/ 429 h 437"/>
              <a:gd name="T38" fmla="*/ 381 w 539"/>
              <a:gd name="T39" fmla="*/ 436 h 437"/>
              <a:gd name="T40" fmla="*/ 350 w 539"/>
              <a:gd name="T41" fmla="*/ 434 h 437"/>
              <a:gd name="T42" fmla="*/ 323 w 539"/>
              <a:gd name="T43" fmla="*/ 424 h 437"/>
              <a:gd name="T44" fmla="*/ 302 w 539"/>
              <a:gd name="T45" fmla="*/ 406 h 437"/>
              <a:gd name="T46" fmla="*/ 294 w 539"/>
              <a:gd name="T47" fmla="*/ 391 h 437"/>
              <a:gd name="T48" fmla="*/ 293 w 539"/>
              <a:gd name="T49" fmla="*/ 376 h 437"/>
              <a:gd name="T50" fmla="*/ 296 w 539"/>
              <a:gd name="T51" fmla="*/ 361 h 437"/>
              <a:gd name="T52" fmla="*/ 305 w 539"/>
              <a:gd name="T53" fmla="*/ 347 h 437"/>
              <a:gd name="T54" fmla="*/ 319 w 539"/>
              <a:gd name="T55" fmla="*/ 336 h 437"/>
              <a:gd name="T56" fmla="*/ 93 w 539"/>
              <a:gd name="T57" fmla="*/ 335 h 437"/>
              <a:gd name="T58" fmla="*/ 108 w 539"/>
              <a:gd name="T59" fmla="*/ 303 h 437"/>
              <a:gd name="T60" fmla="*/ 0 w 539"/>
              <a:gd name="T61" fmla="*/ 158 h 437"/>
              <a:gd name="T62" fmla="*/ 114 w 539"/>
              <a:gd name="T63" fmla="*/ 115 h 437"/>
              <a:gd name="T64" fmla="*/ 164 w 539"/>
              <a:gd name="T65" fmla="*/ 181 h 437"/>
              <a:gd name="T66" fmla="*/ 247 w 539"/>
              <a:gd name="T67" fmla="*/ 0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39" h="437">
                <a:moveTo>
                  <a:pt x="247" y="0"/>
                </a:moveTo>
                <a:cubicBezTo>
                  <a:pt x="539" y="56"/>
                  <a:pt x="539" y="56"/>
                  <a:pt x="539" y="56"/>
                </a:cubicBezTo>
                <a:cubicBezTo>
                  <a:pt x="531" y="129"/>
                  <a:pt x="531" y="129"/>
                  <a:pt x="531" y="129"/>
                </a:cubicBezTo>
                <a:cubicBezTo>
                  <a:pt x="524" y="127"/>
                  <a:pt x="517" y="124"/>
                  <a:pt x="509" y="123"/>
                </a:cubicBezTo>
                <a:cubicBezTo>
                  <a:pt x="502" y="122"/>
                  <a:pt x="494" y="121"/>
                  <a:pt x="486" y="121"/>
                </a:cubicBezTo>
                <a:cubicBezTo>
                  <a:pt x="478" y="121"/>
                  <a:pt x="471" y="121"/>
                  <a:pt x="463" y="123"/>
                </a:cubicBezTo>
                <a:cubicBezTo>
                  <a:pt x="455" y="124"/>
                  <a:pt x="447" y="126"/>
                  <a:pt x="440" y="129"/>
                </a:cubicBezTo>
                <a:cubicBezTo>
                  <a:pt x="429" y="133"/>
                  <a:pt x="419" y="139"/>
                  <a:pt x="412" y="146"/>
                </a:cubicBezTo>
                <a:cubicBezTo>
                  <a:pt x="404" y="152"/>
                  <a:pt x="399" y="160"/>
                  <a:pt x="395" y="168"/>
                </a:cubicBezTo>
                <a:cubicBezTo>
                  <a:pt x="392" y="176"/>
                  <a:pt x="391" y="185"/>
                  <a:pt x="392" y="193"/>
                </a:cubicBezTo>
                <a:cubicBezTo>
                  <a:pt x="393" y="202"/>
                  <a:pt x="397" y="210"/>
                  <a:pt x="403" y="218"/>
                </a:cubicBezTo>
                <a:cubicBezTo>
                  <a:pt x="429" y="251"/>
                  <a:pt x="479" y="259"/>
                  <a:pt x="518" y="249"/>
                </a:cubicBezTo>
                <a:cubicBezTo>
                  <a:pt x="508" y="337"/>
                  <a:pt x="508" y="337"/>
                  <a:pt x="508" y="337"/>
                </a:cubicBezTo>
                <a:cubicBezTo>
                  <a:pt x="481" y="337"/>
                  <a:pt x="454" y="337"/>
                  <a:pt x="427" y="337"/>
                </a:cubicBezTo>
                <a:cubicBezTo>
                  <a:pt x="433" y="341"/>
                  <a:pt x="439" y="345"/>
                  <a:pt x="443" y="351"/>
                </a:cubicBezTo>
                <a:cubicBezTo>
                  <a:pt x="448" y="358"/>
                  <a:pt x="451" y="365"/>
                  <a:pt x="453" y="373"/>
                </a:cubicBezTo>
                <a:cubicBezTo>
                  <a:pt x="454" y="380"/>
                  <a:pt x="453" y="387"/>
                  <a:pt x="450" y="394"/>
                </a:cubicBezTo>
                <a:cubicBezTo>
                  <a:pt x="447" y="402"/>
                  <a:pt x="442" y="408"/>
                  <a:pt x="436" y="414"/>
                </a:cubicBezTo>
                <a:cubicBezTo>
                  <a:pt x="429" y="420"/>
                  <a:pt x="421" y="425"/>
                  <a:pt x="412" y="429"/>
                </a:cubicBezTo>
                <a:cubicBezTo>
                  <a:pt x="402" y="433"/>
                  <a:pt x="391" y="435"/>
                  <a:pt x="381" y="436"/>
                </a:cubicBezTo>
                <a:cubicBezTo>
                  <a:pt x="370" y="437"/>
                  <a:pt x="360" y="436"/>
                  <a:pt x="350" y="434"/>
                </a:cubicBezTo>
                <a:cubicBezTo>
                  <a:pt x="340" y="432"/>
                  <a:pt x="331" y="428"/>
                  <a:pt x="323" y="424"/>
                </a:cubicBezTo>
                <a:cubicBezTo>
                  <a:pt x="314" y="419"/>
                  <a:pt x="307" y="413"/>
                  <a:pt x="302" y="406"/>
                </a:cubicBezTo>
                <a:cubicBezTo>
                  <a:pt x="298" y="401"/>
                  <a:pt x="296" y="396"/>
                  <a:pt x="294" y="391"/>
                </a:cubicBezTo>
                <a:cubicBezTo>
                  <a:pt x="293" y="386"/>
                  <a:pt x="292" y="381"/>
                  <a:pt x="293" y="376"/>
                </a:cubicBezTo>
                <a:cubicBezTo>
                  <a:pt x="293" y="371"/>
                  <a:pt x="294" y="366"/>
                  <a:pt x="296" y="361"/>
                </a:cubicBezTo>
                <a:cubicBezTo>
                  <a:pt x="299" y="356"/>
                  <a:pt x="302" y="352"/>
                  <a:pt x="305" y="347"/>
                </a:cubicBezTo>
                <a:cubicBezTo>
                  <a:pt x="309" y="343"/>
                  <a:pt x="314" y="339"/>
                  <a:pt x="319" y="336"/>
                </a:cubicBezTo>
                <a:cubicBezTo>
                  <a:pt x="244" y="336"/>
                  <a:pt x="168" y="335"/>
                  <a:pt x="93" y="335"/>
                </a:cubicBezTo>
                <a:cubicBezTo>
                  <a:pt x="108" y="303"/>
                  <a:pt x="108" y="303"/>
                  <a:pt x="108" y="303"/>
                </a:cubicBezTo>
                <a:cubicBezTo>
                  <a:pt x="0" y="158"/>
                  <a:pt x="0" y="158"/>
                  <a:pt x="0" y="158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64" y="181"/>
                  <a:pt x="164" y="181"/>
                  <a:pt x="164" y="181"/>
                </a:cubicBezTo>
                <a:lnTo>
                  <a:pt x="247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60" name="Freeform 32"/>
          <p:cNvSpPr>
            <a:spLocks/>
          </p:cNvSpPr>
          <p:nvPr/>
        </p:nvSpPr>
        <p:spPr bwMode="auto">
          <a:xfrm flipH="1">
            <a:off x="4626770" y="2902744"/>
            <a:ext cx="1456135" cy="1176338"/>
          </a:xfrm>
          <a:custGeom>
            <a:avLst/>
            <a:gdLst>
              <a:gd name="T0" fmla="*/ 359 w 516"/>
              <a:gd name="T1" fmla="*/ 417 h 417"/>
              <a:gd name="T2" fmla="*/ 338 w 516"/>
              <a:gd name="T3" fmla="*/ 415 h 417"/>
              <a:gd name="T4" fmla="*/ 313 w 516"/>
              <a:gd name="T5" fmla="*/ 406 h 417"/>
              <a:gd name="T6" fmla="*/ 295 w 516"/>
              <a:gd name="T7" fmla="*/ 391 h 417"/>
              <a:gd name="T8" fmla="*/ 289 w 516"/>
              <a:gd name="T9" fmla="*/ 378 h 417"/>
              <a:gd name="T10" fmla="*/ 287 w 516"/>
              <a:gd name="T11" fmla="*/ 366 h 417"/>
              <a:gd name="T12" fmla="*/ 291 w 516"/>
              <a:gd name="T13" fmla="*/ 354 h 417"/>
              <a:gd name="T14" fmla="*/ 298 w 516"/>
              <a:gd name="T15" fmla="*/ 342 h 417"/>
              <a:gd name="T16" fmla="*/ 310 w 516"/>
              <a:gd name="T17" fmla="*/ 333 h 417"/>
              <a:gd name="T18" fmla="*/ 333 w 516"/>
              <a:gd name="T19" fmla="*/ 318 h 417"/>
              <a:gd name="T20" fmla="*/ 306 w 516"/>
              <a:gd name="T21" fmla="*/ 318 h 417"/>
              <a:gd name="T22" fmla="*/ 146 w 516"/>
              <a:gd name="T23" fmla="*/ 317 h 417"/>
              <a:gd name="T24" fmla="*/ 93 w 516"/>
              <a:gd name="T25" fmla="*/ 317 h 417"/>
              <a:gd name="T26" fmla="*/ 105 w 516"/>
              <a:gd name="T27" fmla="*/ 292 h 417"/>
              <a:gd name="T28" fmla="*/ 0 w 516"/>
              <a:gd name="T29" fmla="*/ 152 h 417"/>
              <a:gd name="T30" fmla="*/ 99 w 516"/>
              <a:gd name="T31" fmla="*/ 115 h 417"/>
              <a:gd name="T32" fmla="*/ 153 w 516"/>
              <a:gd name="T33" fmla="*/ 187 h 417"/>
              <a:gd name="T34" fmla="*/ 238 w 516"/>
              <a:gd name="T35" fmla="*/ 0 h 417"/>
              <a:gd name="T36" fmla="*/ 516 w 516"/>
              <a:gd name="T37" fmla="*/ 53 h 417"/>
              <a:gd name="T38" fmla="*/ 510 w 516"/>
              <a:gd name="T39" fmla="*/ 109 h 417"/>
              <a:gd name="T40" fmla="*/ 497 w 516"/>
              <a:gd name="T41" fmla="*/ 106 h 417"/>
              <a:gd name="T42" fmla="*/ 472 w 516"/>
              <a:gd name="T43" fmla="*/ 103 h 417"/>
              <a:gd name="T44" fmla="*/ 471 w 516"/>
              <a:gd name="T45" fmla="*/ 103 h 417"/>
              <a:gd name="T46" fmla="*/ 448 w 516"/>
              <a:gd name="T47" fmla="*/ 105 h 417"/>
              <a:gd name="T48" fmla="*/ 424 w 516"/>
              <a:gd name="T49" fmla="*/ 112 h 417"/>
              <a:gd name="T50" fmla="*/ 393 w 516"/>
              <a:gd name="T51" fmla="*/ 130 h 417"/>
              <a:gd name="T52" fmla="*/ 374 w 516"/>
              <a:gd name="T53" fmla="*/ 155 h 417"/>
              <a:gd name="T54" fmla="*/ 371 w 516"/>
              <a:gd name="T55" fmla="*/ 185 h 417"/>
              <a:gd name="T56" fmla="*/ 383 w 516"/>
              <a:gd name="T57" fmla="*/ 214 h 417"/>
              <a:gd name="T58" fmla="*/ 472 w 516"/>
              <a:gd name="T59" fmla="*/ 251 h 417"/>
              <a:gd name="T60" fmla="*/ 494 w 516"/>
              <a:gd name="T61" fmla="*/ 249 h 417"/>
              <a:gd name="T62" fmla="*/ 487 w 516"/>
              <a:gd name="T63" fmla="*/ 319 h 417"/>
              <a:gd name="T64" fmla="*/ 387 w 516"/>
              <a:gd name="T65" fmla="*/ 318 h 417"/>
              <a:gd name="T66" fmla="*/ 409 w 516"/>
              <a:gd name="T67" fmla="*/ 333 h 417"/>
              <a:gd name="T68" fmla="*/ 423 w 516"/>
              <a:gd name="T69" fmla="*/ 345 h 417"/>
              <a:gd name="T70" fmla="*/ 431 w 516"/>
              <a:gd name="T71" fmla="*/ 363 h 417"/>
              <a:gd name="T72" fmla="*/ 429 w 516"/>
              <a:gd name="T73" fmla="*/ 381 h 417"/>
              <a:gd name="T74" fmla="*/ 417 w 516"/>
              <a:gd name="T75" fmla="*/ 398 h 417"/>
              <a:gd name="T76" fmla="*/ 395 w 516"/>
              <a:gd name="T77" fmla="*/ 411 h 417"/>
              <a:gd name="T78" fmla="*/ 367 w 516"/>
              <a:gd name="T79" fmla="*/ 417 h 417"/>
              <a:gd name="T80" fmla="*/ 359 w 516"/>
              <a:gd name="T81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16" h="417">
                <a:moveTo>
                  <a:pt x="359" y="417"/>
                </a:moveTo>
                <a:cubicBezTo>
                  <a:pt x="352" y="417"/>
                  <a:pt x="345" y="417"/>
                  <a:pt x="338" y="415"/>
                </a:cubicBezTo>
                <a:cubicBezTo>
                  <a:pt x="329" y="413"/>
                  <a:pt x="321" y="410"/>
                  <a:pt x="313" y="406"/>
                </a:cubicBezTo>
                <a:cubicBezTo>
                  <a:pt x="306" y="402"/>
                  <a:pt x="300" y="397"/>
                  <a:pt x="295" y="391"/>
                </a:cubicBezTo>
                <a:cubicBezTo>
                  <a:pt x="292" y="387"/>
                  <a:pt x="290" y="383"/>
                  <a:pt x="289" y="378"/>
                </a:cubicBezTo>
                <a:cubicBezTo>
                  <a:pt x="288" y="374"/>
                  <a:pt x="287" y="370"/>
                  <a:pt x="287" y="366"/>
                </a:cubicBezTo>
                <a:cubicBezTo>
                  <a:pt x="288" y="362"/>
                  <a:pt x="289" y="358"/>
                  <a:pt x="291" y="354"/>
                </a:cubicBezTo>
                <a:cubicBezTo>
                  <a:pt x="292" y="350"/>
                  <a:pt x="295" y="346"/>
                  <a:pt x="298" y="342"/>
                </a:cubicBezTo>
                <a:cubicBezTo>
                  <a:pt x="301" y="339"/>
                  <a:pt x="305" y="336"/>
                  <a:pt x="310" y="333"/>
                </a:cubicBezTo>
                <a:cubicBezTo>
                  <a:pt x="333" y="318"/>
                  <a:pt x="333" y="318"/>
                  <a:pt x="333" y="318"/>
                </a:cubicBezTo>
                <a:cubicBezTo>
                  <a:pt x="306" y="318"/>
                  <a:pt x="306" y="318"/>
                  <a:pt x="306" y="318"/>
                </a:cubicBezTo>
                <a:cubicBezTo>
                  <a:pt x="252" y="318"/>
                  <a:pt x="199" y="317"/>
                  <a:pt x="146" y="317"/>
                </a:cubicBezTo>
                <a:cubicBezTo>
                  <a:pt x="93" y="317"/>
                  <a:pt x="93" y="317"/>
                  <a:pt x="93" y="317"/>
                </a:cubicBezTo>
                <a:cubicBezTo>
                  <a:pt x="105" y="292"/>
                  <a:pt x="105" y="292"/>
                  <a:pt x="105" y="292"/>
                </a:cubicBezTo>
                <a:cubicBezTo>
                  <a:pt x="0" y="152"/>
                  <a:pt x="0" y="152"/>
                  <a:pt x="0" y="152"/>
                </a:cubicBezTo>
                <a:cubicBezTo>
                  <a:pt x="99" y="115"/>
                  <a:pt x="99" y="115"/>
                  <a:pt x="99" y="115"/>
                </a:cubicBezTo>
                <a:cubicBezTo>
                  <a:pt x="153" y="187"/>
                  <a:pt x="153" y="187"/>
                  <a:pt x="153" y="187"/>
                </a:cubicBezTo>
                <a:cubicBezTo>
                  <a:pt x="238" y="0"/>
                  <a:pt x="238" y="0"/>
                  <a:pt x="238" y="0"/>
                </a:cubicBezTo>
                <a:cubicBezTo>
                  <a:pt x="516" y="53"/>
                  <a:pt x="516" y="53"/>
                  <a:pt x="516" y="53"/>
                </a:cubicBezTo>
                <a:cubicBezTo>
                  <a:pt x="510" y="109"/>
                  <a:pt x="510" y="109"/>
                  <a:pt x="510" y="109"/>
                </a:cubicBezTo>
                <a:cubicBezTo>
                  <a:pt x="506" y="108"/>
                  <a:pt x="501" y="107"/>
                  <a:pt x="497" y="106"/>
                </a:cubicBezTo>
                <a:cubicBezTo>
                  <a:pt x="489" y="104"/>
                  <a:pt x="481" y="104"/>
                  <a:pt x="472" y="103"/>
                </a:cubicBezTo>
                <a:cubicBezTo>
                  <a:pt x="471" y="103"/>
                  <a:pt x="471" y="103"/>
                  <a:pt x="471" y="103"/>
                </a:cubicBezTo>
                <a:cubicBezTo>
                  <a:pt x="463" y="103"/>
                  <a:pt x="455" y="104"/>
                  <a:pt x="448" y="105"/>
                </a:cubicBezTo>
                <a:cubicBezTo>
                  <a:pt x="439" y="107"/>
                  <a:pt x="431" y="109"/>
                  <a:pt x="424" y="112"/>
                </a:cubicBezTo>
                <a:cubicBezTo>
                  <a:pt x="412" y="117"/>
                  <a:pt x="401" y="123"/>
                  <a:pt x="393" y="130"/>
                </a:cubicBezTo>
                <a:cubicBezTo>
                  <a:pt x="385" y="138"/>
                  <a:pt x="378" y="146"/>
                  <a:pt x="374" y="155"/>
                </a:cubicBezTo>
                <a:cubicBezTo>
                  <a:pt x="370" y="165"/>
                  <a:pt x="369" y="175"/>
                  <a:pt x="371" y="185"/>
                </a:cubicBezTo>
                <a:cubicBezTo>
                  <a:pt x="372" y="195"/>
                  <a:pt x="376" y="205"/>
                  <a:pt x="383" y="214"/>
                </a:cubicBezTo>
                <a:cubicBezTo>
                  <a:pt x="402" y="237"/>
                  <a:pt x="434" y="251"/>
                  <a:pt x="472" y="251"/>
                </a:cubicBezTo>
                <a:cubicBezTo>
                  <a:pt x="480" y="251"/>
                  <a:pt x="487" y="251"/>
                  <a:pt x="494" y="249"/>
                </a:cubicBezTo>
                <a:cubicBezTo>
                  <a:pt x="487" y="319"/>
                  <a:pt x="487" y="319"/>
                  <a:pt x="487" y="319"/>
                </a:cubicBezTo>
                <a:cubicBezTo>
                  <a:pt x="387" y="318"/>
                  <a:pt x="387" y="318"/>
                  <a:pt x="387" y="318"/>
                </a:cubicBezTo>
                <a:cubicBezTo>
                  <a:pt x="409" y="333"/>
                  <a:pt x="409" y="333"/>
                  <a:pt x="409" y="333"/>
                </a:cubicBezTo>
                <a:cubicBezTo>
                  <a:pt x="415" y="336"/>
                  <a:pt x="419" y="341"/>
                  <a:pt x="423" y="345"/>
                </a:cubicBezTo>
                <a:cubicBezTo>
                  <a:pt x="427" y="351"/>
                  <a:pt x="430" y="357"/>
                  <a:pt x="431" y="363"/>
                </a:cubicBezTo>
                <a:cubicBezTo>
                  <a:pt x="432" y="369"/>
                  <a:pt x="431" y="375"/>
                  <a:pt x="429" y="381"/>
                </a:cubicBezTo>
                <a:cubicBezTo>
                  <a:pt x="426" y="387"/>
                  <a:pt x="422" y="393"/>
                  <a:pt x="417" y="398"/>
                </a:cubicBezTo>
                <a:cubicBezTo>
                  <a:pt x="411" y="403"/>
                  <a:pt x="404" y="407"/>
                  <a:pt x="395" y="411"/>
                </a:cubicBezTo>
                <a:cubicBezTo>
                  <a:pt x="386" y="414"/>
                  <a:pt x="377" y="416"/>
                  <a:pt x="367" y="417"/>
                </a:cubicBezTo>
                <a:cubicBezTo>
                  <a:pt x="364" y="417"/>
                  <a:pt x="362" y="417"/>
                  <a:pt x="359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61" name="Freeform 33"/>
          <p:cNvSpPr>
            <a:spLocks/>
          </p:cNvSpPr>
          <p:nvPr/>
        </p:nvSpPr>
        <p:spPr bwMode="auto">
          <a:xfrm flipH="1">
            <a:off x="4286251" y="3856435"/>
            <a:ext cx="1894285" cy="1091803"/>
          </a:xfrm>
          <a:custGeom>
            <a:avLst/>
            <a:gdLst>
              <a:gd name="T0" fmla="*/ 109 w 672"/>
              <a:gd name="T1" fmla="*/ 0 h 387"/>
              <a:gd name="T2" fmla="*/ 308 w 672"/>
              <a:gd name="T3" fmla="*/ 0 h 387"/>
              <a:gd name="T4" fmla="*/ 300 w 672"/>
              <a:gd name="T5" fmla="*/ 16 h 387"/>
              <a:gd name="T6" fmla="*/ 297 w 672"/>
              <a:gd name="T7" fmla="*/ 32 h 387"/>
              <a:gd name="T8" fmla="*/ 300 w 672"/>
              <a:gd name="T9" fmla="*/ 49 h 387"/>
              <a:gd name="T10" fmla="*/ 309 w 672"/>
              <a:gd name="T11" fmla="*/ 65 h 387"/>
              <a:gd name="T12" fmla="*/ 334 w 672"/>
              <a:gd name="T13" fmla="*/ 86 h 387"/>
              <a:gd name="T14" fmla="*/ 367 w 672"/>
              <a:gd name="T15" fmla="*/ 98 h 387"/>
              <a:gd name="T16" fmla="*/ 404 w 672"/>
              <a:gd name="T17" fmla="*/ 100 h 387"/>
              <a:gd name="T18" fmla="*/ 440 w 672"/>
              <a:gd name="T19" fmla="*/ 92 h 387"/>
              <a:gd name="T20" fmla="*/ 480 w 672"/>
              <a:gd name="T21" fmla="*/ 1 h 387"/>
              <a:gd name="T22" fmla="*/ 653 w 672"/>
              <a:gd name="T23" fmla="*/ 2 h 387"/>
              <a:gd name="T24" fmla="*/ 544 w 672"/>
              <a:gd name="T25" fmla="*/ 156 h 387"/>
              <a:gd name="T26" fmla="*/ 568 w 672"/>
              <a:gd name="T27" fmla="*/ 148 h 387"/>
              <a:gd name="T28" fmla="*/ 594 w 672"/>
              <a:gd name="T29" fmla="*/ 146 h 387"/>
              <a:gd name="T30" fmla="*/ 620 w 672"/>
              <a:gd name="T31" fmla="*/ 151 h 387"/>
              <a:gd name="T32" fmla="*/ 643 w 672"/>
              <a:gd name="T33" fmla="*/ 161 h 387"/>
              <a:gd name="T34" fmla="*/ 660 w 672"/>
              <a:gd name="T35" fmla="*/ 177 h 387"/>
              <a:gd name="T36" fmla="*/ 670 w 672"/>
              <a:gd name="T37" fmla="*/ 199 h 387"/>
              <a:gd name="T38" fmla="*/ 668 w 672"/>
              <a:gd name="T39" fmla="*/ 222 h 387"/>
              <a:gd name="T40" fmla="*/ 654 w 672"/>
              <a:gd name="T41" fmla="*/ 242 h 387"/>
              <a:gd name="T42" fmla="*/ 630 w 672"/>
              <a:gd name="T43" fmla="*/ 258 h 387"/>
              <a:gd name="T44" fmla="*/ 599 w 672"/>
              <a:gd name="T45" fmla="*/ 265 h 387"/>
              <a:gd name="T46" fmla="*/ 567 w 672"/>
              <a:gd name="T47" fmla="*/ 263 h 387"/>
              <a:gd name="T48" fmla="*/ 539 w 672"/>
              <a:gd name="T49" fmla="*/ 252 h 387"/>
              <a:gd name="T50" fmla="*/ 518 w 672"/>
              <a:gd name="T51" fmla="*/ 234 h 387"/>
              <a:gd name="T52" fmla="*/ 508 w 672"/>
              <a:gd name="T53" fmla="*/ 207 h 387"/>
              <a:gd name="T54" fmla="*/ 380 w 672"/>
              <a:gd name="T55" fmla="*/ 387 h 387"/>
              <a:gd name="T56" fmla="*/ 209 w 672"/>
              <a:gd name="T57" fmla="*/ 155 h 387"/>
              <a:gd name="T58" fmla="*/ 0 w 672"/>
              <a:gd name="T59" fmla="*/ 237 h 387"/>
              <a:gd name="T60" fmla="*/ 109 w 672"/>
              <a:gd name="T61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72" h="387">
                <a:moveTo>
                  <a:pt x="109" y="0"/>
                </a:moveTo>
                <a:cubicBezTo>
                  <a:pt x="308" y="0"/>
                  <a:pt x="308" y="0"/>
                  <a:pt x="308" y="0"/>
                </a:cubicBezTo>
                <a:cubicBezTo>
                  <a:pt x="305" y="5"/>
                  <a:pt x="302" y="10"/>
                  <a:pt x="300" y="16"/>
                </a:cubicBezTo>
                <a:cubicBezTo>
                  <a:pt x="298" y="21"/>
                  <a:pt x="297" y="27"/>
                  <a:pt x="297" y="32"/>
                </a:cubicBezTo>
                <a:cubicBezTo>
                  <a:pt x="297" y="38"/>
                  <a:pt x="298" y="43"/>
                  <a:pt x="300" y="49"/>
                </a:cubicBezTo>
                <a:cubicBezTo>
                  <a:pt x="302" y="54"/>
                  <a:pt x="305" y="59"/>
                  <a:pt x="309" y="65"/>
                </a:cubicBezTo>
                <a:cubicBezTo>
                  <a:pt x="315" y="73"/>
                  <a:pt x="324" y="80"/>
                  <a:pt x="334" y="86"/>
                </a:cubicBezTo>
                <a:cubicBezTo>
                  <a:pt x="343" y="91"/>
                  <a:pt x="355" y="95"/>
                  <a:pt x="367" y="98"/>
                </a:cubicBezTo>
                <a:cubicBezTo>
                  <a:pt x="378" y="100"/>
                  <a:pt x="391" y="101"/>
                  <a:pt x="404" y="100"/>
                </a:cubicBezTo>
                <a:cubicBezTo>
                  <a:pt x="416" y="99"/>
                  <a:pt x="429" y="97"/>
                  <a:pt x="440" y="92"/>
                </a:cubicBezTo>
                <a:cubicBezTo>
                  <a:pt x="476" y="78"/>
                  <a:pt x="506" y="38"/>
                  <a:pt x="480" y="1"/>
                </a:cubicBezTo>
                <a:cubicBezTo>
                  <a:pt x="653" y="2"/>
                  <a:pt x="653" y="2"/>
                  <a:pt x="653" y="2"/>
                </a:cubicBezTo>
                <a:cubicBezTo>
                  <a:pt x="616" y="53"/>
                  <a:pt x="580" y="104"/>
                  <a:pt x="544" y="156"/>
                </a:cubicBezTo>
                <a:cubicBezTo>
                  <a:pt x="551" y="152"/>
                  <a:pt x="559" y="150"/>
                  <a:pt x="568" y="148"/>
                </a:cubicBezTo>
                <a:cubicBezTo>
                  <a:pt x="576" y="146"/>
                  <a:pt x="585" y="146"/>
                  <a:pt x="594" y="146"/>
                </a:cubicBezTo>
                <a:cubicBezTo>
                  <a:pt x="603" y="147"/>
                  <a:pt x="612" y="148"/>
                  <a:pt x="620" y="151"/>
                </a:cubicBezTo>
                <a:cubicBezTo>
                  <a:pt x="628" y="153"/>
                  <a:pt x="636" y="157"/>
                  <a:pt x="643" y="161"/>
                </a:cubicBezTo>
                <a:cubicBezTo>
                  <a:pt x="649" y="165"/>
                  <a:pt x="655" y="171"/>
                  <a:pt x="660" y="177"/>
                </a:cubicBezTo>
                <a:cubicBezTo>
                  <a:pt x="666" y="184"/>
                  <a:pt x="669" y="191"/>
                  <a:pt x="670" y="199"/>
                </a:cubicBezTo>
                <a:cubicBezTo>
                  <a:pt x="672" y="207"/>
                  <a:pt x="671" y="214"/>
                  <a:pt x="668" y="222"/>
                </a:cubicBezTo>
                <a:cubicBezTo>
                  <a:pt x="665" y="229"/>
                  <a:pt x="661" y="236"/>
                  <a:pt x="654" y="242"/>
                </a:cubicBezTo>
                <a:cubicBezTo>
                  <a:pt x="648" y="248"/>
                  <a:pt x="640" y="254"/>
                  <a:pt x="630" y="258"/>
                </a:cubicBezTo>
                <a:cubicBezTo>
                  <a:pt x="620" y="262"/>
                  <a:pt x="609" y="264"/>
                  <a:pt x="599" y="265"/>
                </a:cubicBezTo>
                <a:cubicBezTo>
                  <a:pt x="588" y="265"/>
                  <a:pt x="577" y="265"/>
                  <a:pt x="567" y="263"/>
                </a:cubicBezTo>
                <a:cubicBezTo>
                  <a:pt x="557" y="260"/>
                  <a:pt x="548" y="257"/>
                  <a:pt x="539" y="252"/>
                </a:cubicBezTo>
                <a:cubicBezTo>
                  <a:pt x="531" y="247"/>
                  <a:pt x="523" y="241"/>
                  <a:pt x="518" y="234"/>
                </a:cubicBezTo>
                <a:cubicBezTo>
                  <a:pt x="512" y="226"/>
                  <a:pt x="508" y="217"/>
                  <a:pt x="508" y="207"/>
                </a:cubicBezTo>
                <a:cubicBezTo>
                  <a:pt x="465" y="267"/>
                  <a:pt x="423" y="327"/>
                  <a:pt x="380" y="387"/>
                </a:cubicBezTo>
                <a:cubicBezTo>
                  <a:pt x="209" y="155"/>
                  <a:pt x="209" y="155"/>
                  <a:pt x="209" y="155"/>
                </a:cubicBezTo>
                <a:cubicBezTo>
                  <a:pt x="0" y="237"/>
                  <a:pt x="0" y="237"/>
                  <a:pt x="0" y="237"/>
                </a:cubicBezTo>
                <a:lnTo>
                  <a:pt x="10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62" name="Freeform 34"/>
          <p:cNvSpPr>
            <a:spLocks/>
          </p:cNvSpPr>
          <p:nvPr/>
        </p:nvSpPr>
        <p:spPr bwMode="auto">
          <a:xfrm flipH="1">
            <a:off x="4311253" y="3879057"/>
            <a:ext cx="1825229" cy="1029890"/>
          </a:xfrm>
          <a:custGeom>
            <a:avLst/>
            <a:gdLst>
              <a:gd name="T0" fmla="*/ 195 w 647"/>
              <a:gd name="T1" fmla="*/ 137 h 365"/>
              <a:gd name="T2" fmla="*/ 0 w 647"/>
              <a:gd name="T3" fmla="*/ 214 h 365"/>
              <a:gd name="T4" fmla="*/ 98 w 647"/>
              <a:gd name="T5" fmla="*/ 0 h 365"/>
              <a:gd name="T6" fmla="*/ 278 w 647"/>
              <a:gd name="T7" fmla="*/ 0 h 365"/>
              <a:gd name="T8" fmla="*/ 277 w 647"/>
              <a:gd name="T9" fmla="*/ 5 h 365"/>
              <a:gd name="T10" fmla="*/ 273 w 647"/>
              <a:gd name="T11" fmla="*/ 24 h 365"/>
              <a:gd name="T12" fmla="*/ 277 w 647"/>
              <a:gd name="T13" fmla="*/ 43 h 365"/>
              <a:gd name="T14" fmla="*/ 287 w 647"/>
              <a:gd name="T15" fmla="*/ 61 h 365"/>
              <a:gd name="T16" fmla="*/ 314 w 647"/>
              <a:gd name="T17" fmla="*/ 85 h 365"/>
              <a:gd name="T18" fmla="*/ 349 w 647"/>
              <a:gd name="T19" fmla="*/ 98 h 365"/>
              <a:gd name="T20" fmla="*/ 378 w 647"/>
              <a:gd name="T21" fmla="*/ 101 h 365"/>
              <a:gd name="T22" fmla="*/ 388 w 647"/>
              <a:gd name="T23" fmla="*/ 100 h 365"/>
              <a:gd name="T24" fmla="*/ 427 w 647"/>
              <a:gd name="T25" fmla="*/ 92 h 365"/>
              <a:gd name="T26" fmla="*/ 479 w 647"/>
              <a:gd name="T27" fmla="*/ 39 h 365"/>
              <a:gd name="T28" fmla="*/ 477 w 647"/>
              <a:gd name="T29" fmla="*/ 1 h 365"/>
              <a:gd name="T30" fmla="*/ 621 w 647"/>
              <a:gd name="T31" fmla="*/ 2 h 365"/>
              <a:gd name="T32" fmla="*/ 600 w 647"/>
              <a:gd name="T33" fmla="*/ 31 h 365"/>
              <a:gd name="T34" fmla="*/ 521 w 647"/>
              <a:gd name="T35" fmla="*/ 143 h 365"/>
              <a:gd name="T36" fmla="*/ 504 w 647"/>
              <a:gd name="T37" fmla="*/ 168 h 365"/>
              <a:gd name="T38" fmla="*/ 531 w 647"/>
              <a:gd name="T39" fmla="*/ 155 h 365"/>
              <a:gd name="T40" fmla="*/ 553 w 647"/>
              <a:gd name="T41" fmla="*/ 148 h 365"/>
              <a:gd name="T42" fmla="*/ 572 w 647"/>
              <a:gd name="T43" fmla="*/ 146 h 365"/>
              <a:gd name="T44" fmla="*/ 578 w 647"/>
              <a:gd name="T45" fmla="*/ 146 h 365"/>
              <a:gd name="T46" fmla="*/ 602 w 647"/>
              <a:gd name="T47" fmla="*/ 150 h 365"/>
              <a:gd name="T48" fmla="*/ 622 w 647"/>
              <a:gd name="T49" fmla="*/ 160 h 365"/>
              <a:gd name="T50" fmla="*/ 638 w 647"/>
              <a:gd name="T51" fmla="*/ 174 h 365"/>
              <a:gd name="T52" fmla="*/ 646 w 647"/>
              <a:gd name="T53" fmla="*/ 192 h 365"/>
              <a:gd name="T54" fmla="*/ 644 w 647"/>
              <a:gd name="T55" fmla="*/ 211 h 365"/>
              <a:gd name="T56" fmla="*/ 633 w 647"/>
              <a:gd name="T57" fmla="*/ 228 h 365"/>
              <a:gd name="T58" fmla="*/ 611 w 647"/>
              <a:gd name="T59" fmla="*/ 242 h 365"/>
              <a:gd name="T60" fmla="*/ 582 w 647"/>
              <a:gd name="T61" fmla="*/ 249 h 365"/>
              <a:gd name="T62" fmla="*/ 574 w 647"/>
              <a:gd name="T63" fmla="*/ 249 h 365"/>
              <a:gd name="T64" fmla="*/ 553 w 647"/>
              <a:gd name="T65" fmla="*/ 247 h 365"/>
              <a:gd name="T66" fmla="*/ 527 w 647"/>
              <a:gd name="T67" fmla="*/ 237 h 365"/>
              <a:gd name="T68" fmla="*/ 508 w 647"/>
              <a:gd name="T69" fmla="*/ 221 h 365"/>
              <a:gd name="T70" fmla="*/ 500 w 647"/>
              <a:gd name="T71" fmla="*/ 198 h 365"/>
              <a:gd name="T72" fmla="*/ 498 w 647"/>
              <a:gd name="T73" fmla="*/ 175 h 365"/>
              <a:gd name="T74" fmla="*/ 485 w 647"/>
              <a:gd name="T75" fmla="*/ 194 h 365"/>
              <a:gd name="T76" fmla="*/ 395 w 647"/>
              <a:gd name="T77" fmla="*/ 321 h 365"/>
              <a:gd name="T78" fmla="*/ 364 w 647"/>
              <a:gd name="T79" fmla="*/ 365 h 365"/>
              <a:gd name="T80" fmla="*/ 195 w 647"/>
              <a:gd name="T81" fmla="*/ 137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7" h="365">
                <a:moveTo>
                  <a:pt x="195" y="137"/>
                </a:moveTo>
                <a:cubicBezTo>
                  <a:pt x="0" y="214"/>
                  <a:pt x="0" y="214"/>
                  <a:pt x="0" y="214"/>
                </a:cubicBezTo>
                <a:cubicBezTo>
                  <a:pt x="98" y="0"/>
                  <a:pt x="98" y="0"/>
                  <a:pt x="98" y="0"/>
                </a:cubicBezTo>
                <a:cubicBezTo>
                  <a:pt x="278" y="0"/>
                  <a:pt x="278" y="0"/>
                  <a:pt x="278" y="0"/>
                </a:cubicBezTo>
                <a:cubicBezTo>
                  <a:pt x="278" y="2"/>
                  <a:pt x="277" y="4"/>
                  <a:pt x="277" y="5"/>
                </a:cubicBezTo>
                <a:cubicBezTo>
                  <a:pt x="274" y="11"/>
                  <a:pt x="273" y="18"/>
                  <a:pt x="273" y="24"/>
                </a:cubicBezTo>
                <a:cubicBezTo>
                  <a:pt x="273" y="30"/>
                  <a:pt x="274" y="37"/>
                  <a:pt x="277" y="43"/>
                </a:cubicBezTo>
                <a:cubicBezTo>
                  <a:pt x="279" y="50"/>
                  <a:pt x="282" y="56"/>
                  <a:pt x="287" y="61"/>
                </a:cubicBezTo>
                <a:cubicBezTo>
                  <a:pt x="293" y="70"/>
                  <a:pt x="302" y="78"/>
                  <a:pt x="314" y="85"/>
                </a:cubicBezTo>
                <a:cubicBezTo>
                  <a:pt x="324" y="91"/>
                  <a:pt x="336" y="95"/>
                  <a:pt x="349" y="98"/>
                </a:cubicBezTo>
                <a:cubicBezTo>
                  <a:pt x="358" y="100"/>
                  <a:pt x="368" y="101"/>
                  <a:pt x="378" y="101"/>
                </a:cubicBezTo>
                <a:cubicBezTo>
                  <a:pt x="381" y="101"/>
                  <a:pt x="385" y="101"/>
                  <a:pt x="388" y="100"/>
                </a:cubicBezTo>
                <a:cubicBezTo>
                  <a:pt x="402" y="99"/>
                  <a:pt x="415" y="96"/>
                  <a:pt x="427" y="92"/>
                </a:cubicBezTo>
                <a:cubicBezTo>
                  <a:pt x="453" y="81"/>
                  <a:pt x="473" y="61"/>
                  <a:pt x="479" y="39"/>
                </a:cubicBezTo>
                <a:cubicBezTo>
                  <a:pt x="483" y="26"/>
                  <a:pt x="483" y="14"/>
                  <a:pt x="477" y="1"/>
                </a:cubicBezTo>
                <a:cubicBezTo>
                  <a:pt x="621" y="2"/>
                  <a:pt x="621" y="2"/>
                  <a:pt x="621" y="2"/>
                </a:cubicBezTo>
                <a:cubicBezTo>
                  <a:pt x="600" y="31"/>
                  <a:pt x="600" y="31"/>
                  <a:pt x="600" y="31"/>
                </a:cubicBezTo>
                <a:cubicBezTo>
                  <a:pt x="574" y="68"/>
                  <a:pt x="548" y="106"/>
                  <a:pt x="521" y="143"/>
                </a:cubicBezTo>
                <a:cubicBezTo>
                  <a:pt x="504" y="168"/>
                  <a:pt x="504" y="168"/>
                  <a:pt x="504" y="168"/>
                </a:cubicBezTo>
                <a:cubicBezTo>
                  <a:pt x="531" y="155"/>
                  <a:pt x="531" y="155"/>
                  <a:pt x="531" y="155"/>
                </a:cubicBezTo>
                <a:cubicBezTo>
                  <a:pt x="538" y="152"/>
                  <a:pt x="545" y="149"/>
                  <a:pt x="553" y="148"/>
                </a:cubicBezTo>
                <a:cubicBezTo>
                  <a:pt x="559" y="147"/>
                  <a:pt x="566" y="146"/>
                  <a:pt x="572" y="146"/>
                </a:cubicBezTo>
                <a:cubicBezTo>
                  <a:pt x="574" y="146"/>
                  <a:pt x="576" y="146"/>
                  <a:pt x="578" y="146"/>
                </a:cubicBezTo>
                <a:cubicBezTo>
                  <a:pt x="586" y="147"/>
                  <a:pt x="594" y="148"/>
                  <a:pt x="602" y="150"/>
                </a:cubicBezTo>
                <a:cubicBezTo>
                  <a:pt x="609" y="153"/>
                  <a:pt x="616" y="156"/>
                  <a:pt x="622" y="160"/>
                </a:cubicBezTo>
                <a:cubicBezTo>
                  <a:pt x="628" y="164"/>
                  <a:pt x="634" y="168"/>
                  <a:pt x="638" y="174"/>
                </a:cubicBezTo>
                <a:cubicBezTo>
                  <a:pt x="642" y="180"/>
                  <a:pt x="645" y="186"/>
                  <a:pt x="646" y="192"/>
                </a:cubicBezTo>
                <a:cubicBezTo>
                  <a:pt x="647" y="199"/>
                  <a:pt x="647" y="205"/>
                  <a:pt x="644" y="211"/>
                </a:cubicBezTo>
                <a:cubicBezTo>
                  <a:pt x="642" y="217"/>
                  <a:pt x="638" y="223"/>
                  <a:pt x="633" y="228"/>
                </a:cubicBezTo>
                <a:cubicBezTo>
                  <a:pt x="627" y="234"/>
                  <a:pt x="619" y="239"/>
                  <a:pt x="611" y="242"/>
                </a:cubicBezTo>
                <a:cubicBezTo>
                  <a:pt x="602" y="246"/>
                  <a:pt x="592" y="248"/>
                  <a:pt x="582" y="249"/>
                </a:cubicBezTo>
                <a:cubicBezTo>
                  <a:pt x="580" y="249"/>
                  <a:pt x="577" y="249"/>
                  <a:pt x="574" y="249"/>
                </a:cubicBezTo>
                <a:cubicBezTo>
                  <a:pt x="567" y="249"/>
                  <a:pt x="560" y="248"/>
                  <a:pt x="553" y="247"/>
                </a:cubicBezTo>
                <a:cubicBezTo>
                  <a:pt x="543" y="245"/>
                  <a:pt x="535" y="241"/>
                  <a:pt x="527" y="237"/>
                </a:cubicBezTo>
                <a:cubicBezTo>
                  <a:pt x="519" y="233"/>
                  <a:pt x="513" y="227"/>
                  <a:pt x="508" y="221"/>
                </a:cubicBezTo>
                <a:cubicBezTo>
                  <a:pt x="503" y="214"/>
                  <a:pt x="500" y="206"/>
                  <a:pt x="500" y="198"/>
                </a:cubicBezTo>
                <a:cubicBezTo>
                  <a:pt x="498" y="175"/>
                  <a:pt x="498" y="175"/>
                  <a:pt x="498" y="175"/>
                </a:cubicBezTo>
                <a:cubicBezTo>
                  <a:pt x="485" y="194"/>
                  <a:pt x="485" y="194"/>
                  <a:pt x="485" y="194"/>
                </a:cubicBezTo>
                <a:cubicBezTo>
                  <a:pt x="455" y="237"/>
                  <a:pt x="425" y="279"/>
                  <a:pt x="395" y="321"/>
                </a:cubicBezTo>
                <a:cubicBezTo>
                  <a:pt x="364" y="365"/>
                  <a:pt x="364" y="365"/>
                  <a:pt x="364" y="365"/>
                </a:cubicBezTo>
                <a:lnTo>
                  <a:pt x="195" y="1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63" name="Freeform 35"/>
          <p:cNvSpPr>
            <a:spLocks/>
          </p:cNvSpPr>
          <p:nvPr/>
        </p:nvSpPr>
        <p:spPr bwMode="auto">
          <a:xfrm flipH="1">
            <a:off x="2872979" y="3584973"/>
            <a:ext cx="2208610" cy="1721644"/>
          </a:xfrm>
          <a:custGeom>
            <a:avLst/>
            <a:gdLst>
              <a:gd name="T0" fmla="*/ 373 w 783"/>
              <a:gd name="T1" fmla="*/ 7 h 610"/>
              <a:gd name="T2" fmla="*/ 403 w 783"/>
              <a:gd name="T3" fmla="*/ 1 h 610"/>
              <a:gd name="T4" fmla="*/ 433 w 783"/>
              <a:gd name="T5" fmla="*/ 3 h 610"/>
              <a:gd name="T6" fmla="*/ 460 w 783"/>
              <a:gd name="T7" fmla="*/ 13 h 610"/>
              <a:gd name="T8" fmla="*/ 482 w 783"/>
              <a:gd name="T9" fmla="*/ 30 h 610"/>
              <a:gd name="T10" fmla="*/ 490 w 783"/>
              <a:gd name="T11" fmla="*/ 44 h 610"/>
              <a:gd name="T12" fmla="*/ 493 w 783"/>
              <a:gd name="T13" fmla="*/ 59 h 610"/>
              <a:gd name="T14" fmla="*/ 490 w 783"/>
              <a:gd name="T15" fmla="*/ 74 h 610"/>
              <a:gd name="T16" fmla="*/ 481 w 783"/>
              <a:gd name="T17" fmla="*/ 88 h 610"/>
              <a:gd name="T18" fmla="*/ 468 w 783"/>
              <a:gd name="T19" fmla="*/ 99 h 610"/>
              <a:gd name="T20" fmla="*/ 598 w 783"/>
              <a:gd name="T21" fmla="*/ 99 h 610"/>
              <a:gd name="T22" fmla="*/ 783 w 783"/>
              <a:gd name="T23" fmla="*/ 322 h 610"/>
              <a:gd name="T24" fmla="*/ 84 w 783"/>
              <a:gd name="T25" fmla="*/ 610 h 610"/>
              <a:gd name="T26" fmla="*/ 0 w 783"/>
              <a:gd name="T27" fmla="*/ 496 h 610"/>
              <a:gd name="T28" fmla="*/ 113 w 783"/>
              <a:gd name="T29" fmla="*/ 335 h 610"/>
              <a:gd name="T30" fmla="*/ 139 w 783"/>
              <a:gd name="T31" fmla="*/ 357 h 610"/>
              <a:gd name="T32" fmla="*/ 173 w 783"/>
              <a:gd name="T33" fmla="*/ 370 h 610"/>
              <a:gd name="T34" fmla="*/ 211 w 783"/>
              <a:gd name="T35" fmla="*/ 373 h 610"/>
              <a:gd name="T36" fmla="*/ 248 w 783"/>
              <a:gd name="T37" fmla="*/ 364 h 610"/>
              <a:gd name="T38" fmla="*/ 277 w 783"/>
              <a:gd name="T39" fmla="*/ 346 h 610"/>
              <a:gd name="T40" fmla="*/ 294 w 783"/>
              <a:gd name="T41" fmla="*/ 321 h 610"/>
              <a:gd name="T42" fmla="*/ 296 w 783"/>
              <a:gd name="T43" fmla="*/ 294 h 610"/>
              <a:gd name="T44" fmla="*/ 284 w 783"/>
              <a:gd name="T45" fmla="*/ 267 h 610"/>
              <a:gd name="T46" fmla="*/ 187 w 783"/>
              <a:gd name="T47" fmla="*/ 231 h 610"/>
              <a:gd name="T48" fmla="*/ 281 w 783"/>
              <a:gd name="T49" fmla="*/ 98 h 610"/>
              <a:gd name="T50" fmla="*/ 361 w 783"/>
              <a:gd name="T51" fmla="*/ 98 h 610"/>
              <a:gd name="T52" fmla="*/ 344 w 783"/>
              <a:gd name="T53" fmla="*/ 84 h 610"/>
              <a:gd name="T54" fmla="*/ 334 w 783"/>
              <a:gd name="T55" fmla="*/ 63 h 610"/>
              <a:gd name="T56" fmla="*/ 336 w 783"/>
              <a:gd name="T57" fmla="*/ 41 h 610"/>
              <a:gd name="T58" fmla="*/ 349 w 783"/>
              <a:gd name="T59" fmla="*/ 22 h 610"/>
              <a:gd name="T60" fmla="*/ 373 w 783"/>
              <a:gd name="T61" fmla="*/ 7 h 610"/>
              <a:gd name="T62" fmla="*/ 373 w 783"/>
              <a:gd name="T63" fmla="*/ 7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83" h="610">
                <a:moveTo>
                  <a:pt x="373" y="7"/>
                </a:moveTo>
                <a:cubicBezTo>
                  <a:pt x="382" y="4"/>
                  <a:pt x="392" y="2"/>
                  <a:pt x="403" y="1"/>
                </a:cubicBezTo>
                <a:cubicBezTo>
                  <a:pt x="413" y="0"/>
                  <a:pt x="423" y="1"/>
                  <a:pt x="433" y="3"/>
                </a:cubicBezTo>
                <a:cubicBezTo>
                  <a:pt x="443" y="5"/>
                  <a:pt x="452" y="8"/>
                  <a:pt x="460" y="13"/>
                </a:cubicBezTo>
                <a:cubicBezTo>
                  <a:pt x="469" y="17"/>
                  <a:pt x="476" y="23"/>
                  <a:pt x="482" y="30"/>
                </a:cubicBezTo>
                <a:cubicBezTo>
                  <a:pt x="485" y="34"/>
                  <a:pt x="488" y="39"/>
                  <a:pt x="490" y="44"/>
                </a:cubicBezTo>
                <a:cubicBezTo>
                  <a:pt x="492" y="49"/>
                  <a:pt x="493" y="54"/>
                  <a:pt x="493" y="59"/>
                </a:cubicBezTo>
                <a:cubicBezTo>
                  <a:pt x="493" y="64"/>
                  <a:pt x="492" y="69"/>
                  <a:pt x="490" y="74"/>
                </a:cubicBezTo>
                <a:cubicBezTo>
                  <a:pt x="488" y="79"/>
                  <a:pt x="485" y="83"/>
                  <a:pt x="481" y="88"/>
                </a:cubicBezTo>
                <a:cubicBezTo>
                  <a:pt x="478" y="92"/>
                  <a:pt x="473" y="96"/>
                  <a:pt x="468" y="99"/>
                </a:cubicBezTo>
                <a:cubicBezTo>
                  <a:pt x="512" y="99"/>
                  <a:pt x="555" y="99"/>
                  <a:pt x="598" y="99"/>
                </a:cubicBezTo>
                <a:cubicBezTo>
                  <a:pt x="783" y="322"/>
                  <a:pt x="783" y="322"/>
                  <a:pt x="783" y="322"/>
                </a:cubicBezTo>
                <a:cubicBezTo>
                  <a:pt x="84" y="610"/>
                  <a:pt x="84" y="610"/>
                  <a:pt x="84" y="610"/>
                </a:cubicBezTo>
                <a:cubicBezTo>
                  <a:pt x="0" y="496"/>
                  <a:pt x="0" y="496"/>
                  <a:pt x="0" y="496"/>
                </a:cubicBezTo>
                <a:cubicBezTo>
                  <a:pt x="113" y="335"/>
                  <a:pt x="113" y="335"/>
                  <a:pt x="113" y="335"/>
                </a:cubicBezTo>
                <a:cubicBezTo>
                  <a:pt x="120" y="344"/>
                  <a:pt x="129" y="351"/>
                  <a:pt x="139" y="357"/>
                </a:cubicBezTo>
                <a:cubicBezTo>
                  <a:pt x="149" y="363"/>
                  <a:pt x="161" y="367"/>
                  <a:pt x="173" y="370"/>
                </a:cubicBezTo>
                <a:cubicBezTo>
                  <a:pt x="185" y="373"/>
                  <a:pt x="198" y="374"/>
                  <a:pt x="211" y="373"/>
                </a:cubicBezTo>
                <a:cubicBezTo>
                  <a:pt x="223" y="372"/>
                  <a:pt x="236" y="369"/>
                  <a:pt x="248" y="364"/>
                </a:cubicBezTo>
                <a:cubicBezTo>
                  <a:pt x="260" y="359"/>
                  <a:pt x="269" y="353"/>
                  <a:pt x="277" y="346"/>
                </a:cubicBezTo>
                <a:cubicBezTo>
                  <a:pt x="285" y="338"/>
                  <a:pt x="291" y="330"/>
                  <a:pt x="294" y="321"/>
                </a:cubicBezTo>
                <a:cubicBezTo>
                  <a:pt x="297" y="312"/>
                  <a:pt x="298" y="303"/>
                  <a:pt x="296" y="294"/>
                </a:cubicBezTo>
                <a:cubicBezTo>
                  <a:pt x="295" y="285"/>
                  <a:pt x="291" y="276"/>
                  <a:pt x="284" y="267"/>
                </a:cubicBezTo>
                <a:cubicBezTo>
                  <a:pt x="262" y="238"/>
                  <a:pt x="222" y="228"/>
                  <a:pt x="187" y="231"/>
                </a:cubicBezTo>
                <a:cubicBezTo>
                  <a:pt x="281" y="98"/>
                  <a:pt x="281" y="98"/>
                  <a:pt x="281" y="98"/>
                </a:cubicBezTo>
                <a:cubicBezTo>
                  <a:pt x="307" y="98"/>
                  <a:pt x="334" y="98"/>
                  <a:pt x="361" y="98"/>
                </a:cubicBezTo>
                <a:cubicBezTo>
                  <a:pt x="354" y="95"/>
                  <a:pt x="349" y="90"/>
                  <a:pt x="344" y="84"/>
                </a:cubicBezTo>
                <a:cubicBezTo>
                  <a:pt x="339" y="77"/>
                  <a:pt x="335" y="70"/>
                  <a:pt x="334" y="63"/>
                </a:cubicBezTo>
                <a:cubicBezTo>
                  <a:pt x="333" y="55"/>
                  <a:pt x="334" y="48"/>
                  <a:pt x="336" y="41"/>
                </a:cubicBezTo>
                <a:cubicBezTo>
                  <a:pt x="339" y="34"/>
                  <a:pt x="343" y="28"/>
                  <a:pt x="349" y="22"/>
                </a:cubicBezTo>
                <a:cubicBezTo>
                  <a:pt x="356" y="16"/>
                  <a:pt x="364" y="11"/>
                  <a:pt x="373" y="7"/>
                </a:cubicBezTo>
                <a:cubicBezTo>
                  <a:pt x="382" y="4"/>
                  <a:pt x="364" y="11"/>
                  <a:pt x="373" y="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64" name="Freeform 36"/>
          <p:cNvSpPr>
            <a:spLocks/>
          </p:cNvSpPr>
          <p:nvPr/>
        </p:nvSpPr>
        <p:spPr bwMode="auto">
          <a:xfrm flipH="1">
            <a:off x="2909888" y="3611166"/>
            <a:ext cx="2143125" cy="1666875"/>
          </a:xfrm>
          <a:custGeom>
            <a:avLst/>
            <a:gdLst>
              <a:gd name="T0" fmla="*/ 0 w 760"/>
              <a:gd name="T1" fmla="*/ 487 h 591"/>
              <a:gd name="T2" fmla="*/ 104 w 760"/>
              <a:gd name="T3" fmla="*/ 339 h 591"/>
              <a:gd name="T4" fmla="*/ 125 w 760"/>
              <a:gd name="T5" fmla="*/ 355 h 591"/>
              <a:gd name="T6" fmla="*/ 161 w 760"/>
              <a:gd name="T7" fmla="*/ 369 h 591"/>
              <a:gd name="T8" fmla="*/ 191 w 760"/>
              <a:gd name="T9" fmla="*/ 372 h 591"/>
              <a:gd name="T10" fmla="*/ 201 w 760"/>
              <a:gd name="T11" fmla="*/ 372 h 591"/>
              <a:gd name="T12" fmla="*/ 241 w 760"/>
              <a:gd name="T13" fmla="*/ 362 h 591"/>
              <a:gd name="T14" fmla="*/ 273 w 760"/>
              <a:gd name="T15" fmla="*/ 342 h 591"/>
              <a:gd name="T16" fmla="*/ 291 w 760"/>
              <a:gd name="T17" fmla="*/ 315 h 591"/>
              <a:gd name="T18" fmla="*/ 294 w 760"/>
              <a:gd name="T19" fmla="*/ 284 h 591"/>
              <a:gd name="T20" fmla="*/ 280 w 760"/>
              <a:gd name="T21" fmla="*/ 253 h 591"/>
              <a:gd name="T22" fmla="*/ 193 w 760"/>
              <a:gd name="T23" fmla="*/ 213 h 591"/>
              <a:gd name="T24" fmla="*/ 275 w 760"/>
              <a:gd name="T25" fmla="*/ 97 h 591"/>
              <a:gd name="T26" fmla="*/ 281 w 760"/>
              <a:gd name="T27" fmla="*/ 97 h 591"/>
              <a:gd name="T28" fmla="*/ 350 w 760"/>
              <a:gd name="T29" fmla="*/ 97 h 591"/>
              <a:gd name="T30" fmla="*/ 378 w 760"/>
              <a:gd name="T31" fmla="*/ 98 h 591"/>
              <a:gd name="T32" fmla="*/ 355 w 760"/>
              <a:gd name="T33" fmla="*/ 83 h 591"/>
              <a:gd name="T34" fmla="*/ 340 w 760"/>
              <a:gd name="T35" fmla="*/ 70 h 591"/>
              <a:gd name="T36" fmla="*/ 332 w 760"/>
              <a:gd name="T37" fmla="*/ 52 h 591"/>
              <a:gd name="T38" fmla="*/ 334 w 760"/>
              <a:gd name="T39" fmla="*/ 35 h 591"/>
              <a:gd name="T40" fmla="*/ 345 w 760"/>
              <a:gd name="T41" fmla="*/ 19 h 591"/>
              <a:gd name="T42" fmla="*/ 365 w 760"/>
              <a:gd name="T43" fmla="*/ 6 h 591"/>
              <a:gd name="T44" fmla="*/ 366 w 760"/>
              <a:gd name="T45" fmla="*/ 6 h 591"/>
              <a:gd name="T46" fmla="*/ 393 w 760"/>
              <a:gd name="T47" fmla="*/ 0 h 591"/>
              <a:gd name="T48" fmla="*/ 401 w 760"/>
              <a:gd name="T49" fmla="*/ 0 h 591"/>
              <a:gd name="T50" fmla="*/ 421 w 760"/>
              <a:gd name="T51" fmla="*/ 2 h 591"/>
              <a:gd name="T52" fmla="*/ 447 w 760"/>
              <a:gd name="T53" fmla="*/ 11 h 591"/>
              <a:gd name="T54" fmla="*/ 465 w 760"/>
              <a:gd name="T55" fmla="*/ 26 h 591"/>
              <a:gd name="T56" fmla="*/ 473 w 760"/>
              <a:gd name="T57" fmla="*/ 38 h 591"/>
              <a:gd name="T58" fmla="*/ 475 w 760"/>
              <a:gd name="T59" fmla="*/ 50 h 591"/>
              <a:gd name="T60" fmla="*/ 472 w 760"/>
              <a:gd name="T61" fmla="*/ 62 h 591"/>
              <a:gd name="T62" fmla="*/ 465 w 760"/>
              <a:gd name="T63" fmla="*/ 73 h 591"/>
              <a:gd name="T64" fmla="*/ 454 w 760"/>
              <a:gd name="T65" fmla="*/ 83 h 591"/>
              <a:gd name="T66" fmla="*/ 432 w 760"/>
              <a:gd name="T67" fmla="*/ 98 h 591"/>
              <a:gd name="T68" fmla="*/ 585 w 760"/>
              <a:gd name="T69" fmla="*/ 98 h 591"/>
              <a:gd name="T70" fmla="*/ 760 w 760"/>
              <a:gd name="T71" fmla="*/ 309 h 591"/>
              <a:gd name="T72" fmla="*/ 77 w 760"/>
              <a:gd name="T73" fmla="*/ 591 h 591"/>
              <a:gd name="T74" fmla="*/ 0 w 760"/>
              <a:gd name="T75" fmla="*/ 487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60" h="591">
                <a:moveTo>
                  <a:pt x="0" y="487"/>
                </a:moveTo>
                <a:cubicBezTo>
                  <a:pt x="104" y="339"/>
                  <a:pt x="104" y="339"/>
                  <a:pt x="104" y="339"/>
                </a:cubicBezTo>
                <a:cubicBezTo>
                  <a:pt x="110" y="345"/>
                  <a:pt x="117" y="351"/>
                  <a:pt x="125" y="355"/>
                </a:cubicBezTo>
                <a:cubicBezTo>
                  <a:pt x="136" y="361"/>
                  <a:pt x="148" y="366"/>
                  <a:pt x="161" y="369"/>
                </a:cubicBezTo>
                <a:cubicBezTo>
                  <a:pt x="171" y="371"/>
                  <a:pt x="181" y="372"/>
                  <a:pt x="191" y="372"/>
                </a:cubicBezTo>
                <a:cubicBezTo>
                  <a:pt x="194" y="372"/>
                  <a:pt x="198" y="372"/>
                  <a:pt x="201" y="372"/>
                </a:cubicBezTo>
                <a:cubicBezTo>
                  <a:pt x="215" y="371"/>
                  <a:pt x="228" y="367"/>
                  <a:pt x="241" y="362"/>
                </a:cubicBezTo>
                <a:cubicBezTo>
                  <a:pt x="253" y="357"/>
                  <a:pt x="264" y="351"/>
                  <a:pt x="273" y="342"/>
                </a:cubicBezTo>
                <a:cubicBezTo>
                  <a:pt x="281" y="334"/>
                  <a:pt x="288" y="325"/>
                  <a:pt x="291" y="315"/>
                </a:cubicBezTo>
                <a:cubicBezTo>
                  <a:pt x="295" y="305"/>
                  <a:pt x="296" y="294"/>
                  <a:pt x="294" y="284"/>
                </a:cubicBezTo>
                <a:cubicBezTo>
                  <a:pt x="293" y="273"/>
                  <a:pt x="288" y="262"/>
                  <a:pt x="280" y="253"/>
                </a:cubicBezTo>
                <a:cubicBezTo>
                  <a:pt x="262" y="229"/>
                  <a:pt x="229" y="215"/>
                  <a:pt x="193" y="213"/>
                </a:cubicBezTo>
                <a:cubicBezTo>
                  <a:pt x="275" y="97"/>
                  <a:pt x="275" y="97"/>
                  <a:pt x="275" y="97"/>
                </a:cubicBezTo>
                <a:cubicBezTo>
                  <a:pt x="281" y="97"/>
                  <a:pt x="281" y="97"/>
                  <a:pt x="281" y="97"/>
                </a:cubicBezTo>
                <a:cubicBezTo>
                  <a:pt x="304" y="97"/>
                  <a:pt x="327" y="97"/>
                  <a:pt x="350" y="97"/>
                </a:cubicBezTo>
                <a:cubicBezTo>
                  <a:pt x="378" y="98"/>
                  <a:pt x="378" y="98"/>
                  <a:pt x="378" y="98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49" y="79"/>
                  <a:pt x="344" y="75"/>
                  <a:pt x="340" y="70"/>
                </a:cubicBezTo>
                <a:cubicBezTo>
                  <a:pt x="336" y="64"/>
                  <a:pt x="333" y="58"/>
                  <a:pt x="332" y="52"/>
                </a:cubicBezTo>
                <a:cubicBezTo>
                  <a:pt x="331" y="46"/>
                  <a:pt x="332" y="40"/>
                  <a:pt x="334" y="35"/>
                </a:cubicBezTo>
                <a:cubicBezTo>
                  <a:pt x="336" y="29"/>
                  <a:pt x="340" y="24"/>
                  <a:pt x="345" y="19"/>
                </a:cubicBezTo>
                <a:cubicBezTo>
                  <a:pt x="350" y="14"/>
                  <a:pt x="357" y="9"/>
                  <a:pt x="365" y="6"/>
                </a:cubicBezTo>
                <a:cubicBezTo>
                  <a:pt x="366" y="6"/>
                  <a:pt x="366" y="6"/>
                  <a:pt x="366" y="6"/>
                </a:cubicBezTo>
                <a:cubicBezTo>
                  <a:pt x="375" y="3"/>
                  <a:pt x="384" y="1"/>
                  <a:pt x="393" y="0"/>
                </a:cubicBezTo>
                <a:cubicBezTo>
                  <a:pt x="396" y="0"/>
                  <a:pt x="398" y="0"/>
                  <a:pt x="401" y="0"/>
                </a:cubicBezTo>
                <a:cubicBezTo>
                  <a:pt x="408" y="0"/>
                  <a:pt x="415" y="0"/>
                  <a:pt x="421" y="2"/>
                </a:cubicBezTo>
                <a:cubicBezTo>
                  <a:pt x="431" y="4"/>
                  <a:pt x="439" y="7"/>
                  <a:pt x="447" y="11"/>
                </a:cubicBezTo>
                <a:cubicBezTo>
                  <a:pt x="454" y="15"/>
                  <a:pt x="461" y="20"/>
                  <a:pt x="465" y="26"/>
                </a:cubicBezTo>
                <a:cubicBezTo>
                  <a:pt x="469" y="30"/>
                  <a:pt x="471" y="34"/>
                  <a:pt x="473" y="38"/>
                </a:cubicBezTo>
                <a:cubicBezTo>
                  <a:pt x="474" y="42"/>
                  <a:pt x="475" y="46"/>
                  <a:pt x="475" y="50"/>
                </a:cubicBezTo>
                <a:cubicBezTo>
                  <a:pt x="475" y="54"/>
                  <a:pt x="474" y="58"/>
                  <a:pt x="472" y="62"/>
                </a:cubicBezTo>
                <a:cubicBezTo>
                  <a:pt x="471" y="66"/>
                  <a:pt x="468" y="70"/>
                  <a:pt x="465" y="73"/>
                </a:cubicBezTo>
                <a:cubicBezTo>
                  <a:pt x="462" y="77"/>
                  <a:pt x="458" y="80"/>
                  <a:pt x="454" y="83"/>
                </a:cubicBezTo>
                <a:cubicBezTo>
                  <a:pt x="432" y="98"/>
                  <a:pt x="432" y="98"/>
                  <a:pt x="432" y="98"/>
                </a:cubicBezTo>
                <a:cubicBezTo>
                  <a:pt x="585" y="98"/>
                  <a:pt x="585" y="98"/>
                  <a:pt x="585" y="98"/>
                </a:cubicBezTo>
                <a:cubicBezTo>
                  <a:pt x="760" y="309"/>
                  <a:pt x="760" y="309"/>
                  <a:pt x="760" y="309"/>
                </a:cubicBezTo>
                <a:cubicBezTo>
                  <a:pt x="77" y="591"/>
                  <a:pt x="77" y="591"/>
                  <a:pt x="77" y="591"/>
                </a:cubicBezTo>
                <a:lnTo>
                  <a:pt x="0" y="48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13" name="Group 112"/>
          <p:cNvGrpSpPr/>
          <p:nvPr/>
        </p:nvGrpSpPr>
        <p:grpSpPr>
          <a:xfrm>
            <a:off x="1542258" y="2975649"/>
            <a:ext cx="2160166" cy="294898"/>
            <a:chOff x="1741845" y="2481978"/>
            <a:chExt cx="2880221" cy="393197"/>
          </a:xfrm>
        </p:grpSpPr>
        <p:cxnSp>
          <p:nvCxnSpPr>
            <p:cNvPr id="114" name="Straight Connector 113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 flipV="1">
            <a:off x="1247589" y="4530329"/>
            <a:ext cx="2160166" cy="294898"/>
            <a:chOff x="1741845" y="2481978"/>
            <a:chExt cx="2880221" cy="393197"/>
          </a:xfrm>
        </p:grpSpPr>
        <p:cxnSp>
          <p:nvCxnSpPr>
            <p:cNvPr id="117" name="Straight Connector 116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 flipH="1">
            <a:off x="5359640" y="2747821"/>
            <a:ext cx="2160166" cy="294898"/>
            <a:chOff x="1741845" y="2481978"/>
            <a:chExt cx="2880221" cy="393197"/>
          </a:xfrm>
        </p:grpSpPr>
        <p:cxnSp>
          <p:nvCxnSpPr>
            <p:cNvPr id="120" name="Straight Connector 119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 flipH="1" flipV="1">
            <a:off x="5438591" y="4339401"/>
            <a:ext cx="2160166" cy="294898"/>
            <a:chOff x="1741845" y="2481978"/>
            <a:chExt cx="2880221" cy="393197"/>
          </a:xfrm>
        </p:grpSpPr>
        <p:cxnSp>
          <p:nvCxnSpPr>
            <p:cNvPr id="123" name="Straight Connector 122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1423833" y="2540382"/>
            <a:ext cx="204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Zníženie administratívnej  záťaže prijímateľov pri  podávaní a implementácii projektov</a:t>
            </a:r>
            <a:endParaRPr lang="sk-SK" sz="12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137897" y="4375450"/>
            <a:ext cx="1694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Zjednodušenie procesu verejného obstarávania </a:t>
            </a:r>
          </a:p>
          <a:p>
            <a:r>
              <a:rPr lang="sk-SK" sz="1200" dirty="0" smtClean="0"/>
              <a:t>a elektronizácia</a:t>
            </a:r>
            <a:endParaRPr lang="sk-SK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6414550" y="4375449"/>
            <a:ext cx="117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200" dirty="0" smtClean="0"/>
              <a:t>Zjednodušené </a:t>
            </a:r>
          </a:p>
          <a:p>
            <a:pPr algn="r"/>
            <a:r>
              <a:rPr lang="sk-SK" sz="1200" dirty="0" smtClean="0"/>
              <a:t>vykazovanie výdavkov</a:t>
            </a:r>
            <a:endParaRPr lang="sk-SK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5471107" y="2303889"/>
            <a:ext cx="2048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200" dirty="0" smtClean="0"/>
              <a:t>Zníženie rozsahu riadiacej </a:t>
            </a:r>
          </a:p>
          <a:p>
            <a:pPr algn="r"/>
            <a:r>
              <a:rPr lang="sk-SK" sz="1200" dirty="0" smtClean="0"/>
              <a:t>dokumentácie a väčšia </a:t>
            </a:r>
          </a:p>
          <a:p>
            <a:pPr algn="r"/>
            <a:r>
              <a:rPr lang="sk-SK" sz="1200" dirty="0" smtClean="0"/>
              <a:t>zrozumiteľnosť pre prijímateľa</a:t>
            </a:r>
            <a:endParaRPr lang="sk-SK" sz="1200" dirty="0"/>
          </a:p>
        </p:txBody>
      </p:sp>
      <p:grpSp>
        <p:nvGrpSpPr>
          <p:cNvPr id="133" name="Group 132"/>
          <p:cNvGrpSpPr/>
          <p:nvPr/>
        </p:nvGrpSpPr>
        <p:grpSpPr>
          <a:xfrm>
            <a:off x="7750038" y="4483252"/>
            <a:ext cx="730526" cy="730526"/>
            <a:chOff x="7033503" y="4516613"/>
            <a:chExt cx="974035" cy="974035"/>
          </a:xfrm>
        </p:grpSpPr>
        <p:sp>
          <p:nvSpPr>
            <p:cNvPr id="134" name="Oval 133"/>
            <p:cNvSpPr/>
            <p:nvPr/>
          </p:nvSpPr>
          <p:spPr>
            <a:xfrm>
              <a:off x="7033503" y="4516613"/>
              <a:ext cx="974035" cy="9740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37" name="Freeform 6"/>
            <p:cNvSpPr>
              <a:spLocks noEditPoints="1"/>
            </p:cNvSpPr>
            <p:nvPr/>
          </p:nvSpPr>
          <p:spPr bwMode="auto">
            <a:xfrm>
              <a:off x="7358444" y="5127929"/>
              <a:ext cx="40099" cy="41244"/>
            </a:xfrm>
            <a:custGeom>
              <a:avLst/>
              <a:gdLst>
                <a:gd name="T0" fmla="*/ 18 w 36"/>
                <a:gd name="T1" fmla="*/ 0 h 37"/>
                <a:gd name="T2" fmla="*/ 0 w 36"/>
                <a:gd name="T3" fmla="*/ 18 h 37"/>
                <a:gd name="T4" fmla="*/ 18 w 36"/>
                <a:gd name="T5" fmla="*/ 37 h 37"/>
                <a:gd name="T6" fmla="*/ 36 w 36"/>
                <a:gd name="T7" fmla="*/ 18 h 37"/>
                <a:gd name="T8" fmla="*/ 18 w 36"/>
                <a:gd name="T9" fmla="*/ 0 h 37"/>
                <a:gd name="T10" fmla="*/ 18 w 36"/>
                <a:gd name="T11" fmla="*/ 24 h 37"/>
                <a:gd name="T12" fmla="*/ 12 w 36"/>
                <a:gd name="T13" fmla="*/ 18 h 37"/>
                <a:gd name="T14" fmla="*/ 18 w 36"/>
                <a:gd name="T15" fmla="*/ 12 h 37"/>
                <a:gd name="T16" fmla="*/ 24 w 36"/>
                <a:gd name="T17" fmla="*/ 18 h 37"/>
                <a:gd name="T18" fmla="*/ 18 w 36"/>
                <a:gd name="T19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7"/>
                    <a:pt x="18" y="37"/>
                  </a:cubicBezTo>
                  <a:cubicBezTo>
                    <a:pt x="28" y="37"/>
                    <a:pt x="36" y="2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24"/>
                  </a:moveTo>
                  <a:cubicBezTo>
                    <a:pt x="15" y="24"/>
                    <a:pt x="12" y="22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21" y="12"/>
                    <a:pt x="24" y="15"/>
                    <a:pt x="24" y="18"/>
                  </a:cubicBezTo>
                  <a:cubicBezTo>
                    <a:pt x="24" y="22"/>
                    <a:pt x="21" y="24"/>
                    <a:pt x="18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39" name="Oval 138"/>
          <p:cNvSpPr/>
          <p:nvPr/>
        </p:nvSpPr>
        <p:spPr>
          <a:xfrm>
            <a:off x="648971" y="2526121"/>
            <a:ext cx="730526" cy="7305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143" name="Group 142"/>
          <p:cNvGrpSpPr/>
          <p:nvPr/>
        </p:nvGrpSpPr>
        <p:grpSpPr>
          <a:xfrm>
            <a:off x="7649920" y="2530006"/>
            <a:ext cx="730526" cy="730526"/>
            <a:chOff x="7033503" y="2733164"/>
            <a:chExt cx="974035" cy="974035"/>
          </a:xfrm>
        </p:grpSpPr>
        <p:sp>
          <p:nvSpPr>
            <p:cNvPr id="144" name="Oval 143"/>
            <p:cNvSpPr/>
            <p:nvPr/>
          </p:nvSpPr>
          <p:spPr>
            <a:xfrm>
              <a:off x="7033503" y="2733164"/>
              <a:ext cx="974035" cy="9740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7" name="Freeform 10"/>
            <p:cNvSpPr>
              <a:spLocks/>
            </p:cNvSpPr>
            <p:nvPr/>
          </p:nvSpPr>
          <p:spPr bwMode="auto">
            <a:xfrm>
              <a:off x="7474498" y="3063165"/>
              <a:ext cx="104880" cy="104879"/>
            </a:xfrm>
            <a:custGeom>
              <a:avLst/>
              <a:gdLst>
                <a:gd name="T0" fmla="*/ 86 w 92"/>
                <a:gd name="T1" fmla="*/ 0 h 92"/>
                <a:gd name="T2" fmla="*/ 0 w 92"/>
                <a:gd name="T3" fmla="*/ 86 h 92"/>
                <a:gd name="T4" fmla="*/ 6 w 92"/>
                <a:gd name="T5" fmla="*/ 92 h 92"/>
                <a:gd name="T6" fmla="*/ 13 w 92"/>
                <a:gd name="T7" fmla="*/ 86 h 92"/>
                <a:gd name="T8" fmla="*/ 86 w 92"/>
                <a:gd name="T9" fmla="*/ 12 h 92"/>
                <a:gd name="T10" fmla="*/ 92 w 92"/>
                <a:gd name="T11" fmla="*/ 6 h 92"/>
                <a:gd name="T12" fmla="*/ 86 w 9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2">
                  <a:moveTo>
                    <a:pt x="86" y="0"/>
                  </a:moveTo>
                  <a:cubicBezTo>
                    <a:pt x="39" y="0"/>
                    <a:pt x="0" y="38"/>
                    <a:pt x="0" y="86"/>
                  </a:cubicBezTo>
                  <a:cubicBezTo>
                    <a:pt x="0" y="89"/>
                    <a:pt x="3" y="92"/>
                    <a:pt x="6" y="92"/>
                  </a:cubicBezTo>
                  <a:cubicBezTo>
                    <a:pt x="10" y="92"/>
                    <a:pt x="13" y="89"/>
                    <a:pt x="13" y="86"/>
                  </a:cubicBezTo>
                  <a:cubicBezTo>
                    <a:pt x="13" y="45"/>
                    <a:pt x="45" y="12"/>
                    <a:pt x="86" y="12"/>
                  </a:cubicBezTo>
                  <a:cubicBezTo>
                    <a:pt x="89" y="12"/>
                    <a:pt x="92" y="9"/>
                    <a:pt x="92" y="6"/>
                  </a:cubicBezTo>
                  <a:cubicBezTo>
                    <a:pt x="92" y="3"/>
                    <a:pt x="89" y="0"/>
                    <a:pt x="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49" name="Oval 148"/>
          <p:cNvSpPr/>
          <p:nvPr/>
        </p:nvSpPr>
        <p:spPr>
          <a:xfrm>
            <a:off x="403930" y="4608910"/>
            <a:ext cx="730526" cy="7305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7" name="TextBox 76"/>
          <p:cNvSpPr txBox="1"/>
          <p:nvPr/>
        </p:nvSpPr>
        <p:spPr>
          <a:xfrm>
            <a:off x="310970" y="356095"/>
            <a:ext cx="8679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latin typeface="Calibri" charset="0"/>
                <a:ea typeface="Calibri" charset="0"/>
                <a:cs typeface="Calibri" charset="0"/>
              </a:rPr>
              <a:t>Ktoré aspekty slovenského systému </a:t>
            </a:r>
          </a:p>
          <a:p>
            <a:pPr algn="ctr"/>
            <a:r>
              <a:rPr lang="sk-SK" sz="3600" b="1" dirty="0" smtClean="0">
                <a:latin typeface="Calibri" charset="0"/>
                <a:ea typeface="Calibri" charset="0"/>
                <a:cs typeface="Calibri" charset="0"/>
              </a:rPr>
              <a:t>implementácie by mali byť „zjednodušené”?</a:t>
            </a:r>
            <a:endParaRPr lang="sk-SK" sz="36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8" name="Group 77"/>
          <p:cNvGrpSpPr>
            <a:grpSpLocks noChangeAspect="1"/>
          </p:cNvGrpSpPr>
          <p:nvPr/>
        </p:nvGrpSpPr>
        <p:grpSpPr>
          <a:xfrm>
            <a:off x="7974808" y="4645136"/>
            <a:ext cx="288000" cy="329739"/>
            <a:chOff x="9953626" y="3624263"/>
            <a:chExt cx="328613" cy="376238"/>
          </a:xfrm>
          <a:solidFill>
            <a:schemeClr val="bg1"/>
          </a:solidFill>
        </p:grpSpPr>
        <p:sp>
          <p:nvSpPr>
            <p:cNvPr id="79" name="Freeform 98"/>
            <p:cNvSpPr>
              <a:spLocks noEditPoints="1"/>
            </p:cNvSpPr>
            <p:nvPr/>
          </p:nvSpPr>
          <p:spPr bwMode="auto">
            <a:xfrm>
              <a:off x="10023476" y="3624263"/>
              <a:ext cx="188913" cy="93663"/>
            </a:xfrm>
            <a:custGeom>
              <a:avLst/>
              <a:gdLst>
                <a:gd name="T0" fmla="*/ 32 w 32"/>
                <a:gd name="T1" fmla="*/ 8 h 16"/>
                <a:gd name="T2" fmla="*/ 24 w 32"/>
                <a:gd name="T3" fmla="*/ 8 h 16"/>
                <a:gd name="T4" fmla="*/ 16 w 32"/>
                <a:gd name="T5" fmla="*/ 0 h 16"/>
                <a:gd name="T6" fmla="*/ 8 w 32"/>
                <a:gd name="T7" fmla="*/ 8 h 16"/>
                <a:gd name="T8" fmla="*/ 0 w 32"/>
                <a:gd name="T9" fmla="*/ 8 h 16"/>
                <a:gd name="T10" fmla="*/ 0 w 32"/>
                <a:gd name="T11" fmla="*/ 16 h 16"/>
                <a:gd name="T12" fmla="*/ 32 w 32"/>
                <a:gd name="T13" fmla="*/ 16 h 16"/>
                <a:gd name="T14" fmla="*/ 32 w 32"/>
                <a:gd name="T15" fmla="*/ 8 h 16"/>
                <a:gd name="T16" fmla="*/ 16 w 32"/>
                <a:gd name="T17" fmla="*/ 12 h 16"/>
                <a:gd name="T18" fmla="*/ 12 w 32"/>
                <a:gd name="T19" fmla="*/ 8 h 16"/>
                <a:gd name="T20" fmla="*/ 16 w 32"/>
                <a:gd name="T21" fmla="*/ 4 h 16"/>
                <a:gd name="T22" fmla="*/ 20 w 32"/>
                <a:gd name="T23" fmla="*/ 8 h 16"/>
                <a:gd name="T24" fmla="*/ 16 w 32"/>
                <a:gd name="T2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6">
                  <a:moveTo>
                    <a:pt x="32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8"/>
                  </a:lnTo>
                  <a:close/>
                  <a:moveTo>
                    <a:pt x="16" y="12"/>
                  </a:moveTo>
                  <a:cubicBezTo>
                    <a:pt x="14" y="12"/>
                    <a:pt x="12" y="10"/>
                    <a:pt x="12" y="8"/>
                  </a:cubicBezTo>
                  <a:cubicBezTo>
                    <a:pt x="12" y="6"/>
                    <a:pt x="14" y="4"/>
                    <a:pt x="16" y="4"/>
                  </a:cubicBezTo>
                  <a:cubicBezTo>
                    <a:pt x="18" y="4"/>
                    <a:pt x="20" y="6"/>
                    <a:pt x="20" y="8"/>
                  </a:cubicBezTo>
                  <a:cubicBezTo>
                    <a:pt x="20" y="10"/>
                    <a:pt x="18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99"/>
            <p:cNvSpPr>
              <a:spLocks noEditPoints="1"/>
            </p:cNvSpPr>
            <p:nvPr/>
          </p:nvSpPr>
          <p:spPr bwMode="auto">
            <a:xfrm>
              <a:off x="9953626" y="3671888"/>
              <a:ext cx="328613" cy="328613"/>
            </a:xfrm>
            <a:custGeom>
              <a:avLst/>
              <a:gdLst>
                <a:gd name="T0" fmla="*/ 178 w 207"/>
                <a:gd name="T1" fmla="*/ 0 h 207"/>
                <a:gd name="T2" fmla="*/ 178 w 207"/>
                <a:gd name="T3" fmla="*/ 44 h 207"/>
                <a:gd name="T4" fmla="*/ 29 w 207"/>
                <a:gd name="T5" fmla="*/ 44 h 207"/>
                <a:gd name="T6" fmla="*/ 29 w 207"/>
                <a:gd name="T7" fmla="*/ 0 h 207"/>
                <a:gd name="T8" fmla="*/ 0 w 207"/>
                <a:gd name="T9" fmla="*/ 0 h 207"/>
                <a:gd name="T10" fmla="*/ 0 w 207"/>
                <a:gd name="T11" fmla="*/ 207 h 207"/>
                <a:gd name="T12" fmla="*/ 207 w 207"/>
                <a:gd name="T13" fmla="*/ 207 h 207"/>
                <a:gd name="T14" fmla="*/ 207 w 207"/>
                <a:gd name="T15" fmla="*/ 0 h 207"/>
                <a:gd name="T16" fmla="*/ 178 w 207"/>
                <a:gd name="T17" fmla="*/ 0 h 207"/>
                <a:gd name="T18" fmla="*/ 96 w 207"/>
                <a:gd name="T19" fmla="*/ 174 h 207"/>
                <a:gd name="T20" fmla="*/ 85 w 207"/>
                <a:gd name="T21" fmla="*/ 166 h 207"/>
                <a:gd name="T22" fmla="*/ 44 w 207"/>
                <a:gd name="T23" fmla="*/ 122 h 207"/>
                <a:gd name="T24" fmla="*/ 67 w 207"/>
                <a:gd name="T25" fmla="*/ 103 h 207"/>
                <a:gd name="T26" fmla="*/ 96 w 207"/>
                <a:gd name="T27" fmla="*/ 133 h 207"/>
                <a:gd name="T28" fmla="*/ 155 w 207"/>
                <a:gd name="T29" fmla="*/ 74 h 207"/>
                <a:gd name="T30" fmla="*/ 178 w 207"/>
                <a:gd name="T31" fmla="*/ 96 h 207"/>
                <a:gd name="T32" fmla="*/ 96 w 207"/>
                <a:gd name="T33" fmla="*/ 17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207">
                  <a:moveTo>
                    <a:pt x="178" y="0"/>
                  </a:moveTo>
                  <a:lnTo>
                    <a:pt x="178" y="44"/>
                  </a:lnTo>
                  <a:lnTo>
                    <a:pt x="29" y="4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207" y="207"/>
                  </a:lnTo>
                  <a:lnTo>
                    <a:pt x="207" y="0"/>
                  </a:lnTo>
                  <a:lnTo>
                    <a:pt x="178" y="0"/>
                  </a:lnTo>
                  <a:close/>
                  <a:moveTo>
                    <a:pt x="96" y="174"/>
                  </a:moveTo>
                  <a:lnTo>
                    <a:pt x="85" y="166"/>
                  </a:lnTo>
                  <a:lnTo>
                    <a:pt x="44" y="122"/>
                  </a:lnTo>
                  <a:lnTo>
                    <a:pt x="67" y="103"/>
                  </a:lnTo>
                  <a:lnTo>
                    <a:pt x="96" y="133"/>
                  </a:lnTo>
                  <a:lnTo>
                    <a:pt x="155" y="74"/>
                  </a:lnTo>
                  <a:lnTo>
                    <a:pt x="178" y="96"/>
                  </a:lnTo>
                  <a:lnTo>
                    <a:pt x="96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840461" y="2719387"/>
            <a:ext cx="366713" cy="298451"/>
            <a:chOff x="1822450" y="3049588"/>
            <a:chExt cx="366713" cy="298451"/>
          </a:xfrm>
        </p:grpSpPr>
        <p:sp>
          <p:nvSpPr>
            <p:cNvPr id="82" name="Rectangle 103"/>
            <p:cNvSpPr>
              <a:spLocks noChangeArrowheads="1"/>
            </p:cNvSpPr>
            <p:nvPr/>
          </p:nvSpPr>
          <p:spPr bwMode="auto">
            <a:xfrm>
              <a:off x="1960563" y="3049588"/>
              <a:ext cx="228600" cy="160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104"/>
            <p:cNvSpPr>
              <a:spLocks/>
            </p:cNvSpPr>
            <p:nvPr/>
          </p:nvSpPr>
          <p:spPr bwMode="auto">
            <a:xfrm>
              <a:off x="1890713" y="3119438"/>
              <a:ext cx="230188" cy="158750"/>
            </a:xfrm>
            <a:custGeom>
              <a:avLst/>
              <a:gdLst>
                <a:gd name="T0" fmla="*/ 29 w 145"/>
                <a:gd name="T1" fmla="*/ 0 h 100"/>
                <a:gd name="T2" fmla="*/ 0 w 145"/>
                <a:gd name="T3" fmla="*/ 0 h 100"/>
                <a:gd name="T4" fmla="*/ 0 w 145"/>
                <a:gd name="T5" fmla="*/ 100 h 100"/>
                <a:gd name="T6" fmla="*/ 145 w 145"/>
                <a:gd name="T7" fmla="*/ 100 h 100"/>
                <a:gd name="T8" fmla="*/ 145 w 145"/>
                <a:gd name="T9" fmla="*/ 72 h 100"/>
                <a:gd name="T10" fmla="*/ 29 w 145"/>
                <a:gd name="T11" fmla="*/ 72 h 100"/>
                <a:gd name="T12" fmla="*/ 29 w 145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00">
                  <a:moveTo>
                    <a:pt x="29" y="0"/>
                  </a:moveTo>
                  <a:lnTo>
                    <a:pt x="0" y="0"/>
                  </a:lnTo>
                  <a:lnTo>
                    <a:pt x="0" y="100"/>
                  </a:lnTo>
                  <a:lnTo>
                    <a:pt x="145" y="100"/>
                  </a:lnTo>
                  <a:lnTo>
                    <a:pt x="145" y="72"/>
                  </a:lnTo>
                  <a:lnTo>
                    <a:pt x="29" y="7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5"/>
            <p:cNvSpPr>
              <a:spLocks/>
            </p:cNvSpPr>
            <p:nvPr/>
          </p:nvSpPr>
          <p:spPr bwMode="auto">
            <a:xfrm>
              <a:off x="1822450" y="3187701"/>
              <a:ext cx="228600" cy="160338"/>
            </a:xfrm>
            <a:custGeom>
              <a:avLst/>
              <a:gdLst>
                <a:gd name="T0" fmla="*/ 29 w 144"/>
                <a:gd name="T1" fmla="*/ 0 h 101"/>
                <a:gd name="T2" fmla="*/ 0 w 144"/>
                <a:gd name="T3" fmla="*/ 0 h 101"/>
                <a:gd name="T4" fmla="*/ 0 w 144"/>
                <a:gd name="T5" fmla="*/ 101 h 101"/>
                <a:gd name="T6" fmla="*/ 144 w 144"/>
                <a:gd name="T7" fmla="*/ 101 h 101"/>
                <a:gd name="T8" fmla="*/ 144 w 144"/>
                <a:gd name="T9" fmla="*/ 72 h 101"/>
                <a:gd name="T10" fmla="*/ 29 w 144"/>
                <a:gd name="T11" fmla="*/ 72 h 101"/>
                <a:gd name="T12" fmla="*/ 29 w 144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01">
                  <a:moveTo>
                    <a:pt x="29" y="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144" y="101"/>
                  </a:lnTo>
                  <a:lnTo>
                    <a:pt x="144" y="72"/>
                  </a:lnTo>
                  <a:lnTo>
                    <a:pt x="29" y="7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585017" y="4777205"/>
            <a:ext cx="358816" cy="360000"/>
            <a:chOff x="3236913" y="1941513"/>
            <a:chExt cx="481012" cy="482600"/>
          </a:xfrm>
          <a:solidFill>
            <a:schemeClr val="bg1"/>
          </a:solidFill>
        </p:grpSpPr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236913" y="1941513"/>
              <a:ext cx="481012" cy="482600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3522663" y="2122488"/>
              <a:ext cx="134937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522663" y="2078038"/>
              <a:ext cx="134937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3522663" y="2032001"/>
              <a:ext cx="134937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3357563" y="2347913"/>
              <a:ext cx="134937" cy="15875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auto">
            <a:xfrm>
              <a:off x="3357563" y="2303463"/>
              <a:ext cx="134937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91"/>
            <p:cNvSpPr>
              <a:spLocks/>
            </p:cNvSpPr>
            <p:nvPr/>
          </p:nvSpPr>
          <p:spPr bwMode="auto">
            <a:xfrm>
              <a:off x="3357563" y="2259013"/>
              <a:ext cx="134937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auto">
            <a:xfrm>
              <a:off x="3522663" y="2347913"/>
              <a:ext cx="134937" cy="15875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93"/>
            <p:cNvSpPr>
              <a:spLocks/>
            </p:cNvSpPr>
            <p:nvPr/>
          </p:nvSpPr>
          <p:spPr bwMode="auto">
            <a:xfrm>
              <a:off x="3522663" y="2303463"/>
              <a:ext cx="134937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auto">
            <a:xfrm>
              <a:off x="3522663" y="2259013"/>
              <a:ext cx="134937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auto">
            <a:xfrm>
              <a:off x="3357563" y="2168526"/>
              <a:ext cx="300037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3357563" y="2212976"/>
              <a:ext cx="300037" cy="15875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97"/>
            <p:cNvSpPr>
              <a:spLocks noEditPoints="1"/>
            </p:cNvSpPr>
            <p:nvPr/>
          </p:nvSpPr>
          <p:spPr bwMode="auto">
            <a:xfrm>
              <a:off x="3357563" y="2001838"/>
              <a:ext cx="134937" cy="136525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>
            <a:off x="834284" y="2688611"/>
            <a:ext cx="360000" cy="360001"/>
            <a:chOff x="4198938" y="4832351"/>
            <a:chExt cx="481012" cy="481013"/>
          </a:xfrm>
          <a:solidFill>
            <a:schemeClr val="bg1"/>
          </a:solidFill>
        </p:grpSpPr>
        <p:sp>
          <p:nvSpPr>
            <p:cNvPr id="107" name="Freeform 19"/>
            <p:cNvSpPr>
              <a:spLocks noEditPoints="1"/>
            </p:cNvSpPr>
            <p:nvPr/>
          </p:nvSpPr>
          <p:spPr bwMode="auto">
            <a:xfrm>
              <a:off x="4198938" y="4832351"/>
              <a:ext cx="481012" cy="481013"/>
            </a:xfrm>
            <a:custGeom>
              <a:avLst/>
              <a:gdLst>
                <a:gd name="T0" fmla="*/ 117 w 128"/>
                <a:gd name="T1" fmla="*/ 12 h 128"/>
                <a:gd name="T2" fmla="*/ 100 w 128"/>
                <a:gd name="T3" fmla="*/ 12 h 128"/>
                <a:gd name="T4" fmla="*/ 100 w 128"/>
                <a:gd name="T5" fmla="*/ 4 h 128"/>
                <a:gd name="T6" fmla="*/ 96 w 128"/>
                <a:gd name="T7" fmla="*/ 0 h 128"/>
                <a:gd name="T8" fmla="*/ 92 w 128"/>
                <a:gd name="T9" fmla="*/ 4 h 128"/>
                <a:gd name="T10" fmla="*/ 92 w 128"/>
                <a:gd name="T11" fmla="*/ 12 h 128"/>
                <a:gd name="T12" fmla="*/ 68 w 128"/>
                <a:gd name="T13" fmla="*/ 12 h 128"/>
                <a:gd name="T14" fmla="*/ 68 w 128"/>
                <a:gd name="T15" fmla="*/ 4 h 128"/>
                <a:gd name="T16" fmla="*/ 64 w 128"/>
                <a:gd name="T17" fmla="*/ 0 h 128"/>
                <a:gd name="T18" fmla="*/ 60 w 128"/>
                <a:gd name="T19" fmla="*/ 4 h 128"/>
                <a:gd name="T20" fmla="*/ 60 w 128"/>
                <a:gd name="T21" fmla="*/ 12 h 128"/>
                <a:gd name="T22" fmla="*/ 36 w 128"/>
                <a:gd name="T23" fmla="*/ 12 h 128"/>
                <a:gd name="T24" fmla="*/ 36 w 128"/>
                <a:gd name="T25" fmla="*/ 4 h 128"/>
                <a:gd name="T26" fmla="*/ 32 w 128"/>
                <a:gd name="T27" fmla="*/ 0 h 128"/>
                <a:gd name="T28" fmla="*/ 28 w 128"/>
                <a:gd name="T29" fmla="*/ 4 h 128"/>
                <a:gd name="T30" fmla="*/ 28 w 128"/>
                <a:gd name="T31" fmla="*/ 12 h 128"/>
                <a:gd name="T32" fmla="*/ 11 w 128"/>
                <a:gd name="T33" fmla="*/ 12 h 128"/>
                <a:gd name="T34" fmla="*/ 0 w 128"/>
                <a:gd name="T35" fmla="*/ 23 h 128"/>
                <a:gd name="T36" fmla="*/ 0 w 128"/>
                <a:gd name="T37" fmla="*/ 117 h 128"/>
                <a:gd name="T38" fmla="*/ 11 w 128"/>
                <a:gd name="T39" fmla="*/ 128 h 128"/>
                <a:gd name="T40" fmla="*/ 117 w 128"/>
                <a:gd name="T41" fmla="*/ 128 h 128"/>
                <a:gd name="T42" fmla="*/ 128 w 128"/>
                <a:gd name="T43" fmla="*/ 117 h 128"/>
                <a:gd name="T44" fmla="*/ 128 w 128"/>
                <a:gd name="T45" fmla="*/ 23 h 128"/>
                <a:gd name="T46" fmla="*/ 117 w 128"/>
                <a:gd name="T47" fmla="*/ 12 h 128"/>
                <a:gd name="T48" fmla="*/ 120 w 128"/>
                <a:gd name="T49" fmla="*/ 117 h 128"/>
                <a:gd name="T50" fmla="*/ 117 w 128"/>
                <a:gd name="T51" fmla="*/ 120 h 128"/>
                <a:gd name="T52" fmla="*/ 11 w 128"/>
                <a:gd name="T53" fmla="*/ 120 h 128"/>
                <a:gd name="T54" fmla="*/ 8 w 128"/>
                <a:gd name="T55" fmla="*/ 117 h 128"/>
                <a:gd name="T56" fmla="*/ 8 w 128"/>
                <a:gd name="T57" fmla="*/ 23 h 128"/>
                <a:gd name="T58" fmla="*/ 11 w 128"/>
                <a:gd name="T59" fmla="*/ 20 h 128"/>
                <a:gd name="T60" fmla="*/ 28 w 128"/>
                <a:gd name="T61" fmla="*/ 20 h 128"/>
                <a:gd name="T62" fmla="*/ 28 w 128"/>
                <a:gd name="T63" fmla="*/ 28 h 128"/>
                <a:gd name="T64" fmla="*/ 32 w 128"/>
                <a:gd name="T65" fmla="*/ 32 h 128"/>
                <a:gd name="T66" fmla="*/ 36 w 128"/>
                <a:gd name="T67" fmla="*/ 28 h 128"/>
                <a:gd name="T68" fmla="*/ 36 w 128"/>
                <a:gd name="T69" fmla="*/ 20 h 128"/>
                <a:gd name="T70" fmla="*/ 60 w 128"/>
                <a:gd name="T71" fmla="*/ 20 h 128"/>
                <a:gd name="T72" fmla="*/ 60 w 128"/>
                <a:gd name="T73" fmla="*/ 28 h 128"/>
                <a:gd name="T74" fmla="*/ 64 w 128"/>
                <a:gd name="T75" fmla="*/ 32 h 128"/>
                <a:gd name="T76" fmla="*/ 68 w 128"/>
                <a:gd name="T77" fmla="*/ 28 h 128"/>
                <a:gd name="T78" fmla="*/ 68 w 128"/>
                <a:gd name="T79" fmla="*/ 20 h 128"/>
                <a:gd name="T80" fmla="*/ 92 w 128"/>
                <a:gd name="T81" fmla="*/ 20 h 128"/>
                <a:gd name="T82" fmla="*/ 92 w 128"/>
                <a:gd name="T83" fmla="*/ 28 h 128"/>
                <a:gd name="T84" fmla="*/ 96 w 128"/>
                <a:gd name="T85" fmla="*/ 32 h 128"/>
                <a:gd name="T86" fmla="*/ 100 w 128"/>
                <a:gd name="T87" fmla="*/ 28 h 128"/>
                <a:gd name="T88" fmla="*/ 100 w 128"/>
                <a:gd name="T89" fmla="*/ 20 h 128"/>
                <a:gd name="T90" fmla="*/ 117 w 128"/>
                <a:gd name="T91" fmla="*/ 20 h 128"/>
                <a:gd name="T92" fmla="*/ 120 w 128"/>
                <a:gd name="T93" fmla="*/ 23 h 128"/>
                <a:gd name="T94" fmla="*/ 120 w 128"/>
                <a:gd name="T95" fmla="*/ 1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" h="128">
                  <a:moveTo>
                    <a:pt x="117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2"/>
                    <a:pt x="98" y="0"/>
                    <a:pt x="96" y="0"/>
                  </a:cubicBezTo>
                  <a:cubicBezTo>
                    <a:pt x="94" y="0"/>
                    <a:pt x="92" y="2"/>
                    <a:pt x="92" y="4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2" y="0"/>
                    <a:pt x="60" y="2"/>
                    <a:pt x="60" y="4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30" y="0"/>
                    <a:pt x="28" y="2"/>
                    <a:pt x="28" y="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7"/>
                    <a:pt x="0" y="2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5" y="128"/>
                    <a:pt x="11" y="128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23" y="128"/>
                    <a:pt x="128" y="123"/>
                    <a:pt x="128" y="117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28" y="17"/>
                    <a:pt x="123" y="12"/>
                    <a:pt x="117" y="12"/>
                  </a:cubicBezTo>
                  <a:close/>
                  <a:moveTo>
                    <a:pt x="120" y="117"/>
                  </a:moveTo>
                  <a:cubicBezTo>
                    <a:pt x="120" y="119"/>
                    <a:pt x="119" y="120"/>
                    <a:pt x="117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9" y="120"/>
                    <a:pt x="8" y="119"/>
                    <a:pt x="8" y="117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1"/>
                    <a:pt x="9" y="20"/>
                    <a:pt x="1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30"/>
                    <a:pt x="30" y="32"/>
                    <a:pt x="32" y="32"/>
                  </a:cubicBezTo>
                  <a:cubicBezTo>
                    <a:pt x="34" y="32"/>
                    <a:pt x="36" y="30"/>
                    <a:pt x="36" y="28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30"/>
                    <a:pt x="62" y="32"/>
                    <a:pt x="64" y="32"/>
                  </a:cubicBezTo>
                  <a:cubicBezTo>
                    <a:pt x="66" y="32"/>
                    <a:pt x="68" y="30"/>
                    <a:pt x="68" y="28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30"/>
                    <a:pt x="94" y="32"/>
                    <a:pt x="96" y="32"/>
                  </a:cubicBezTo>
                  <a:cubicBezTo>
                    <a:pt x="98" y="32"/>
                    <a:pt x="100" y="30"/>
                    <a:pt x="100" y="28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0"/>
                    <a:pt x="120" y="21"/>
                    <a:pt x="120" y="23"/>
                  </a:cubicBezTo>
                  <a:lnTo>
                    <a:pt x="12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4303713" y="5011738"/>
              <a:ext cx="6032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4303713" y="5087938"/>
              <a:ext cx="60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4303713" y="5162551"/>
              <a:ext cx="6032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4410075" y="5162551"/>
              <a:ext cx="6032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4410075" y="5087938"/>
              <a:ext cx="60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Rectangle 25"/>
            <p:cNvSpPr>
              <a:spLocks noChangeArrowheads="1"/>
            </p:cNvSpPr>
            <p:nvPr/>
          </p:nvSpPr>
          <p:spPr bwMode="auto">
            <a:xfrm>
              <a:off x="4410075" y="5011738"/>
              <a:ext cx="6032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Rectangle 26"/>
            <p:cNvSpPr>
              <a:spLocks noChangeArrowheads="1"/>
            </p:cNvSpPr>
            <p:nvPr/>
          </p:nvSpPr>
          <p:spPr bwMode="auto">
            <a:xfrm>
              <a:off x="4514850" y="5162551"/>
              <a:ext cx="6032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Rectangle 27"/>
            <p:cNvSpPr>
              <a:spLocks noChangeArrowheads="1"/>
            </p:cNvSpPr>
            <p:nvPr/>
          </p:nvSpPr>
          <p:spPr bwMode="auto">
            <a:xfrm>
              <a:off x="4514850" y="5087938"/>
              <a:ext cx="60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Rectangle 28"/>
            <p:cNvSpPr>
              <a:spLocks noChangeArrowheads="1"/>
            </p:cNvSpPr>
            <p:nvPr/>
          </p:nvSpPr>
          <p:spPr bwMode="auto">
            <a:xfrm>
              <a:off x="4514850" y="5011738"/>
              <a:ext cx="6032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26" name="Rectangle 50"/>
          <p:cNvSpPr/>
          <p:nvPr/>
        </p:nvSpPr>
        <p:spPr>
          <a:xfrm rot="16200000">
            <a:off x="2166091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28" name="Rectangle 51"/>
          <p:cNvSpPr/>
          <p:nvPr/>
        </p:nvSpPr>
        <p:spPr>
          <a:xfrm rot="16200000">
            <a:off x="5214090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0" name="Rectangle 53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2" name="Rectangle 54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5" name="Rectangle 55"/>
          <p:cNvSpPr/>
          <p:nvPr/>
        </p:nvSpPr>
        <p:spPr>
          <a:xfrm rot="16200000">
            <a:off x="642090" y="5965632"/>
            <a:ext cx="241301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6" name="Rectangle 78"/>
          <p:cNvSpPr/>
          <p:nvPr/>
        </p:nvSpPr>
        <p:spPr>
          <a:xfrm rot="16200000">
            <a:off x="3685231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4239" y="2675821"/>
            <a:ext cx="692870" cy="6928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1524741" y="2553554"/>
            <a:ext cx="2083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+mj-lt"/>
              </a:rPr>
              <a:t>Zníženie rozsahu legislatívy</a:t>
            </a:r>
            <a:endParaRPr lang="sk-SK" sz="14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3753" y="2818588"/>
            <a:ext cx="2817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sz="1200" dirty="0"/>
              <a:t>potrebné zjednodušenie </a:t>
            </a:r>
            <a:r>
              <a:rPr lang="sk-SK" sz="1200" dirty="0" smtClean="0"/>
              <a:t>legislatívnych pravidiel</a:t>
            </a:r>
            <a:r>
              <a:rPr lang="sk-SK" sz="1200" dirty="0"/>
              <a:t>, zníženie rozsahu </a:t>
            </a:r>
            <a:r>
              <a:rPr lang="sk-SK" sz="1200" dirty="0" smtClean="0"/>
              <a:t>legislatívy EÚ</a:t>
            </a:r>
            <a:br>
              <a:rPr lang="sk-SK" sz="1200" dirty="0" smtClean="0"/>
            </a:br>
            <a:r>
              <a:rPr lang="sk-SK" sz="1200" dirty="0" smtClean="0"/>
              <a:t>a administratívnej záťaže prijímateľov</a:t>
            </a:r>
            <a:endParaRPr lang="en-GB" sz="1200" dirty="0"/>
          </a:p>
        </p:txBody>
      </p:sp>
      <p:sp>
        <p:nvSpPr>
          <p:cNvPr id="11" name="Oval 10"/>
          <p:cNvSpPr/>
          <p:nvPr/>
        </p:nvSpPr>
        <p:spPr>
          <a:xfrm>
            <a:off x="764239" y="3656548"/>
            <a:ext cx="692870" cy="6928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1503753" y="3571395"/>
            <a:ext cx="186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+mj-lt"/>
              </a:rPr>
              <a:t>Zjednodušenie pravidiel</a:t>
            </a:r>
            <a:endParaRPr lang="sk-SK" sz="1400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3753" y="3811672"/>
            <a:ext cx="2817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sz="1200" dirty="0"/>
              <a:t>zjednodušenie potrebné </a:t>
            </a:r>
            <a:r>
              <a:rPr lang="sk-SK" sz="1200" dirty="0" smtClean="0"/>
              <a:t>v</a:t>
            </a:r>
            <a:r>
              <a:rPr lang="sk-SK" sz="1200" dirty="0"/>
              <a:t> oblasti </a:t>
            </a:r>
            <a:r>
              <a:rPr lang="sk-SK" sz="1200" dirty="0" smtClean="0"/>
              <a:t>verejného </a:t>
            </a:r>
            <a:r>
              <a:rPr lang="sk-SK" sz="1200" dirty="0"/>
              <a:t>obstarávania, štátnej pomoci a </a:t>
            </a:r>
            <a:r>
              <a:rPr lang="sk-SK" sz="1200" dirty="0" smtClean="0"/>
              <a:t>vykazovania výdavkov</a:t>
            </a:r>
            <a:endParaRPr lang="en-GB" sz="1200" dirty="0"/>
          </a:p>
        </p:txBody>
      </p:sp>
      <p:sp>
        <p:nvSpPr>
          <p:cNvPr id="14" name="Oval 13"/>
          <p:cNvSpPr/>
          <p:nvPr/>
        </p:nvSpPr>
        <p:spPr>
          <a:xfrm>
            <a:off x="764239" y="4636304"/>
            <a:ext cx="692870" cy="692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" name="TextBox 14"/>
          <p:cNvSpPr txBox="1"/>
          <p:nvPr/>
        </p:nvSpPr>
        <p:spPr>
          <a:xfrm>
            <a:off x="1503753" y="4600107"/>
            <a:ext cx="274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>
              <a:defRPr sz="1200" b="1">
                <a:latin typeface="+mj-lt"/>
              </a:defRPr>
            </a:lvl1pPr>
          </a:lstStyle>
          <a:p>
            <a:r>
              <a:rPr lang="sk-SK" sz="1400" dirty="0" smtClean="0"/>
              <a:t>Zjednodušené vykazovanie výdavkov</a:t>
            </a:r>
            <a:endParaRPr lang="id-ID" sz="1400" dirty="0"/>
          </a:p>
        </p:txBody>
      </p:sp>
      <p:sp>
        <p:nvSpPr>
          <p:cNvPr id="16" name="Rectangle 15"/>
          <p:cNvSpPr/>
          <p:nvPr/>
        </p:nvSpPr>
        <p:spPr>
          <a:xfrm>
            <a:off x="1524741" y="4851850"/>
            <a:ext cx="2796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sz="1200" dirty="0"/>
              <a:t>podpora využívania </a:t>
            </a:r>
            <a:r>
              <a:rPr lang="sk-SK" sz="1200" dirty="0" smtClean="0"/>
              <a:t>zjednodušeného vykazovania výdavkov </a:t>
            </a:r>
            <a:r>
              <a:rPr lang="sk-SK" sz="1200" dirty="0"/>
              <a:t>(najmä paušálnych </a:t>
            </a:r>
            <a:r>
              <a:rPr lang="sk-SK" sz="1200" dirty="0" smtClean="0"/>
              <a:t>sadzieb) </a:t>
            </a:r>
            <a:r>
              <a:rPr lang="sk-SK" sz="1200" dirty="0"/>
              <a:t>v oveľa väčšej miere</a:t>
            </a:r>
            <a:endParaRPr lang="en-GB" sz="1200" dirty="0"/>
          </a:p>
        </p:txBody>
      </p:sp>
      <p:sp>
        <p:nvSpPr>
          <p:cNvPr id="17" name="Oval 16"/>
          <p:cNvSpPr/>
          <p:nvPr/>
        </p:nvSpPr>
        <p:spPr>
          <a:xfrm>
            <a:off x="4909199" y="2675821"/>
            <a:ext cx="692870" cy="6928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5665063" y="2425733"/>
            <a:ext cx="3478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latin typeface="+mj-lt"/>
              </a:rPr>
              <a:t>Harmonizácia pravidiel s politikou rozvoja vidieka</a:t>
            </a:r>
            <a:endParaRPr lang="sk-SK" sz="1400" b="1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65063" y="2896262"/>
            <a:ext cx="296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sz="1200" dirty="0"/>
              <a:t>podpora harmonizácie pravidiel politiky súdržnosti s politikou rozvoja </a:t>
            </a:r>
            <a:r>
              <a:rPr lang="sk-SK" sz="1200" dirty="0" smtClean="0"/>
              <a:t>vidieka</a:t>
            </a:r>
            <a:endParaRPr lang="en-GB" sz="1200" dirty="0"/>
          </a:p>
        </p:txBody>
      </p:sp>
      <p:sp>
        <p:nvSpPr>
          <p:cNvPr id="20" name="Oval 19"/>
          <p:cNvSpPr/>
          <p:nvPr/>
        </p:nvSpPr>
        <p:spPr>
          <a:xfrm>
            <a:off x="4925547" y="3656548"/>
            <a:ext cx="692870" cy="6928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1" name="TextBox 20"/>
          <p:cNvSpPr txBox="1"/>
          <p:nvPr/>
        </p:nvSpPr>
        <p:spPr>
          <a:xfrm>
            <a:off x="5665062" y="3480736"/>
            <a:ext cx="311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latin typeface="+mj-lt"/>
              </a:rPr>
              <a:t>Harmonizácia pravidiel s ostatnými nástrojmi</a:t>
            </a:r>
            <a:endParaRPr lang="sk-SK" sz="1400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81171" y="3973208"/>
            <a:ext cx="296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sz="1200" dirty="0"/>
              <a:t>podpora zosúlaďovania pravidiel medzi EŠIF a ostatnými nástrojmi podpory </a:t>
            </a:r>
            <a:r>
              <a:rPr lang="sk-SK" sz="1200" dirty="0" smtClean="0"/>
              <a:t>EÚ</a:t>
            </a:r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1276263" y="833066"/>
            <a:ext cx="6591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Hlavné závery pre oblasť </a:t>
            </a:r>
          </a:p>
          <a:p>
            <a:pPr algn="ctr"/>
            <a:r>
              <a:rPr lang="sk-SK" sz="3600" b="1" dirty="0" smtClean="0"/>
              <a:t>zjednodušenia politiky súdržnosti</a:t>
            </a:r>
            <a:endParaRPr lang="sk-SK" sz="3600" b="1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972733" y="2831268"/>
            <a:ext cx="324000" cy="342887"/>
            <a:chOff x="8399463" y="3035300"/>
            <a:chExt cx="354013" cy="374650"/>
          </a:xfrm>
        </p:grpSpPr>
        <p:sp>
          <p:nvSpPr>
            <p:cNvPr id="31" name="Freeform 90"/>
            <p:cNvSpPr>
              <a:spLocks noEditPoints="1"/>
            </p:cNvSpPr>
            <p:nvPr/>
          </p:nvSpPr>
          <p:spPr bwMode="auto">
            <a:xfrm>
              <a:off x="8612188" y="3175000"/>
              <a:ext cx="141288" cy="234950"/>
            </a:xfrm>
            <a:custGeom>
              <a:avLst/>
              <a:gdLst>
                <a:gd name="T0" fmla="*/ 12 w 24"/>
                <a:gd name="T1" fmla="*/ 0 h 40"/>
                <a:gd name="T2" fmla="*/ 0 w 24"/>
                <a:gd name="T3" fmla="*/ 12 h 40"/>
                <a:gd name="T4" fmla="*/ 4 w 24"/>
                <a:gd name="T5" fmla="*/ 21 h 40"/>
                <a:gd name="T6" fmla="*/ 4 w 24"/>
                <a:gd name="T7" fmla="*/ 40 h 40"/>
                <a:gd name="T8" fmla="*/ 12 w 24"/>
                <a:gd name="T9" fmla="*/ 32 h 40"/>
                <a:gd name="T10" fmla="*/ 20 w 24"/>
                <a:gd name="T11" fmla="*/ 40 h 40"/>
                <a:gd name="T12" fmla="*/ 20 w 24"/>
                <a:gd name="T13" fmla="*/ 21 h 40"/>
                <a:gd name="T14" fmla="*/ 24 w 24"/>
                <a:gd name="T15" fmla="*/ 12 h 40"/>
                <a:gd name="T16" fmla="*/ 12 w 24"/>
                <a:gd name="T17" fmla="*/ 0 h 40"/>
                <a:gd name="T18" fmla="*/ 12 w 24"/>
                <a:gd name="T19" fmla="*/ 20 h 40"/>
                <a:gd name="T20" fmla="*/ 4 w 24"/>
                <a:gd name="T21" fmla="*/ 12 h 40"/>
                <a:gd name="T22" fmla="*/ 12 w 24"/>
                <a:gd name="T23" fmla="*/ 4 h 40"/>
                <a:gd name="T24" fmla="*/ 20 w 24"/>
                <a:gd name="T25" fmla="*/ 12 h 40"/>
                <a:gd name="T26" fmla="*/ 12 w 24"/>
                <a:gd name="T2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0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2" y="19"/>
                    <a:pt x="4" y="2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2" y="19"/>
                    <a:pt x="24" y="16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0"/>
                  </a:move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91"/>
            <p:cNvSpPr>
              <a:spLocks/>
            </p:cNvSpPr>
            <p:nvPr/>
          </p:nvSpPr>
          <p:spPr bwMode="auto">
            <a:xfrm>
              <a:off x="8399463" y="3035300"/>
              <a:ext cx="306388" cy="374650"/>
            </a:xfrm>
            <a:custGeom>
              <a:avLst/>
              <a:gdLst>
                <a:gd name="T0" fmla="*/ 101 w 193"/>
                <a:gd name="T1" fmla="*/ 207 h 236"/>
                <a:gd name="T2" fmla="*/ 30 w 193"/>
                <a:gd name="T3" fmla="*/ 207 h 236"/>
                <a:gd name="T4" fmla="*/ 30 w 193"/>
                <a:gd name="T5" fmla="*/ 29 h 236"/>
                <a:gd name="T6" fmla="*/ 112 w 193"/>
                <a:gd name="T7" fmla="*/ 29 h 236"/>
                <a:gd name="T8" fmla="*/ 156 w 193"/>
                <a:gd name="T9" fmla="*/ 74 h 236"/>
                <a:gd name="T10" fmla="*/ 193 w 193"/>
                <a:gd name="T11" fmla="*/ 74 h 236"/>
                <a:gd name="T12" fmla="*/ 193 w 193"/>
                <a:gd name="T13" fmla="*/ 66 h 236"/>
                <a:gd name="T14" fmla="*/ 126 w 193"/>
                <a:gd name="T15" fmla="*/ 0 h 236"/>
                <a:gd name="T16" fmla="*/ 0 w 193"/>
                <a:gd name="T17" fmla="*/ 0 h 236"/>
                <a:gd name="T18" fmla="*/ 0 w 193"/>
                <a:gd name="T19" fmla="*/ 236 h 236"/>
                <a:gd name="T20" fmla="*/ 126 w 193"/>
                <a:gd name="T21" fmla="*/ 236 h 236"/>
                <a:gd name="T22" fmla="*/ 101 w 193"/>
                <a:gd name="T23" fmla="*/ 207 h 236"/>
                <a:gd name="T24" fmla="*/ 101 w 193"/>
                <a:gd name="T25" fmla="*/ 20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236">
                  <a:moveTo>
                    <a:pt x="101" y="207"/>
                  </a:moveTo>
                  <a:lnTo>
                    <a:pt x="30" y="207"/>
                  </a:lnTo>
                  <a:lnTo>
                    <a:pt x="30" y="29"/>
                  </a:lnTo>
                  <a:lnTo>
                    <a:pt x="112" y="29"/>
                  </a:lnTo>
                  <a:lnTo>
                    <a:pt x="156" y="74"/>
                  </a:lnTo>
                  <a:lnTo>
                    <a:pt x="193" y="74"/>
                  </a:lnTo>
                  <a:lnTo>
                    <a:pt x="193" y="66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36"/>
                  </a:lnTo>
                  <a:lnTo>
                    <a:pt x="126" y="236"/>
                  </a:lnTo>
                  <a:lnTo>
                    <a:pt x="101" y="207"/>
                  </a:lnTo>
                  <a:lnTo>
                    <a:pt x="101" y="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Rectangle 92"/>
            <p:cNvSpPr>
              <a:spLocks noChangeArrowheads="1"/>
            </p:cNvSpPr>
            <p:nvPr/>
          </p:nvSpPr>
          <p:spPr bwMode="auto">
            <a:xfrm>
              <a:off x="8470901" y="3152775"/>
              <a:ext cx="117475" cy="22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Rectangle 93"/>
            <p:cNvSpPr>
              <a:spLocks noChangeArrowheads="1"/>
            </p:cNvSpPr>
            <p:nvPr/>
          </p:nvSpPr>
          <p:spPr bwMode="auto">
            <a:xfrm>
              <a:off x="8470901" y="3198813"/>
              <a:ext cx="117475" cy="23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Rectangle 94"/>
            <p:cNvSpPr>
              <a:spLocks noChangeArrowheads="1"/>
            </p:cNvSpPr>
            <p:nvPr/>
          </p:nvSpPr>
          <p:spPr bwMode="auto">
            <a:xfrm>
              <a:off x="8470901" y="3246438"/>
              <a:ext cx="117475" cy="23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968102" y="4769763"/>
            <a:ext cx="288000" cy="329739"/>
            <a:chOff x="9953626" y="3624263"/>
            <a:chExt cx="328613" cy="376238"/>
          </a:xfrm>
          <a:solidFill>
            <a:schemeClr val="bg1"/>
          </a:solidFill>
        </p:grpSpPr>
        <p:sp>
          <p:nvSpPr>
            <p:cNvPr id="38" name="Freeform 98"/>
            <p:cNvSpPr>
              <a:spLocks noEditPoints="1"/>
            </p:cNvSpPr>
            <p:nvPr/>
          </p:nvSpPr>
          <p:spPr bwMode="auto">
            <a:xfrm>
              <a:off x="10023476" y="3624263"/>
              <a:ext cx="188913" cy="93663"/>
            </a:xfrm>
            <a:custGeom>
              <a:avLst/>
              <a:gdLst>
                <a:gd name="T0" fmla="*/ 32 w 32"/>
                <a:gd name="T1" fmla="*/ 8 h 16"/>
                <a:gd name="T2" fmla="*/ 24 w 32"/>
                <a:gd name="T3" fmla="*/ 8 h 16"/>
                <a:gd name="T4" fmla="*/ 16 w 32"/>
                <a:gd name="T5" fmla="*/ 0 h 16"/>
                <a:gd name="T6" fmla="*/ 8 w 32"/>
                <a:gd name="T7" fmla="*/ 8 h 16"/>
                <a:gd name="T8" fmla="*/ 0 w 32"/>
                <a:gd name="T9" fmla="*/ 8 h 16"/>
                <a:gd name="T10" fmla="*/ 0 w 32"/>
                <a:gd name="T11" fmla="*/ 16 h 16"/>
                <a:gd name="T12" fmla="*/ 32 w 32"/>
                <a:gd name="T13" fmla="*/ 16 h 16"/>
                <a:gd name="T14" fmla="*/ 32 w 32"/>
                <a:gd name="T15" fmla="*/ 8 h 16"/>
                <a:gd name="T16" fmla="*/ 16 w 32"/>
                <a:gd name="T17" fmla="*/ 12 h 16"/>
                <a:gd name="T18" fmla="*/ 12 w 32"/>
                <a:gd name="T19" fmla="*/ 8 h 16"/>
                <a:gd name="T20" fmla="*/ 16 w 32"/>
                <a:gd name="T21" fmla="*/ 4 h 16"/>
                <a:gd name="T22" fmla="*/ 20 w 32"/>
                <a:gd name="T23" fmla="*/ 8 h 16"/>
                <a:gd name="T24" fmla="*/ 16 w 32"/>
                <a:gd name="T2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6">
                  <a:moveTo>
                    <a:pt x="32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8"/>
                  </a:lnTo>
                  <a:close/>
                  <a:moveTo>
                    <a:pt x="16" y="12"/>
                  </a:moveTo>
                  <a:cubicBezTo>
                    <a:pt x="14" y="12"/>
                    <a:pt x="12" y="10"/>
                    <a:pt x="12" y="8"/>
                  </a:cubicBezTo>
                  <a:cubicBezTo>
                    <a:pt x="12" y="6"/>
                    <a:pt x="14" y="4"/>
                    <a:pt x="16" y="4"/>
                  </a:cubicBezTo>
                  <a:cubicBezTo>
                    <a:pt x="18" y="4"/>
                    <a:pt x="20" y="6"/>
                    <a:pt x="20" y="8"/>
                  </a:cubicBezTo>
                  <a:cubicBezTo>
                    <a:pt x="20" y="10"/>
                    <a:pt x="18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99"/>
            <p:cNvSpPr>
              <a:spLocks noEditPoints="1"/>
            </p:cNvSpPr>
            <p:nvPr/>
          </p:nvSpPr>
          <p:spPr bwMode="auto">
            <a:xfrm>
              <a:off x="9953626" y="3671888"/>
              <a:ext cx="328613" cy="328613"/>
            </a:xfrm>
            <a:custGeom>
              <a:avLst/>
              <a:gdLst>
                <a:gd name="T0" fmla="*/ 178 w 207"/>
                <a:gd name="T1" fmla="*/ 0 h 207"/>
                <a:gd name="T2" fmla="*/ 178 w 207"/>
                <a:gd name="T3" fmla="*/ 44 h 207"/>
                <a:gd name="T4" fmla="*/ 29 w 207"/>
                <a:gd name="T5" fmla="*/ 44 h 207"/>
                <a:gd name="T6" fmla="*/ 29 w 207"/>
                <a:gd name="T7" fmla="*/ 0 h 207"/>
                <a:gd name="T8" fmla="*/ 0 w 207"/>
                <a:gd name="T9" fmla="*/ 0 h 207"/>
                <a:gd name="T10" fmla="*/ 0 w 207"/>
                <a:gd name="T11" fmla="*/ 207 h 207"/>
                <a:gd name="T12" fmla="*/ 207 w 207"/>
                <a:gd name="T13" fmla="*/ 207 h 207"/>
                <a:gd name="T14" fmla="*/ 207 w 207"/>
                <a:gd name="T15" fmla="*/ 0 h 207"/>
                <a:gd name="T16" fmla="*/ 178 w 207"/>
                <a:gd name="T17" fmla="*/ 0 h 207"/>
                <a:gd name="T18" fmla="*/ 96 w 207"/>
                <a:gd name="T19" fmla="*/ 174 h 207"/>
                <a:gd name="T20" fmla="*/ 85 w 207"/>
                <a:gd name="T21" fmla="*/ 166 h 207"/>
                <a:gd name="T22" fmla="*/ 44 w 207"/>
                <a:gd name="T23" fmla="*/ 122 h 207"/>
                <a:gd name="T24" fmla="*/ 67 w 207"/>
                <a:gd name="T25" fmla="*/ 103 h 207"/>
                <a:gd name="T26" fmla="*/ 96 w 207"/>
                <a:gd name="T27" fmla="*/ 133 h 207"/>
                <a:gd name="T28" fmla="*/ 155 w 207"/>
                <a:gd name="T29" fmla="*/ 74 h 207"/>
                <a:gd name="T30" fmla="*/ 178 w 207"/>
                <a:gd name="T31" fmla="*/ 96 h 207"/>
                <a:gd name="T32" fmla="*/ 96 w 207"/>
                <a:gd name="T33" fmla="*/ 17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207">
                  <a:moveTo>
                    <a:pt x="178" y="0"/>
                  </a:moveTo>
                  <a:lnTo>
                    <a:pt x="178" y="44"/>
                  </a:lnTo>
                  <a:lnTo>
                    <a:pt x="29" y="4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207" y="207"/>
                  </a:lnTo>
                  <a:lnTo>
                    <a:pt x="207" y="0"/>
                  </a:lnTo>
                  <a:lnTo>
                    <a:pt x="178" y="0"/>
                  </a:lnTo>
                  <a:close/>
                  <a:moveTo>
                    <a:pt x="96" y="174"/>
                  </a:moveTo>
                  <a:lnTo>
                    <a:pt x="85" y="166"/>
                  </a:lnTo>
                  <a:lnTo>
                    <a:pt x="44" y="122"/>
                  </a:lnTo>
                  <a:lnTo>
                    <a:pt x="67" y="103"/>
                  </a:lnTo>
                  <a:lnTo>
                    <a:pt x="96" y="133"/>
                  </a:lnTo>
                  <a:lnTo>
                    <a:pt x="155" y="74"/>
                  </a:lnTo>
                  <a:lnTo>
                    <a:pt x="178" y="96"/>
                  </a:lnTo>
                  <a:lnTo>
                    <a:pt x="96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931266" y="3811672"/>
            <a:ext cx="358816" cy="360000"/>
            <a:chOff x="3236913" y="1941513"/>
            <a:chExt cx="481012" cy="482600"/>
          </a:xfrm>
          <a:solidFill>
            <a:schemeClr val="bg1"/>
          </a:solidFill>
        </p:grpSpPr>
        <p:sp>
          <p:nvSpPr>
            <p:cNvPr id="46" name="Freeform 85"/>
            <p:cNvSpPr>
              <a:spLocks noEditPoints="1"/>
            </p:cNvSpPr>
            <p:nvPr/>
          </p:nvSpPr>
          <p:spPr bwMode="auto">
            <a:xfrm>
              <a:off x="3236913" y="1941513"/>
              <a:ext cx="481012" cy="482600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86"/>
            <p:cNvSpPr>
              <a:spLocks/>
            </p:cNvSpPr>
            <p:nvPr/>
          </p:nvSpPr>
          <p:spPr bwMode="auto">
            <a:xfrm>
              <a:off x="3522663" y="2122488"/>
              <a:ext cx="134937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87"/>
            <p:cNvSpPr>
              <a:spLocks/>
            </p:cNvSpPr>
            <p:nvPr/>
          </p:nvSpPr>
          <p:spPr bwMode="auto">
            <a:xfrm>
              <a:off x="3522663" y="2078038"/>
              <a:ext cx="134937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88"/>
            <p:cNvSpPr>
              <a:spLocks/>
            </p:cNvSpPr>
            <p:nvPr/>
          </p:nvSpPr>
          <p:spPr bwMode="auto">
            <a:xfrm>
              <a:off x="3522663" y="2032001"/>
              <a:ext cx="134937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89"/>
            <p:cNvSpPr>
              <a:spLocks/>
            </p:cNvSpPr>
            <p:nvPr/>
          </p:nvSpPr>
          <p:spPr bwMode="auto">
            <a:xfrm>
              <a:off x="3357563" y="2347913"/>
              <a:ext cx="134937" cy="15875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90"/>
            <p:cNvSpPr>
              <a:spLocks/>
            </p:cNvSpPr>
            <p:nvPr/>
          </p:nvSpPr>
          <p:spPr bwMode="auto">
            <a:xfrm>
              <a:off x="3357563" y="2303463"/>
              <a:ext cx="134937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91"/>
            <p:cNvSpPr>
              <a:spLocks/>
            </p:cNvSpPr>
            <p:nvPr/>
          </p:nvSpPr>
          <p:spPr bwMode="auto">
            <a:xfrm>
              <a:off x="3357563" y="2259013"/>
              <a:ext cx="134937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92"/>
            <p:cNvSpPr>
              <a:spLocks/>
            </p:cNvSpPr>
            <p:nvPr/>
          </p:nvSpPr>
          <p:spPr bwMode="auto">
            <a:xfrm>
              <a:off x="3522663" y="2347913"/>
              <a:ext cx="134937" cy="15875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93"/>
            <p:cNvSpPr>
              <a:spLocks/>
            </p:cNvSpPr>
            <p:nvPr/>
          </p:nvSpPr>
          <p:spPr bwMode="auto">
            <a:xfrm>
              <a:off x="3522663" y="2303463"/>
              <a:ext cx="134937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94"/>
            <p:cNvSpPr>
              <a:spLocks/>
            </p:cNvSpPr>
            <p:nvPr/>
          </p:nvSpPr>
          <p:spPr bwMode="auto">
            <a:xfrm>
              <a:off x="3522663" y="2259013"/>
              <a:ext cx="134937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95"/>
            <p:cNvSpPr>
              <a:spLocks/>
            </p:cNvSpPr>
            <p:nvPr/>
          </p:nvSpPr>
          <p:spPr bwMode="auto">
            <a:xfrm>
              <a:off x="3357563" y="2168526"/>
              <a:ext cx="300037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96"/>
            <p:cNvSpPr>
              <a:spLocks/>
            </p:cNvSpPr>
            <p:nvPr/>
          </p:nvSpPr>
          <p:spPr bwMode="auto">
            <a:xfrm>
              <a:off x="3357563" y="2212976"/>
              <a:ext cx="300037" cy="15875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97"/>
            <p:cNvSpPr>
              <a:spLocks noEditPoints="1"/>
            </p:cNvSpPr>
            <p:nvPr/>
          </p:nvSpPr>
          <p:spPr bwMode="auto">
            <a:xfrm>
              <a:off x="3357563" y="2001838"/>
              <a:ext cx="134937" cy="136525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09150" y="2834137"/>
            <a:ext cx="328613" cy="376238"/>
            <a:chOff x="7694613" y="4538663"/>
            <a:chExt cx="328613" cy="376238"/>
          </a:xfrm>
        </p:grpSpPr>
        <p:sp>
          <p:nvSpPr>
            <p:cNvPr id="67" name="Freeform 173"/>
            <p:cNvSpPr>
              <a:spLocks noEditPoints="1"/>
            </p:cNvSpPr>
            <p:nvPr/>
          </p:nvSpPr>
          <p:spPr bwMode="auto">
            <a:xfrm>
              <a:off x="7694613" y="4538663"/>
              <a:ext cx="328613" cy="376238"/>
            </a:xfrm>
            <a:custGeom>
              <a:avLst/>
              <a:gdLst>
                <a:gd name="T0" fmla="*/ 53 w 56"/>
                <a:gd name="T1" fmla="*/ 23 h 64"/>
                <a:gd name="T2" fmla="*/ 48 w 56"/>
                <a:gd name="T3" fmla="*/ 17 h 64"/>
                <a:gd name="T4" fmla="*/ 45 w 56"/>
                <a:gd name="T5" fmla="*/ 14 h 64"/>
                <a:gd name="T6" fmla="*/ 44 w 56"/>
                <a:gd name="T7" fmla="*/ 13 h 64"/>
                <a:gd name="T8" fmla="*/ 44 w 56"/>
                <a:gd name="T9" fmla="*/ 6 h 64"/>
                <a:gd name="T10" fmla="*/ 42 w 56"/>
                <a:gd name="T11" fmla="*/ 1 h 64"/>
                <a:gd name="T12" fmla="*/ 18 w 56"/>
                <a:gd name="T13" fmla="*/ 0 h 64"/>
                <a:gd name="T14" fmla="*/ 13 w 56"/>
                <a:gd name="T15" fmla="*/ 2 h 64"/>
                <a:gd name="T16" fmla="*/ 12 w 56"/>
                <a:gd name="T17" fmla="*/ 10 h 64"/>
                <a:gd name="T18" fmla="*/ 10 w 56"/>
                <a:gd name="T19" fmla="*/ 13 h 64"/>
                <a:gd name="T20" fmla="*/ 6 w 56"/>
                <a:gd name="T21" fmla="*/ 17 h 64"/>
                <a:gd name="T22" fmla="*/ 0 w 56"/>
                <a:gd name="T23" fmla="*/ 24 h 64"/>
                <a:gd name="T24" fmla="*/ 0 w 56"/>
                <a:gd name="T25" fmla="*/ 26 h 64"/>
                <a:gd name="T26" fmla="*/ 0 w 56"/>
                <a:gd name="T27" fmla="*/ 31 h 64"/>
                <a:gd name="T28" fmla="*/ 0 w 56"/>
                <a:gd name="T29" fmla="*/ 50 h 64"/>
                <a:gd name="T30" fmla="*/ 0 w 56"/>
                <a:gd name="T31" fmla="*/ 62 h 64"/>
                <a:gd name="T32" fmla="*/ 2 w 56"/>
                <a:gd name="T33" fmla="*/ 64 h 64"/>
                <a:gd name="T34" fmla="*/ 6 w 56"/>
                <a:gd name="T35" fmla="*/ 64 h 64"/>
                <a:gd name="T36" fmla="*/ 31 w 56"/>
                <a:gd name="T37" fmla="*/ 64 h 64"/>
                <a:gd name="T38" fmla="*/ 35 w 56"/>
                <a:gd name="T39" fmla="*/ 64 h 64"/>
                <a:gd name="T40" fmla="*/ 50 w 56"/>
                <a:gd name="T41" fmla="*/ 64 h 64"/>
                <a:gd name="T42" fmla="*/ 55 w 56"/>
                <a:gd name="T43" fmla="*/ 64 h 64"/>
                <a:gd name="T44" fmla="*/ 56 w 56"/>
                <a:gd name="T45" fmla="*/ 32 h 64"/>
                <a:gd name="T46" fmla="*/ 56 w 56"/>
                <a:gd name="T47" fmla="*/ 27 h 64"/>
                <a:gd name="T48" fmla="*/ 16 w 56"/>
                <a:gd name="T49" fmla="*/ 10 h 64"/>
                <a:gd name="T50" fmla="*/ 16 w 56"/>
                <a:gd name="T51" fmla="*/ 6 h 64"/>
                <a:gd name="T52" fmla="*/ 38 w 56"/>
                <a:gd name="T53" fmla="*/ 4 h 64"/>
                <a:gd name="T54" fmla="*/ 40 w 56"/>
                <a:gd name="T55" fmla="*/ 10 h 64"/>
                <a:gd name="T56" fmla="*/ 35 w 56"/>
                <a:gd name="T57" fmla="*/ 12 h 64"/>
                <a:gd name="T58" fmla="*/ 17 w 56"/>
                <a:gd name="T59" fmla="*/ 12 h 64"/>
                <a:gd name="T60" fmla="*/ 32 w 56"/>
                <a:gd name="T61" fmla="*/ 30 h 64"/>
                <a:gd name="T62" fmla="*/ 32 w 56"/>
                <a:gd name="T63" fmla="*/ 58 h 64"/>
                <a:gd name="T64" fmla="*/ 27 w 56"/>
                <a:gd name="T65" fmla="*/ 60 h 64"/>
                <a:gd name="T66" fmla="*/ 4 w 56"/>
                <a:gd name="T67" fmla="*/ 58 h 64"/>
                <a:gd name="T68" fmla="*/ 6 w 56"/>
                <a:gd name="T69" fmla="*/ 28 h 64"/>
                <a:gd name="T70" fmla="*/ 31 w 56"/>
                <a:gd name="T71" fmla="*/ 28 h 64"/>
                <a:gd name="T72" fmla="*/ 36 w 56"/>
                <a:gd name="T73" fmla="*/ 23 h 64"/>
                <a:gd name="T74" fmla="*/ 33 w 56"/>
                <a:gd name="T75" fmla="*/ 24 h 64"/>
                <a:gd name="T76" fmla="*/ 7 w 56"/>
                <a:gd name="T77" fmla="*/ 24 h 64"/>
                <a:gd name="T78" fmla="*/ 12 w 56"/>
                <a:gd name="T79" fmla="*/ 17 h 64"/>
                <a:gd name="T80" fmla="*/ 18 w 56"/>
                <a:gd name="T81" fmla="*/ 16 h 64"/>
                <a:gd name="T82" fmla="*/ 41 w 56"/>
                <a:gd name="T83" fmla="*/ 16 h 64"/>
                <a:gd name="T84" fmla="*/ 42 w 56"/>
                <a:gd name="T85" fmla="*/ 16 h 64"/>
                <a:gd name="T86" fmla="*/ 36 w 56"/>
                <a:gd name="T87" fmla="*/ 23 h 64"/>
                <a:gd name="T88" fmla="*/ 50 w 56"/>
                <a:gd name="T89" fmla="*/ 60 h 64"/>
                <a:gd name="T90" fmla="*/ 36 w 56"/>
                <a:gd name="T91" fmla="*/ 58 h 64"/>
                <a:gd name="T92" fmla="*/ 37 w 56"/>
                <a:gd name="T93" fmla="*/ 27 h 64"/>
                <a:gd name="T94" fmla="*/ 44 w 56"/>
                <a:gd name="T95" fmla="*/ 20 h 64"/>
                <a:gd name="T96" fmla="*/ 47 w 56"/>
                <a:gd name="T97" fmla="*/ 21 h 64"/>
                <a:gd name="T98" fmla="*/ 51 w 56"/>
                <a:gd name="T99" fmla="*/ 25 h 64"/>
                <a:gd name="T100" fmla="*/ 52 w 56"/>
                <a:gd name="T101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" h="64">
                  <a:moveTo>
                    <a:pt x="55" y="25"/>
                  </a:moveTo>
                  <a:cubicBezTo>
                    <a:pt x="55" y="24"/>
                    <a:pt x="54" y="23"/>
                    <a:pt x="53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8"/>
                    <a:pt x="48" y="17"/>
                    <a:pt x="48" y="17"/>
                  </a:cubicBezTo>
                  <a:cubicBezTo>
                    <a:pt x="48" y="17"/>
                    <a:pt x="47" y="16"/>
                    <a:pt x="46" y="16"/>
                  </a:cubicBezTo>
                  <a:cubicBezTo>
                    <a:pt x="46" y="15"/>
                    <a:pt x="45" y="14"/>
                    <a:pt x="45" y="14"/>
                  </a:cubicBezTo>
                  <a:cubicBezTo>
                    <a:pt x="45" y="14"/>
                    <a:pt x="45" y="14"/>
                    <a:pt x="44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2"/>
                    <a:pt x="44" y="11"/>
                    <a:pt x="44" y="1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4" y="3"/>
                    <a:pt x="43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0"/>
                    <a:pt x="39" y="0"/>
                    <a:pt x="3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5" y="0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3"/>
                    <a:pt x="12" y="5"/>
                    <a:pt x="12" y="6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1" y="13"/>
                    <a:pt x="10" y="13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7" y="17"/>
                    <a:pt x="6" y="17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0" y="24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9"/>
                    <a:pt x="0" y="5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6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3" y="64"/>
                    <a:pt x="5" y="64"/>
                    <a:pt x="6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4"/>
                    <a:pt x="30" y="64"/>
                    <a:pt x="31" y="64"/>
                  </a:cubicBezTo>
                  <a:cubicBezTo>
                    <a:pt x="31" y="64"/>
                    <a:pt x="32" y="64"/>
                    <a:pt x="33" y="64"/>
                  </a:cubicBezTo>
                  <a:cubicBezTo>
                    <a:pt x="33" y="64"/>
                    <a:pt x="34" y="64"/>
                    <a:pt x="35" y="64"/>
                  </a:cubicBezTo>
                  <a:cubicBezTo>
                    <a:pt x="35" y="64"/>
                    <a:pt x="37" y="64"/>
                    <a:pt x="3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1" y="64"/>
                    <a:pt x="52" y="64"/>
                    <a:pt x="53" y="64"/>
                  </a:cubicBezTo>
                  <a:cubicBezTo>
                    <a:pt x="53" y="64"/>
                    <a:pt x="54" y="64"/>
                    <a:pt x="55" y="64"/>
                  </a:cubicBezTo>
                  <a:cubicBezTo>
                    <a:pt x="55" y="64"/>
                    <a:pt x="56" y="63"/>
                    <a:pt x="56" y="6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0"/>
                    <a:pt x="56" y="2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5"/>
                    <a:pt x="55" y="25"/>
                  </a:cubicBezTo>
                  <a:close/>
                  <a:moveTo>
                    <a:pt x="16" y="10"/>
                  </a:moveTo>
                  <a:cubicBezTo>
                    <a:pt x="16" y="9"/>
                    <a:pt x="16" y="7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7" y="4"/>
                    <a:pt x="1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40" y="5"/>
                    <a:pt x="40" y="6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1"/>
                    <a:pt x="39" y="12"/>
                    <a:pt x="39" y="12"/>
                  </a:cubicBezTo>
                  <a:cubicBezTo>
                    <a:pt x="38" y="12"/>
                    <a:pt x="36" y="12"/>
                    <a:pt x="3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6" y="12"/>
                    <a:pt x="16" y="11"/>
                    <a:pt x="16" y="10"/>
                  </a:cubicBezTo>
                  <a:close/>
                  <a:moveTo>
                    <a:pt x="32" y="30"/>
                  </a:moveTo>
                  <a:cubicBezTo>
                    <a:pt x="32" y="31"/>
                    <a:pt x="32" y="33"/>
                    <a:pt x="32" y="34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1" y="60"/>
                    <a:pt x="31" y="60"/>
                  </a:cubicBezTo>
                  <a:cubicBezTo>
                    <a:pt x="30" y="60"/>
                    <a:pt x="28" y="60"/>
                    <a:pt x="27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5" y="28"/>
                    <a:pt x="6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0" y="28"/>
                    <a:pt x="31" y="28"/>
                    <a:pt x="31" y="28"/>
                  </a:cubicBezTo>
                  <a:cubicBezTo>
                    <a:pt x="32" y="28"/>
                    <a:pt x="32" y="29"/>
                    <a:pt x="32" y="30"/>
                  </a:cubicBezTo>
                  <a:close/>
                  <a:moveTo>
                    <a:pt x="36" y="23"/>
                  </a:moveTo>
                  <a:cubicBezTo>
                    <a:pt x="35" y="23"/>
                    <a:pt x="34" y="24"/>
                    <a:pt x="34" y="24"/>
                  </a:cubicBezTo>
                  <a:cubicBezTo>
                    <a:pt x="34" y="24"/>
                    <a:pt x="33" y="24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3"/>
                    <a:pt x="7" y="23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4" y="16"/>
                    <a:pt x="15" y="16"/>
                  </a:cubicBezTo>
                  <a:cubicBezTo>
                    <a:pt x="15" y="16"/>
                    <a:pt x="17" y="16"/>
                    <a:pt x="1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41" y="16"/>
                    <a:pt x="41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7"/>
                    <a:pt x="41" y="17"/>
                    <a:pt x="40" y="18"/>
                  </a:cubicBezTo>
                  <a:lnTo>
                    <a:pt x="36" y="23"/>
                  </a:lnTo>
                  <a:close/>
                  <a:moveTo>
                    <a:pt x="52" y="58"/>
                  </a:moveTo>
                  <a:cubicBezTo>
                    <a:pt x="52" y="59"/>
                    <a:pt x="51" y="60"/>
                    <a:pt x="50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0"/>
                    <a:pt x="36" y="59"/>
                    <a:pt x="36" y="58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29"/>
                    <a:pt x="37" y="28"/>
                    <a:pt x="37" y="27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1"/>
                    <a:pt x="44" y="20"/>
                    <a:pt x="44" y="20"/>
                  </a:cubicBezTo>
                  <a:cubicBezTo>
                    <a:pt x="45" y="20"/>
                    <a:pt x="45" y="20"/>
                    <a:pt x="4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9" y="23"/>
                    <a:pt x="49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6"/>
                    <a:pt x="52" y="28"/>
                    <a:pt x="52" y="29"/>
                  </a:cubicBezTo>
                  <a:lnTo>
                    <a:pt x="52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174"/>
            <p:cNvSpPr>
              <a:spLocks/>
            </p:cNvSpPr>
            <p:nvPr/>
          </p:nvSpPr>
          <p:spPr bwMode="auto">
            <a:xfrm>
              <a:off x="7764463" y="4749800"/>
              <a:ext cx="71438" cy="117475"/>
            </a:xfrm>
            <a:custGeom>
              <a:avLst/>
              <a:gdLst>
                <a:gd name="T0" fmla="*/ 0 w 12"/>
                <a:gd name="T1" fmla="*/ 18 h 20"/>
                <a:gd name="T2" fmla="*/ 2 w 12"/>
                <a:gd name="T3" fmla="*/ 20 h 20"/>
                <a:gd name="T4" fmla="*/ 10 w 12"/>
                <a:gd name="T5" fmla="*/ 20 h 20"/>
                <a:gd name="T6" fmla="*/ 12 w 12"/>
                <a:gd name="T7" fmla="*/ 18 h 20"/>
                <a:gd name="T8" fmla="*/ 12 w 12"/>
                <a:gd name="T9" fmla="*/ 2 h 20"/>
                <a:gd name="T10" fmla="*/ 10 w 12"/>
                <a:gd name="T11" fmla="*/ 0 h 20"/>
                <a:gd name="T12" fmla="*/ 2 w 12"/>
                <a:gd name="T13" fmla="*/ 0 h 20"/>
                <a:gd name="T14" fmla="*/ 0 w 12"/>
                <a:gd name="T15" fmla="*/ 2 h 20"/>
                <a:gd name="T16" fmla="*/ 0 w 12"/>
                <a:gd name="T17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0">
                  <a:moveTo>
                    <a:pt x="0" y="18"/>
                  </a:moveTo>
                  <a:cubicBezTo>
                    <a:pt x="0" y="19"/>
                    <a:pt x="1" y="20"/>
                    <a:pt x="2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2" y="19"/>
                    <a:pt x="12" y="1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1" name="Freeform 95"/>
          <p:cNvSpPr>
            <a:spLocks noChangeAspect="1" noEditPoints="1"/>
          </p:cNvSpPr>
          <p:nvPr/>
        </p:nvSpPr>
        <p:spPr bwMode="auto">
          <a:xfrm>
            <a:off x="5139728" y="3788513"/>
            <a:ext cx="324000" cy="369391"/>
          </a:xfrm>
          <a:custGeom>
            <a:avLst/>
            <a:gdLst>
              <a:gd name="T0" fmla="*/ 141 w 207"/>
              <a:gd name="T1" fmla="*/ 0 h 236"/>
              <a:gd name="T2" fmla="*/ 0 w 207"/>
              <a:gd name="T3" fmla="*/ 0 h 236"/>
              <a:gd name="T4" fmla="*/ 0 w 207"/>
              <a:gd name="T5" fmla="*/ 236 h 236"/>
              <a:gd name="T6" fmla="*/ 207 w 207"/>
              <a:gd name="T7" fmla="*/ 236 h 236"/>
              <a:gd name="T8" fmla="*/ 207 w 207"/>
              <a:gd name="T9" fmla="*/ 66 h 236"/>
              <a:gd name="T10" fmla="*/ 141 w 207"/>
              <a:gd name="T11" fmla="*/ 0 h 236"/>
              <a:gd name="T12" fmla="*/ 178 w 207"/>
              <a:gd name="T13" fmla="*/ 207 h 236"/>
              <a:gd name="T14" fmla="*/ 29 w 207"/>
              <a:gd name="T15" fmla="*/ 207 h 236"/>
              <a:gd name="T16" fmla="*/ 29 w 207"/>
              <a:gd name="T17" fmla="*/ 29 h 236"/>
              <a:gd name="T18" fmla="*/ 59 w 207"/>
              <a:gd name="T19" fmla="*/ 29 h 236"/>
              <a:gd name="T20" fmla="*/ 59 w 207"/>
              <a:gd name="T21" fmla="*/ 162 h 236"/>
              <a:gd name="T22" fmla="*/ 89 w 207"/>
              <a:gd name="T23" fmla="*/ 118 h 236"/>
              <a:gd name="T24" fmla="*/ 118 w 207"/>
              <a:gd name="T25" fmla="*/ 162 h 236"/>
              <a:gd name="T26" fmla="*/ 118 w 207"/>
              <a:gd name="T27" fmla="*/ 29 h 236"/>
              <a:gd name="T28" fmla="*/ 126 w 207"/>
              <a:gd name="T29" fmla="*/ 29 h 236"/>
              <a:gd name="T30" fmla="*/ 178 w 207"/>
              <a:gd name="T31" fmla="*/ 81 h 236"/>
              <a:gd name="T32" fmla="*/ 178 w 207"/>
              <a:gd name="T33" fmla="*/ 207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7" h="236">
                <a:moveTo>
                  <a:pt x="141" y="0"/>
                </a:moveTo>
                <a:lnTo>
                  <a:pt x="0" y="0"/>
                </a:lnTo>
                <a:lnTo>
                  <a:pt x="0" y="236"/>
                </a:lnTo>
                <a:lnTo>
                  <a:pt x="207" y="236"/>
                </a:lnTo>
                <a:lnTo>
                  <a:pt x="207" y="66"/>
                </a:lnTo>
                <a:lnTo>
                  <a:pt x="141" y="0"/>
                </a:lnTo>
                <a:close/>
                <a:moveTo>
                  <a:pt x="178" y="207"/>
                </a:moveTo>
                <a:lnTo>
                  <a:pt x="29" y="207"/>
                </a:lnTo>
                <a:lnTo>
                  <a:pt x="29" y="29"/>
                </a:lnTo>
                <a:lnTo>
                  <a:pt x="59" y="29"/>
                </a:lnTo>
                <a:lnTo>
                  <a:pt x="59" y="162"/>
                </a:lnTo>
                <a:lnTo>
                  <a:pt x="89" y="118"/>
                </a:lnTo>
                <a:lnTo>
                  <a:pt x="118" y="162"/>
                </a:lnTo>
                <a:lnTo>
                  <a:pt x="118" y="29"/>
                </a:lnTo>
                <a:lnTo>
                  <a:pt x="126" y="29"/>
                </a:lnTo>
                <a:lnTo>
                  <a:pt x="178" y="81"/>
                </a:lnTo>
                <a:lnTo>
                  <a:pt x="178" y="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Rectangle 50"/>
          <p:cNvSpPr/>
          <p:nvPr/>
        </p:nvSpPr>
        <p:spPr>
          <a:xfrm rot="16200000">
            <a:off x="2166091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8" name="Rectangle 51"/>
          <p:cNvSpPr/>
          <p:nvPr/>
        </p:nvSpPr>
        <p:spPr>
          <a:xfrm rot="16200000">
            <a:off x="5214090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62" name="Rectangle 53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63" name="Rectangle 54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64" name="Rectangle 55"/>
          <p:cNvSpPr/>
          <p:nvPr/>
        </p:nvSpPr>
        <p:spPr>
          <a:xfrm rot="16200000">
            <a:off x="642090" y="5965632"/>
            <a:ext cx="241301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65" name="Rectangle 78"/>
          <p:cNvSpPr/>
          <p:nvPr/>
        </p:nvSpPr>
        <p:spPr>
          <a:xfrm rot="16200000">
            <a:off x="3685231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2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00101" y="2185990"/>
            <a:ext cx="3017837" cy="2320926"/>
            <a:chOff x="4752975" y="3927476"/>
            <a:chExt cx="365125" cy="365125"/>
          </a:xfrm>
          <a:solidFill>
            <a:schemeClr val="accent6"/>
          </a:solidFill>
        </p:grpSpPr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4843463" y="4041776"/>
              <a:ext cx="274637" cy="250825"/>
            </a:xfrm>
            <a:custGeom>
              <a:avLst/>
              <a:gdLst>
                <a:gd name="T0" fmla="*/ 40 w 48"/>
                <a:gd name="T1" fmla="*/ 0 h 44"/>
                <a:gd name="T2" fmla="*/ 36 w 48"/>
                <a:gd name="T3" fmla="*/ 0 h 44"/>
                <a:gd name="T4" fmla="*/ 36 w 48"/>
                <a:gd name="T5" fmla="*/ 4 h 44"/>
                <a:gd name="T6" fmla="*/ 24 w 48"/>
                <a:gd name="T7" fmla="*/ 16 h 44"/>
                <a:gd name="T8" fmla="*/ 6 w 48"/>
                <a:gd name="T9" fmla="*/ 16 h 44"/>
                <a:gd name="T10" fmla="*/ 0 w 48"/>
                <a:gd name="T11" fmla="*/ 22 h 44"/>
                <a:gd name="T12" fmla="*/ 0 w 48"/>
                <a:gd name="T13" fmla="*/ 24 h 44"/>
                <a:gd name="T14" fmla="*/ 8 w 48"/>
                <a:gd name="T15" fmla="*/ 32 h 44"/>
                <a:gd name="T16" fmla="*/ 28 w 48"/>
                <a:gd name="T17" fmla="*/ 32 h 44"/>
                <a:gd name="T18" fmla="*/ 40 w 48"/>
                <a:gd name="T19" fmla="*/ 44 h 44"/>
                <a:gd name="T20" fmla="*/ 40 w 48"/>
                <a:gd name="T21" fmla="*/ 32 h 44"/>
                <a:gd name="T22" fmla="*/ 48 w 48"/>
                <a:gd name="T23" fmla="*/ 24 h 44"/>
                <a:gd name="T24" fmla="*/ 48 w 48"/>
                <a:gd name="T25" fmla="*/ 8 h 44"/>
                <a:gd name="T26" fmla="*/ 40 w 48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4">
                  <a:moveTo>
                    <a:pt x="4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0"/>
                    <a:pt x="30" y="16"/>
                    <a:pt x="2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4" y="32"/>
                    <a:pt x="48" y="28"/>
                    <a:pt x="48" y="2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auto">
            <a:xfrm>
              <a:off x="4752975" y="3927476"/>
              <a:ext cx="273050" cy="250825"/>
            </a:xfrm>
            <a:custGeom>
              <a:avLst/>
              <a:gdLst>
                <a:gd name="T0" fmla="*/ 20 w 48"/>
                <a:gd name="T1" fmla="*/ 32 h 44"/>
                <a:gd name="T2" fmla="*/ 40 w 48"/>
                <a:gd name="T3" fmla="*/ 32 h 44"/>
                <a:gd name="T4" fmla="*/ 48 w 48"/>
                <a:gd name="T5" fmla="*/ 24 h 44"/>
                <a:gd name="T6" fmla="*/ 48 w 48"/>
                <a:gd name="T7" fmla="*/ 8 h 44"/>
                <a:gd name="T8" fmla="*/ 40 w 48"/>
                <a:gd name="T9" fmla="*/ 0 h 44"/>
                <a:gd name="T10" fmla="*/ 8 w 48"/>
                <a:gd name="T11" fmla="*/ 0 h 44"/>
                <a:gd name="T12" fmla="*/ 0 w 48"/>
                <a:gd name="T13" fmla="*/ 8 h 44"/>
                <a:gd name="T14" fmla="*/ 0 w 48"/>
                <a:gd name="T15" fmla="*/ 24 h 44"/>
                <a:gd name="T16" fmla="*/ 8 w 48"/>
                <a:gd name="T17" fmla="*/ 32 h 44"/>
                <a:gd name="T18" fmla="*/ 8 w 48"/>
                <a:gd name="T19" fmla="*/ 44 h 44"/>
                <a:gd name="T20" fmla="*/ 20 w 48"/>
                <a:gd name="T21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4">
                  <a:moveTo>
                    <a:pt x="20" y="32"/>
                  </a:moveTo>
                  <a:cubicBezTo>
                    <a:pt x="40" y="32"/>
                    <a:pt x="40" y="32"/>
                    <a:pt x="40" y="32"/>
                  </a:cubicBezTo>
                  <a:cubicBezTo>
                    <a:pt x="44" y="32"/>
                    <a:pt x="48" y="28"/>
                    <a:pt x="48" y="2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8" y="44"/>
                    <a:pt x="8" y="44"/>
                    <a:pt x="8" y="44"/>
                  </a:cubicBezTo>
                  <a:lnTo>
                    <a:pt x="20" y="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949961" y="2567678"/>
            <a:ext cx="2217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800" dirty="0" smtClean="0">
                <a:solidFill>
                  <a:schemeClr val="accent6"/>
                </a:solidFill>
              </a:rPr>
              <a:t>Diskusia</a:t>
            </a:r>
            <a:endParaRPr lang="id-ID" sz="4800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2165353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5213352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641352" y="5965632"/>
            <a:ext cx="241301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3684493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" y="6812280"/>
            <a:ext cx="9143999" cy="45719"/>
            <a:chOff x="2" y="2110197"/>
            <a:chExt cx="12191999" cy="134339"/>
          </a:xfrm>
        </p:grpSpPr>
        <p:sp>
          <p:nvSpPr>
            <p:cNvPr id="13" name="Rectangle 12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05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542642"/>
            <a:ext cx="9144000" cy="23153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984456" y="4555674"/>
            <a:ext cx="0" cy="158400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70336" y="4633200"/>
            <a:ext cx="259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chemeClr val="bg1"/>
                </a:solidFill>
              </a:rPr>
              <a:t>Úrad podpredsedu vlády SR</a:t>
            </a:r>
            <a:br>
              <a:rPr lang="sk-SK" sz="1200" dirty="0" smtClean="0">
                <a:solidFill>
                  <a:schemeClr val="bg1"/>
                </a:solidFill>
              </a:rPr>
            </a:br>
            <a:r>
              <a:rPr lang="sk-SK" sz="1200" dirty="0" smtClean="0">
                <a:solidFill>
                  <a:schemeClr val="bg1"/>
                </a:solidFill>
              </a:rPr>
              <a:t>pre investície a informatizáciu</a:t>
            </a:r>
          </a:p>
          <a:p>
            <a:r>
              <a:rPr lang="sk-SK" sz="1200" dirty="0" smtClean="0">
                <a:solidFill>
                  <a:schemeClr val="bg1"/>
                </a:solidFill>
              </a:rPr>
              <a:t>Štefánikova 15</a:t>
            </a:r>
          </a:p>
          <a:p>
            <a:r>
              <a:rPr lang="sk-SK" sz="1200" dirty="0" smtClean="0">
                <a:solidFill>
                  <a:schemeClr val="bg1"/>
                </a:solidFill>
              </a:rPr>
              <a:t>811 05 Bratislava</a:t>
            </a:r>
            <a:endParaRPr lang="sk-SK" sz="1200" dirty="0">
              <a:solidFill>
                <a:schemeClr val="bg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251988" y="5552902"/>
            <a:ext cx="2636831" cy="253916"/>
            <a:chOff x="8335983" y="5689362"/>
            <a:chExt cx="3515775" cy="338555"/>
          </a:xfrm>
        </p:grpSpPr>
        <p:sp>
          <p:nvSpPr>
            <p:cNvPr id="34" name="TextBox 33"/>
            <p:cNvSpPr txBox="1"/>
            <p:nvPr/>
          </p:nvSpPr>
          <p:spPr>
            <a:xfrm>
              <a:off x="8637080" y="5689362"/>
              <a:ext cx="321467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err="1">
                  <a:solidFill>
                    <a:schemeClr val="bg1"/>
                  </a:solidFill>
                </a:rPr>
                <a:t>vicepremier@vicepremier.gov.sk</a:t>
              </a:r>
              <a:endParaRPr lang="id-ID" sz="1050" dirty="0">
                <a:solidFill>
                  <a:schemeClr val="bg1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8335983" y="5733107"/>
              <a:ext cx="283903" cy="283903"/>
              <a:chOff x="4752975" y="3660776"/>
              <a:chExt cx="365125" cy="365125"/>
            </a:xfrm>
            <a:solidFill>
              <a:schemeClr val="bg1"/>
            </a:solidFill>
          </p:grpSpPr>
          <p:sp>
            <p:nvSpPr>
              <p:cNvPr id="36" name="Freeform 51"/>
              <p:cNvSpPr>
                <a:spLocks/>
              </p:cNvSpPr>
              <p:nvPr/>
            </p:nvSpPr>
            <p:spPr bwMode="auto">
              <a:xfrm>
                <a:off x="4843463" y="3775076"/>
                <a:ext cx="274637" cy="250825"/>
              </a:xfrm>
              <a:custGeom>
                <a:avLst/>
                <a:gdLst>
                  <a:gd name="T0" fmla="*/ 40 w 48"/>
                  <a:gd name="T1" fmla="*/ 0 h 44"/>
                  <a:gd name="T2" fmla="*/ 36 w 48"/>
                  <a:gd name="T3" fmla="*/ 0 h 44"/>
                  <a:gd name="T4" fmla="*/ 36 w 48"/>
                  <a:gd name="T5" fmla="*/ 4 h 44"/>
                  <a:gd name="T6" fmla="*/ 24 w 48"/>
                  <a:gd name="T7" fmla="*/ 16 h 44"/>
                  <a:gd name="T8" fmla="*/ 6 w 48"/>
                  <a:gd name="T9" fmla="*/ 16 h 44"/>
                  <a:gd name="T10" fmla="*/ 0 w 48"/>
                  <a:gd name="T11" fmla="*/ 22 h 44"/>
                  <a:gd name="T12" fmla="*/ 0 w 48"/>
                  <a:gd name="T13" fmla="*/ 24 h 44"/>
                  <a:gd name="T14" fmla="*/ 8 w 48"/>
                  <a:gd name="T15" fmla="*/ 32 h 44"/>
                  <a:gd name="T16" fmla="*/ 28 w 48"/>
                  <a:gd name="T17" fmla="*/ 32 h 44"/>
                  <a:gd name="T18" fmla="*/ 40 w 48"/>
                  <a:gd name="T19" fmla="*/ 44 h 44"/>
                  <a:gd name="T20" fmla="*/ 40 w 48"/>
                  <a:gd name="T21" fmla="*/ 32 h 44"/>
                  <a:gd name="T22" fmla="*/ 48 w 48"/>
                  <a:gd name="T23" fmla="*/ 24 h 44"/>
                  <a:gd name="T24" fmla="*/ 48 w 48"/>
                  <a:gd name="T25" fmla="*/ 8 h 44"/>
                  <a:gd name="T26" fmla="*/ 40 w 48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4">
                    <a:moveTo>
                      <a:pt x="4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10"/>
                      <a:pt x="30" y="16"/>
                      <a:pt x="24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8"/>
                      <a:pt x="4" y="32"/>
                      <a:pt x="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4" y="32"/>
                      <a:pt x="48" y="28"/>
                      <a:pt x="48" y="2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4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Freeform 52"/>
              <p:cNvSpPr>
                <a:spLocks/>
              </p:cNvSpPr>
              <p:nvPr/>
            </p:nvSpPr>
            <p:spPr bwMode="auto">
              <a:xfrm>
                <a:off x="4752975" y="3660776"/>
                <a:ext cx="273050" cy="250825"/>
              </a:xfrm>
              <a:custGeom>
                <a:avLst/>
                <a:gdLst>
                  <a:gd name="T0" fmla="*/ 20 w 48"/>
                  <a:gd name="T1" fmla="*/ 32 h 44"/>
                  <a:gd name="T2" fmla="*/ 40 w 48"/>
                  <a:gd name="T3" fmla="*/ 32 h 44"/>
                  <a:gd name="T4" fmla="*/ 48 w 48"/>
                  <a:gd name="T5" fmla="*/ 24 h 44"/>
                  <a:gd name="T6" fmla="*/ 48 w 48"/>
                  <a:gd name="T7" fmla="*/ 8 h 44"/>
                  <a:gd name="T8" fmla="*/ 40 w 48"/>
                  <a:gd name="T9" fmla="*/ 0 h 44"/>
                  <a:gd name="T10" fmla="*/ 8 w 48"/>
                  <a:gd name="T11" fmla="*/ 0 h 44"/>
                  <a:gd name="T12" fmla="*/ 0 w 48"/>
                  <a:gd name="T13" fmla="*/ 8 h 44"/>
                  <a:gd name="T14" fmla="*/ 0 w 48"/>
                  <a:gd name="T15" fmla="*/ 24 h 44"/>
                  <a:gd name="T16" fmla="*/ 8 w 48"/>
                  <a:gd name="T17" fmla="*/ 32 h 44"/>
                  <a:gd name="T18" fmla="*/ 8 w 48"/>
                  <a:gd name="T19" fmla="*/ 44 h 44"/>
                  <a:gd name="T20" fmla="*/ 20 w 48"/>
                  <a:gd name="T21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4">
                    <a:moveTo>
                      <a:pt x="20" y="32"/>
                    </a:moveTo>
                    <a:cubicBezTo>
                      <a:pt x="40" y="32"/>
                      <a:pt x="40" y="32"/>
                      <a:pt x="40" y="32"/>
                    </a:cubicBezTo>
                    <a:cubicBezTo>
                      <a:pt x="44" y="32"/>
                      <a:pt x="48" y="28"/>
                      <a:pt x="48" y="2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4"/>
                      <a:pt x="44" y="0"/>
                      <a:pt x="4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8"/>
                      <a:pt x="4" y="32"/>
                      <a:pt x="8" y="32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2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6276540" y="5852314"/>
            <a:ext cx="2612280" cy="253916"/>
            <a:chOff x="8368718" y="6088567"/>
            <a:chExt cx="3483040" cy="338554"/>
          </a:xfrm>
        </p:grpSpPr>
        <p:sp>
          <p:nvSpPr>
            <p:cNvPr id="35" name="TextBox 34"/>
            <p:cNvSpPr txBox="1"/>
            <p:nvPr/>
          </p:nvSpPr>
          <p:spPr>
            <a:xfrm>
              <a:off x="8637080" y="6088567"/>
              <a:ext cx="32146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050" dirty="0" err="1" smtClean="0">
                  <a:solidFill>
                    <a:schemeClr val="bg1"/>
                  </a:solidFill>
                </a:rPr>
                <a:t>www.vicepremier.gov.sk</a:t>
              </a:r>
              <a:endParaRPr lang="sk-SK" sz="1050" dirty="0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8368718" y="6124972"/>
              <a:ext cx="126793" cy="215925"/>
              <a:chOff x="2722563" y="3706813"/>
              <a:chExt cx="160337" cy="273050"/>
            </a:xfrm>
            <a:solidFill>
              <a:schemeClr val="bg1"/>
            </a:solidFill>
          </p:grpSpPr>
          <p:sp>
            <p:nvSpPr>
              <p:cNvPr id="43" name="Rectangle 37"/>
              <p:cNvSpPr>
                <a:spLocks noChangeArrowheads="1"/>
              </p:cNvSpPr>
              <p:nvPr/>
            </p:nvSpPr>
            <p:spPr bwMode="auto">
              <a:xfrm>
                <a:off x="2768600" y="3706813"/>
                <a:ext cx="682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39"/>
              <p:cNvSpPr>
                <a:spLocks noChangeArrowheads="1"/>
              </p:cNvSpPr>
              <p:nvPr/>
            </p:nvSpPr>
            <p:spPr bwMode="auto">
              <a:xfrm>
                <a:off x="2722563" y="3957638"/>
                <a:ext cx="238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40"/>
              <p:cNvSpPr>
                <a:spLocks noChangeArrowheads="1"/>
              </p:cNvSpPr>
              <p:nvPr/>
            </p:nvSpPr>
            <p:spPr bwMode="auto">
              <a:xfrm>
                <a:off x="2768600" y="3957638"/>
                <a:ext cx="238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41"/>
              <p:cNvSpPr>
                <a:spLocks noChangeArrowheads="1"/>
              </p:cNvSpPr>
              <p:nvPr/>
            </p:nvSpPr>
            <p:spPr bwMode="auto">
              <a:xfrm>
                <a:off x="2814638" y="3957638"/>
                <a:ext cx="22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42"/>
              <p:cNvSpPr>
                <a:spLocks noChangeArrowheads="1"/>
              </p:cNvSpPr>
              <p:nvPr/>
            </p:nvSpPr>
            <p:spPr bwMode="auto">
              <a:xfrm>
                <a:off x="2860675" y="3957638"/>
                <a:ext cx="22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9" name="Rectangle 43"/>
              <p:cNvSpPr>
                <a:spLocks noChangeArrowheads="1"/>
              </p:cNvSpPr>
              <p:nvPr/>
            </p:nvSpPr>
            <p:spPr bwMode="auto">
              <a:xfrm>
                <a:off x="2722563" y="3911601"/>
                <a:ext cx="238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0" name="Rectangle 44"/>
              <p:cNvSpPr>
                <a:spLocks noChangeArrowheads="1"/>
              </p:cNvSpPr>
              <p:nvPr/>
            </p:nvSpPr>
            <p:spPr bwMode="auto">
              <a:xfrm>
                <a:off x="2768600" y="3911601"/>
                <a:ext cx="238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1" name="Rectangle 45"/>
              <p:cNvSpPr>
                <a:spLocks noChangeArrowheads="1"/>
              </p:cNvSpPr>
              <p:nvPr/>
            </p:nvSpPr>
            <p:spPr bwMode="auto">
              <a:xfrm>
                <a:off x="2814638" y="3911601"/>
                <a:ext cx="22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2" name="Rectangle 46"/>
              <p:cNvSpPr>
                <a:spLocks noChangeArrowheads="1"/>
              </p:cNvSpPr>
              <p:nvPr/>
            </p:nvSpPr>
            <p:spPr bwMode="auto">
              <a:xfrm>
                <a:off x="2860675" y="3911601"/>
                <a:ext cx="22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621943" y="5402861"/>
            <a:ext cx="20874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50" b="1" dirty="0" smtClean="0">
                <a:solidFill>
                  <a:schemeClr val="bg1"/>
                </a:solidFill>
                <a:latin typeface="+mj-lt"/>
              </a:rPr>
              <a:t>odbor politiky súdržnosti</a:t>
            </a:r>
            <a:endParaRPr lang="sk-SK" sz="13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1943" y="4612050"/>
            <a:ext cx="28165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50" dirty="0" smtClean="0">
                <a:solidFill>
                  <a:schemeClr val="bg1"/>
                </a:solidFill>
                <a:latin typeface="+mj-lt"/>
              </a:rPr>
              <a:t>sekcia</a:t>
            </a:r>
            <a:r>
              <a:rPr lang="en-US" sz="4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50" dirty="0">
                <a:solidFill>
                  <a:schemeClr val="bg1"/>
                </a:solidFill>
                <a:latin typeface="+mj-lt"/>
              </a:rPr>
              <a:t>CKO</a:t>
            </a:r>
          </a:p>
        </p:txBody>
      </p:sp>
      <p:sp>
        <p:nvSpPr>
          <p:cNvPr id="27" name="Freeform 159"/>
          <p:cNvSpPr>
            <a:spLocks noChangeAspect="1" noEditPoints="1"/>
          </p:cNvSpPr>
          <p:nvPr/>
        </p:nvSpPr>
        <p:spPr bwMode="auto">
          <a:xfrm>
            <a:off x="6256374" y="5926140"/>
            <a:ext cx="180000" cy="168313"/>
          </a:xfrm>
          <a:custGeom>
            <a:avLst/>
            <a:gdLst>
              <a:gd name="T0" fmla="*/ 231 w 231"/>
              <a:gd name="T1" fmla="*/ 173 h 216"/>
              <a:gd name="T2" fmla="*/ 231 w 231"/>
              <a:gd name="T3" fmla="*/ 0 h 216"/>
              <a:gd name="T4" fmla="*/ 0 w 231"/>
              <a:gd name="T5" fmla="*/ 0 h 216"/>
              <a:gd name="T6" fmla="*/ 0 w 231"/>
              <a:gd name="T7" fmla="*/ 173 h 216"/>
              <a:gd name="T8" fmla="*/ 87 w 231"/>
              <a:gd name="T9" fmla="*/ 173 h 216"/>
              <a:gd name="T10" fmla="*/ 87 w 231"/>
              <a:gd name="T11" fmla="*/ 202 h 216"/>
              <a:gd name="T12" fmla="*/ 29 w 231"/>
              <a:gd name="T13" fmla="*/ 202 h 216"/>
              <a:gd name="T14" fmla="*/ 29 w 231"/>
              <a:gd name="T15" fmla="*/ 216 h 216"/>
              <a:gd name="T16" fmla="*/ 202 w 231"/>
              <a:gd name="T17" fmla="*/ 216 h 216"/>
              <a:gd name="T18" fmla="*/ 202 w 231"/>
              <a:gd name="T19" fmla="*/ 202 h 216"/>
              <a:gd name="T20" fmla="*/ 145 w 231"/>
              <a:gd name="T21" fmla="*/ 202 h 216"/>
              <a:gd name="T22" fmla="*/ 145 w 231"/>
              <a:gd name="T23" fmla="*/ 173 h 216"/>
              <a:gd name="T24" fmla="*/ 231 w 231"/>
              <a:gd name="T25" fmla="*/ 173 h 216"/>
              <a:gd name="T26" fmla="*/ 15 w 231"/>
              <a:gd name="T27" fmla="*/ 159 h 216"/>
              <a:gd name="T28" fmla="*/ 15 w 231"/>
              <a:gd name="T29" fmla="*/ 14 h 216"/>
              <a:gd name="T30" fmla="*/ 217 w 231"/>
              <a:gd name="T31" fmla="*/ 14 h 216"/>
              <a:gd name="T32" fmla="*/ 217 w 231"/>
              <a:gd name="T33" fmla="*/ 159 h 216"/>
              <a:gd name="T34" fmla="*/ 15 w 231"/>
              <a:gd name="T35" fmla="*/ 159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" h="216">
                <a:moveTo>
                  <a:pt x="231" y="173"/>
                </a:moveTo>
                <a:lnTo>
                  <a:pt x="231" y="0"/>
                </a:lnTo>
                <a:lnTo>
                  <a:pt x="0" y="0"/>
                </a:lnTo>
                <a:lnTo>
                  <a:pt x="0" y="173"/>
                </a:lnTo>
                <a:lnTo>
                  <a:pt x="87" y="173"/>
                </a:lnTo>
                <a:lnTo>
                  <a:pt x="87" y="202"/>
                </a:lnTo>
                <a:lnTo>
                  <a:pt x="29" y="202"/>
                </a:lnTo>
                <a:lnTo>
                  <a:pt x="29" y="216"/>
                </a:lnTo>
                <a:lnTo>
                  <a:pt x="202" y="216"/>
                </a:lnTo>
                <a:lnTo>
                  <a:pt x="202" y="202"/>
                </a:lnTo>
                <a:lnTo>
                  <a:pt x="145" y="202"/>
                </a:lnTo>
                <a:lnTo>
                  <a:pt x="145" y="173"/>
                </a:lnTo>
                <a:lnTo>
                  <a:pt x="231" y="173"/>
                </a:lnTo>
                <a:close/>
                <a:moveTo>
                  <a:pt x="15" y="159"/>
                </a:moveTo>
                <a:lnTo>
                  <a:pt x="15" y="14"/>
                </a:lnTo>
                <a:lnTo>
                  <a:pt x="217" y="14"/>
                </a:lnTo>
                <a:lnTo>
                  <a:pt x="217" y="159"/>
                </a:lnTo>
                <a:lnTo>
                  <a:pt x="15" y="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2296376" y="2328415"/>
            <a:ext cx="45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accent6"/>
                </a:solidFill>
              </a:rPr>
              <a:t>Ďakujeme za pozornosť</a:t>
            </a:r>
            <a:endParaRPr lang="id-ID" sz="3600" dirty="0">
              <a:solidFill>
                <a:schemeClr val="accent6"/>
              </a:solidFill>
            </a:endParaRPr>
          </a:p>
        </p:txBody>
      </p:sp>
      <p:pic>
        <p:nvPicPr>
          <p:cNvPr id="29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39" y="94423"/>
            <a:ext cx="5740487" cy="182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>
            <a:off x="2003828" y="5804108"/>
            <a:ext cx="56435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3527826" y="5804107"/>
            <a:ext cx="564351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5051825" y="5804106"/>
            <a:ext cx="564353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6575824" y="5804105"/>
            <a:ext cx="564356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8099826" y="5804108"/>
            <a:ext cx="564351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136924" y="5461205"/>
            <a:ext cx="1250156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" y="6757246"/>
            <a:ext cx="9143999" cy="100754"/>
            <a:chOff x="2" y="2110197"/>
            <a:chExt cx="12191999" cy="134339"/>
          </a:xfrm>
        </p:grpSpPr>
        <p:sp>
          <p:nvSpPr>
            <p:cNvPr id="19" name="Rectangle 18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757116" y="4421687"/>
            <a:ext cx="3814885" cy="0"/>
          </a:xfrm>
          <a:prstGeom prst="line">
            <a:avLst/>
          </a:prstGeom>
          <a:ln w="1587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57116" y="4421687"/>
            <a:ext cx="0" cy="117644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78117" y="2625120"/>
            <a:ext cx="6387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solidFill>
                  <a:prstClr val="white"/>
                </a:solidFill>
              </a:rPr>
              <a:t>Základné črty politiky súdržnosti</a:t>
            </a:r>
            <a:endParaRPr lang="sk-SK" sz="3600" b="1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95534" y="3220597"/>
            <a:ext cx="59529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500" dirty="0" smtClean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</a:rPr>
              <a:t>ciele a priority, tematická koncentrácia, forma podpory,</a:t>
            </a:r>
            <a:br>
              <a:rPr lang="sk-SK" sz="1500" dirty="0" smtClean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</a:rPr>
            </a:br>
            <a:r>
              <a:rPr lang="sk-SK" sz="1500" dirty="0" smtClean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</a:rPr>
              <a:t>geografický rozsah</a:t>
            </a:r>
            <a:endParaRPr lang="sk-SK" sz="1500" dirty="0">
              <a:solidFill>
                <a:srgbClr val="16A085"/>
              </a:solidFill>
              <a:latin typeface="Source Sans Pro Light" panose="020B0403030403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292869" y="3709135"/>
            <a:ext cx="558263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72000" y="3821906"/>
            <a:ext cx="0" cy="606924"/>
          </a:xfrm>
          <a:prstGeom prst="line">
            <a:avLst/>
          </a:prstGeom>
          <a:ln w="15875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492001" y="5907689"/>
            <a:ext cx="540000" cy="540000"/>
            <a:chOff x="6894513" y="2282825"/>
            <a:chExt cx="376238" cy="376238"/>
          </a:xfrm>
        </p:grpSpPr>
        <p:sp>
          <p:nvSpPr>
            <p:cNvPr id="26" name="Freeform 151"/>
            <p:cNvSpPr>
              <a:spLocks/>
            </p:cNvSpPr>
            <p:nvPr/>
          </p:nvSpPr>
          <p:spPr bwMode="auto">
            <a:xfrm>
              <a:off x="6894513" y="2282825"/>
              <a:ext cx="93663" cy="93663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52"/>
            <p:cNvSpPr>
              <a:spLocks/>
            </p:cNvSpPr>
            <p:nvPr/>
          </p:nvSpPr>
          <p:spPr bwMode="auto">
            <a:xfrm>
              <a:off x="6894513" y="2424113"/>
              <a:ext cx="93663" cy="93663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153"/>
            <p:cNvSpPr>
              <a:spLocks/>
            </p:cNvSpPr>
            <p:nvPr/>
          </p:nvSpPr>
          <p:spPr bwMode="auto">
            <a:xfrm>
              <a:off x="6894513" y="2565400"/>
              <a:ext cx="93663" cy="93663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54"/>
            <p:cNvSpPr>
              <a:spLocks/>
            </p:cNvSpPr>
            <p:nvPr/>
          </p:nvSpPr>
          <p:spPr bwMode="auto">
            <a:xfrm>
              <a:off x="7035801" y="2282825"/>
              <a:ext cx="93663" cy="93663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155"/>
            <p:cNvSpPr>
              <a:spLocks/>
            </p:cNvSpPr>
            <p:nvPr/>
          </p:nvSpPr>
          <p:spPr bwMode="auto">
            <a:xfrm>
              <a:off x="7035801" y="2424113"/>
              <a:ext cx="93663" cy="93663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156"/>
            <p:cNvSpPr>
              <a:spLocks/>
            </p:cNvSpPr>
            <p:nvPr/>
          </p:nvSpPr>
          <p:spPr bwMode="auto">
            <a:xfrm>
              <a:off x="7035801" y="2565400"/>
              <a:ext cx="93663" cy="93663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157"/>
            <p:cNvSpPr>
              <a:spLocks/>
            </p:cNvSpPr>
            <p:nvPr/>
          </p:nvSpPr>
          <p:spPr bwMode="auto">
            <a:xfrm>
              <a:off x="7177088" y="2282825"/>
              <a:ext cx="93663" cy="93663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158"/>
            <p:cNvSpPr>
              <a:spLocks/>
            </p:cNvSpPr>
            <p:nvPr/>
          </p:nvSpPr>
          <p:spPr bwMode="auto">
            <a:xfrm>
              <a:off x="7177088" y="2424113"/>
              <a:ext cx="93663" cy="93663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159"/>
            <p:cNvSpPr>
              <a:spLocks/>
            </p:cNvSpPr>
            <p:nvPr/>
          </p:nvSpPr>
          <p:spPr bwMode="auto">
            <a:xfrm>
              <a:off x="7177088" y="2565400"/>
              <a:ext cx="93663" cy="93663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0474526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9995" y="1367820"/>
            <a:ext cx="450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latin typeface="+mj-lt"/>
              </a:rPr>
              <a:t>Tematická koncentrácia</a:t>
            </a:r>
            <a:endParaRPr lang="sk-SK" sz="3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214" y="4693234"/>
            <a:ext cx="1403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 smtClean="0">
                <a:latin typeface="+mj-lt"/>
              </a:rPr>
              <a:t>Vzdelávanie a</a:t>
            </a:r>
          </a:p>
          <a:p>
            <a:pPr algn="ctr"/>
            <a:r>
              <a:rPr lang="sk-SK" sz="1400" b="1" dirty="0" smtClean="0">
                <a:latin typeface="+mj-lt"/>
              </a:rPr>
              <a:t>odborná príprava</a:t>
            </a:r>
            <a:endParaRPr lang="sk-SK" sz="1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2491" y="4693234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 smtClean="0">
                <a:latin typeface="+mj-lt"/>
              </a:rPr>
              <a:t>Výskum, vývoj </a:t>
            </a:r>
          </a:p>
          <a:p>
            <a:pPr algn="ctr"/>
            <a:r>
              <a:rPr lang="sk-SK" sz="1400" b="1" dirty="0" smtClean="0">
                <a:latin typeface="+mj-lt"/>
              </a:rPr>
              <a:t>a inovácie</a:t>
            </a:r>
            <a:endParaRPr lang="sk-SK" sz="1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697" y="4693234"/>
            <a:ext cx="77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 smtClean="0">
                <a:latin typeface="+mj-lt"/>
              </a:rPr>
              <a:t>Doprava</a:t>
            </a:r>
            <a:endParaRPr lang="sk-SK" sz="1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6372" y="4693234"/>
            <a:ext cx="1842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 smtClean="0">
                <a:latin typeface="+mj-lt"/>
              </a:rPr>
              <a:t>Malé a stredné podniky</a:t>
            </a:r>
            <a:endParaRPr lang="sk-SK" sz="1400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0859" y="5158003"/>
            <a:ext cx="1625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43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respondentov považuje túto oblasť za veľmi dôležitú</a:t>
            </a: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5816" y="5143856"/>
            <a:ext cx="1625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38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respondentov považuje </a:t>
            </a:r>
            <a:r>
              <a:rPr lang="sk-SK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túto oblasť za 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veľmi dôležitú</a:t>
            </a: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51097" y="5129237"/>
            <a:ext cx="1625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37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respondentov považuje </a:t>
            </a:r>
            <a:r>
              <a:rPr lang="sk-SK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túto oblasť za 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veľmi dôležitú</a:t>
            </a: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78311" y="5126861"/>
            <a:ext cx="1625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36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respondentov považuje </a:t>
            </a:r>
            <a:r>
              <a:rPr lang="sk-SK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túto oblasť za 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veľmi dôležitú</a:t>
            </a: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220621" y="2709619"/>
            <a:ext cx="1232705" cy="1159496"/>
            <a:chOff x="1627495" y="2469824"/>
            <a:chExt cx="1643606" cy="1545995"/>
          </a:xfrm>
        </p:grpSpPr>
        <p:sp>
          <p:nvSpPr>
            <p:cNvPr id="28" name="Rectangle 27"/>
            <p:cNvSpPr/>
            <p:nvPr/>
          </p:nvSpPr>
          <p:spPr>
            <a:xfrm>
              <a:off x="1627496" y="2469824"/>
              <a:ext cx="1643605" cy="13763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27497" y="2469824"/>
              <a:ext cx="1376313" cy="13763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27495" y="2469824"/>
              <a:ext cx="1521058" cy="154599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058848" y="2709619"/>
            <a:ext cx="1232705" cy="1159496"/>
            <a:chOff x="4078464" y="2469824"/>
            <a:chExt cx="1643606" cy="1545995"/>
          </a:xfrm>
        </p:grpSpPr>
        <p:sp>
          <p:nvSpPr>
            <p:cNvPr id="31" name="Rectangle 30"/>
            <p:cNvSpPr/>
            <p:nvPr/>
          </p:nvSpPr>
          <p:spPr>
            <a:xfrm>
              <a:off x="4078465" y="2469824"/>
              <a:ext cx="1643605" cy="1376313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78464" y="2469824"/>
              <a:ext cx="1521058" cy="154599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78466" y="2469824"/>
              <a:ext cx="1376313" cy="13763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897075" y="2709619"/>
            <a:ext cx="1232705" cy="1159496"/>
            <a:chOff x="6529433" y="2469824"/>
            <a:chExt cx="1643606" cy="1545995"/>
          </a:xfrm>
        </p:grpSpPr>
        <p:sp>
          <p:nvSpPr>
            <p:cNvPr id="34" name="Rectangle 33"/>
            <p:cNvSpPr/>
            <p:nvPr/>
          </p:nvSpPr>
          <p:spPr>
            <a:xfrm>
              <a:off x="6529434" y="2469824"/>
              <a:ext cx="1643605" cy="1376313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29433" y="2469824"/>
              <a:ext cx="1521058" cy="1545995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29435" y="2469824"/>
              <a:ext cx="1376313" cy="13763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760071" y="2709619"/>
            <a:ext cx="1232705" cy="1159496"/>
            <a:chOff x="9013428" y="2469824"/>
            <a:chExt cx="1643606" cy="1545995"/>
          </a:xfrm>
        </p:grpSpPr>
        <p:sp>
          <p:nvSpPr>
            <p:cNvPr id="37" name="Rectangle 36"/>
            <p:cNvSpPr/>
            <p:nvPr/>
          </p:nvSpPr>
          <p:spPr>
            <a:xfrm>
              <a:off x="9013429" y="2469824"/>
              <a:ext cx="1643605" cy="1376313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013428" y="2469824"/>
              <a:ext cx="1521058" cy="1545995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013430" y="2469824"/>
              <a:ext cx="1376313" cy="13763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1781186" y="3607520"/>
            <a:ext cx="0" cy="883763"/>
          </a:xfrm>
          <a:prstGeom prst="line">
            <a:avLst/>
          </a:prstGeom>
          <a:ln w="412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631048" y="3607520"/>
            <a:ext cx="0" cy="883763"/>
          </a:xfrm>
          <a:prstGeom prst="line">
            <a:avLst/>
          </a:prstGeom>
          <a:ln w="412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455135" y="3607520"/>
            <a:ext cx="0" cy="883763"/>
          </a:xfrm>
          <a:prstGeom prst="line">
            <a:avLst/>
          </a:prstGeom>
          <a:ln w="41275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275495" y="3607520"/>
            <a:ext cx="0" cy="883763"/>
          </a:xfrm>
          <a:prstGeom prst="line">
            <a:avLst/>
          </a:prstGeom>
          <a:ln w="41275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336382" y="1920366"/>
            <a:ext cx="24712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350" u="sng" dirty="0" smtClean="0">
                <a:latin typeface="+mj-lt"/>
              </a:rPr>
              <a:t>Kam by mali smerovať investície</a:t>
            </a:r>
            <a:r>
              <a:rPr lang="id-ID" sz="1350" u="sng" dirty="0" smtClean="0">
                <a:latin typeface="+mj-lt"/>
              </a:rPr>
              <a:t>?</a:t>
            </a:r>
            <a:endParaRPr lang="en-US" sz="1350" u="sng" dirty="0">
              <a:latin typeface="+mj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496234" y="3001345"/>
            <a:ext cx="481012" cy="420688"/>
            <a:chOff x="3236913" y="3898901"/>
            <a:chExt cx="481012" cy="420688"/>
          </a:xfrm>
          <a:solidFill>
            <a:schemeClr val="bg1"/>
          </a:solidFill>
        </p:grpSpPr>
        <p:sp>
          <p:nvSpPr>
            <p:cNvPr id="61" name="Freeform 44"/>
            <p:cNvSpPr>
              <a:spLocks noEditPoints="1"/>
            </p:cNvSpPr>
            <p:nvPr/>
          </p:nvSpPr>
          <p:spPr bwMode="auto">
            <a:xfrm>
              <a:off x="3236913" y="3898901"/>
              <a:ext cx="481012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3673475" y="4049713"/>
              <a:ext cx="30162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Oval 46"/>
            <p:cNvSpPr>
              <a:spLocks noChangeArrowheads="1"/>
            </p:cNvSpPr>
            <p:nvPr/>
          </p:nvSpPr>
          <p:spPr bwMode="auto">
            <a:xfrm>
              <a:off x="3657600" y="4229101"/>
              <a:ext cx="60325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332873" y="2965531"/>
            <a:ext cx="484187" cy="481013"/>
            <a:chOff x="4195763" y="3868738"/>
            <a:chExt cx="484187" cy="481013"/>
          </a:xfrm>
          <a:solidFill>
            <a:schemeClr val="bg1"/>
          </a:solidFill>
        </p:grpSpPr>
        <p:sp>
          <p:nvSpPr>
            <p:cNvPr id="76" name="Freeform 38"/>
            <p:cNvSpPr>
              <a:spLocks noEditPoints="1"/>
            </p:cNvSpPr>
            <p:nvPr/>
          </p:nvSpPr>
          <p:spPr bwMode="auto">
            <a:xfrm>
              <a:off x="4195763" y="3913188"/>
              <a:ext cx="442912" cy="436563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39"/>
            <p:cNvSpPr>
              <a:spLocks noEditPoints="1"/>
            </p:cNvSpPr>
            <p:nvPr/>
          </p:nvSpPr>
          <p:spPr bwMode="auto">
            <a:xfrm>
              <a:off x="4410075" y="4110038"/>
              <a:ext cx="74612" cy="74613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40"/>
            <p:cNvSpPr>
              <a:spLocks noEditPoints="1"/>
            </p:cNvSpPr>
            <p:nvPr/>
          </p:nvSpPr>
          <p:spPr bwMode="auto">
            <a:xfrm>
              <a:off x="4605338" y="3868738"/>
              <a:ext cx="74612" cy="74613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41"/>
            <p:cNvSpPr>
              <a:spLocks noEditPoints="1"/>
            </p:cNvSpPr>
            <p:nvPr/>
          </p:nvSpPr>
          <p:spPr bwMode="auto">
            <a:xfrm>
              <a:off x="4319588" y="4094163"/>
              <a:ext cx="60325" cy="60325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Oval 42"/>
            <p:cNvSpPr>
              <a:spLocks noChangeArrowheads="1"/>
            </p:cNvSpPr>
            <p:nvPr/>
          </p:nvSpPr>
          <p:spPr bwMode="auto">
            <a:xfrm>
              <a:off x="4379913" y="4198938"/>
              <a:ext cx="30162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Oval 43"/>
            <p:cNvSpPr>
              <a:spLocks noChangeArrowheads="1"/>
            </p:cNvSpPr>
            <p:nvPr/>
          </p:nvSpPr>
          <p:spPr bwMode="auto">
            <a:xfrm>
              <a:off x="4619625" y="3973513"/>
              <a:ext cx="30162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282610" y="2961461"/>
            <a:ext cx="345050" cy="468000"/>
            <a:chOff x="5182125" y="2953304"/>
            <a:chExt cx="276225" cy="374650"/>
          </a:xfrm>
        </p:grpSpPr>
        <p:sp>
          <p:nvSpPr>
            <p:cNvPr id="85" name="Freeform 36"/>
            <p:cNvSpPr>
              <a:spLocks noEditPoints="1"/>
            </p:cNvSpPr>
            <p:nvPr/>
          </p:nvSpPr>
          <p:spPr bwMode="auto">
            <a:xfrm>
              <a:off x="5182125" y="2953304"/>
              <a:ext cx="276225" cy="280988"/>
            </a:xfrm>
            <a:custGeom>
              <a:avLst/>
              <a:gdLst>
                <a:gd name="T0" fmla="*/ 46 w 47"/>
                <a:gd name="T1" fmla="*/ 39 h 48"/>
                <a:gd name="T2" fmla="*/ 40 w 47"/>
                <a:gd name="T3" fmla="*/ 7 h 48"/>
                <a:gd name="T4" fmla="*/ 31 w 47"/>
                <a:gd name="T5" fmla="*/ 0 h 48"/>
                <a:gd name="T6" fmla="*/ 15 w 47"/>
                <a:gd name="T7" fmla="*/ 0 h 48"/>
                <a:gd name="T8" fmla="*/ 7 w 47"/>
                <a:gd name="T9" fmla="*/ 7 h 48"/>
                <a:gd name="T10" fmla="*/ 0 w 47"/>
                <a:gd name="T11" fmla="*/ 39 h 48"/>
                <a:gd name="T12" fmla="*/ 2 w 47"/>
                <a:gd name="T13" fmla="*/ 45 h 48"/>
                <a:gd name="T14" fmla="*/ 7 w 47"/>
                <a:gd name="T15" fmla="*/ 48 h 48"/>
                <a:gd name="T16" fmla="*/ 12 w 47"/>
                <a:gd name="T17" fmla="*/ 48 h 48"/>
                <a:gd name="T18" fmla="*/ 18 w 47"/>
                <a:gd name="T19" fmla="*/ 48 h 48"/>
                <a:gd name="T20" fmla="*/ 28 w 47"/>
                <a:gd name="T21" fmla="*/ 48 h 48"/>
                <a:gd name="T22" fmla="*/ 35 w 47"/>
                <a:gd name="T23" fmla="*/ 48 h 48"/>
                <a:gd name="T24" fmla="*/ 39 w 47"/>
                <a:gd name="T25" fmla="*/ 48 h 48"/>
                <a:gd name="T26" fmla="*/ 45 w 47"/>
                <a:gd name="T27" fmla="*/ 45 h 48"/>
                <a:gd name="T28" fmla="*/ 46 w 47"/>
                <a:gd name="T29" fmla="*/ 39 h 48"/>
                <a:gd name="T30" fmla="*/ 19 w 47"/>
                <a:gd name="T31" fmla="*/ 4 h 48"/>
                <a:gd name="T32" fmla="*/ 27 w 47"/>
                <a:gd name="T33" fmla="*/ 4 h 48"/>
                <a:gd name="T34" fmla="*/ 27 w 47"/>
                <a:gd name="T35" fmla="*/ 8 h 48"/>
                <a:gd name="T36" fmla="*/ 19 w 47"/>
                <a:gd name="T37" fmla="*/ 8 h 48"/>
                <a:gd name="T38" fmla="*/ 19 w 47"/>
                <a:gd name="T39" fmla="*/ 4 h 48"/>
                <a:gd name="T40" fmla="*/ 7 w 47"/>
                <a:gd name="T41" fmla="*/ 24 h 48"/>
                <a:gd name="T42" fmla="*/ 10 w 47"/>
                <a:gd name="T43" fmla="*/ 12 h 48"/>
                <a:gd name="T44" fmla="*/ 37 w 47"/>
                <a:gd name="T45" fmla="*/ 12 h 48"/>
                <a:gd name="T46" fmla="*/ 39 w 47"/>
                <a:gd name="T47" fmla="*/ 24 h 48"/>
                <a:gd name="T48" fmla="*/ 41 w 47"/>
                <a:gd name="T49" fmla="*/ 32 h 48"/>
                <a:gd name="T50" fmla="*/ 6 w 47"/>
                <a:gd name="T51" fmla="*/ 32 h 48"/>
                <a:gd name="T52" fmla="*/ 7 w 47"/>
                <a:gd name="T53" fmla="*/ 24 h 48"/>
                <a:gd name="T54" fmla="*/ 15 w 47"/>
                <a:gd name="T55" fmla="*/ 44 h 48"/>
                <a:gd name="T56" fmla="*/ 11 w 47"/>
                <a:gd name="T57" fmla="*/ 40 h 48"/>
                <a:gd name="T58" fmla="*/ 15 w 47"/>
                <a:gd name="T59" fmla="*/ 36 h 48"/>
                <a:gd name="T60" fmla="*/ 19 w 47"/>
                <a:gd name="T61" fmla="*/ 40 h 48"/>
                <a:gd name="T62" fmla="*/ 15 w 47"/>
                <a:gd name="T63" fmla="*/ 44 h 48"/>
                <a:gd name="T64" fmla="*/ 31 w 47"/>
                <a:gd name="T65" fmla="*/ 44 h 48"/>
                <a:gd name="T66" fmla="*/ 27 w 47"/>
                <a:gd name="T67" fmla="*/ 40 h 48"/>
                <a:gd name="T68" fmla="*/ 31 w 47"/>
                <a:gd name="T69" fmla="*/ 36 h 48"/>
                <a:gd name="T70" fmla="*/ 35 w 47"/>
                <a:gd name="T71" fmla="*/ 40 h 48"/>
                <a:gd name="T72" fmla="*/ 31 w 47"/>
                <a:gd name="T7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48">
                  <a:moveTo>
                    <a:pt x="46" y="39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39" y="3"/>
                    <a:pt x="35" y="0"/>
                    <a:pt x="3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0" y="44"/>
                    <a:pt x="2" y="45"/>
                  </a:cubicBezTo>
                  <a:cubicBezTo>
                    <a:pt x="3" y="47"/>
                    <a:pt x="5" y="48"/>
                    <a:pt x="7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48"/>
                    <a:pt x="44" y="47"/>
                    <a:pt x="45" y="45"/>
                  </a:cubicBezTo>
                  <a:cubicBezTo>
                    <a:pt x="46" y="44"/>
                    <a:pt x="47" y="41"/>
                    <a:pt x="46" y="39"/>
                  </a:cubicBezTo>
                  <a:close/>
                  <a:moveTo>
                    <a:pt x="19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9" y="4"/>
                  </a:lnTo>
                  <a:close/>
                  <a:moveTo>
                    <a:pt x="7" y="24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24"/>
                  </a:lnTo>
                  <a:close/>
                  <a:moveTo>
                    <a:pt x="15" y="44"/>
                  </a:moveTo>
                  <a:cubicBezTo>
                    <a:pt x="13" y="44"/>
                    <a:pt x="11" y="42"/>
                    <a:pt x="11" y="40"/>
                  </a:cubicBezTo>
                  <a:cubicBezTo>
                    <a:pt x="11" y="38"/>
                    <a:pt x="13" y="36"/>
                    <a:pt x="15" y="36"/>
                  </a:cubicBezTo>
                  <a:cubicBezTo>
                    <a:pt x="18" y="36"/>
                    <a:pt x="19" y="38"/>
                    <a:pt x="19" y="40"/>
                  </a:cubicBezTo>
                  <a:cubicBezTo>
                    <a:pt x="19" y="42"/>
                    <a:pt x="18" y="44"/>
                    <a:pt x="15" y="44"/>
                  </a:cubicBezTo>
                  <a:close/>
                  <a:moveTo>
                    <a:pt x="31" y="44"/>
                  </a:moveTo>
                  <a:cubicBezTo>
                    <a:pt x="29" y="44"/>
                    <a:pt x="27" y="42"/>
                    <a:pt x="27" y="40"/>
                  </a:cubicBezTo>
                  <a:cubicBezTo>
                    <a:pt x="27" y="38"/>
                    <a:pt x="29" y="36"/>
                    <a:pt x="31" y="36"/>
                  </a:cubicBezTo>
                  <a:cubicBezTo>
                    <a:pt x="34" y="36"/>
                    <a:pt x="35" y="38"/>
                    <a:pt x="35" y="40"/>
                  </a:cubicBezTo>
                  <a:cubicBezTo>
                    <a:pt x="35" y="42"/>
                    <a:pt x="34" y="44"/>
                    <a:pt x="31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37"/>
            <p:cNvSpPr>
              <a:spLocks/>
            </p:cNvSpPr>
            <p:nvPr/>
          </p:nvSpPr>
          <p:spPr bwMode="auto">
            <a:xfrm>
              <a:off x="5210700" y="3258104"/>
              <a:ext cx="217488" cy="69850"/>
            </a:xfrm>
            <a:custGeom>
              <a:avLst/>
              <a:gdLst>
                <a:gd name="T0" fmla="*/ 93 w 137"/>
                <a:gd name="T1" fmla="*/ 0 h 44"/>
                <a:gd name="T2" fmla="*/ 100 w 137"/>
                <a:gd name="T3" fmla="*/ 15 h 44"/>
                <a:gd name="T4" fmla="*/ 37 w 137"/>
                <a:gd name="T5" fmla="*/ 15 h 44"/>
                <a:gd name="T6" fmla="*/ 45 w 137"/>
                <a:gd name="T7" fmla="*/ 0 h 44"/>
                <a:gd name="T8" fmla="*/ 19 w 137"/>
                <a:gd name="T9" fmla="*/ 0 h 44"/>
                <a:gd name="T10" fmla="*/ 0 w 137"/>
                <a:gd name="T11" fmla="*/ 44 h 44"/>
                <a:gd name="T12" fmla="*/ 23 w 137"/>
                <a:gd name="T13" fmla="*/ 44 h 44"/>
                <a:gd name="T14" fmla="*/ 30 w 137"/>
                <a:gd name="T15" fmla="*/ 30 h 44"/>
                <a:gd name="T16" fmla="*/ 108 w 137"/>
                <a:gd name="T17" fmla="*/ 30 h 44"/>
                <a:gd name="T18" fmla="*/ 111 w 137"/>
                <a:gd name="T19" fmla="*/ 44 h 44"/>
                <a:gd name="T20" fmla="*/ 137 w 137"/>
                <a:gd name="T21" fmla="*/ 44 h 44"/>
                <a:gd name="T22" fmla="*/ 115 w 137"/>
                <a:gd name="T23" fmla="*/ 0 h 44"/>
                <a:gd name="T24" fmla="*/ 93 w 137"/>
                <a:gd name="T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44">
                  <a:moveTo>
                    <a:pt x="93" y="0"/>
                  </a:moveTo>
                  <a:lnTo>
                    <a:pt x="100" y="15"/>
                  </a:lnTo>
                  <a:lnTo>
                    <a:pt x="37" y="15"/>
                  </a:lnTo>
                  <a:lnTo>
                    <a:pt x="45" y="0"/>
                  </a:lnTo>
                  <a:lnTo>
                    <a:pt x="19" y="0"/>
                  </a:lnTo>
                  <a:lnTo>
                    <a:pt x="0" y="44"/>
                  </a:lnTo>
                  <a:lnTo>
                    <a:pt x="23" y="44"/>
                  </a:lnTo>
                  <a:lnTo>
                    <a:pt x="30" y="30"/>
                  </a:lnTo>
                  <a:lnTo>
                    <a:pt x="108" y="30"/>
                  </a:lnTo>
                  <a:lnTo>
                    <a:pt x="111" y="44"/>
                  </a:lnTo>
                  <a:lnTo>
                    <a:pt x="137" y="44"/>
                  </a:lnTo>
                  <a:lnTo>
                    <a:pt x="115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7083460" y="3062033"/>
            <a:ext cx="398077" cy="360000"/>
            <a:chOff x="9172575" y="5419726"/>
            <a:chExt cx="365125" cy="330200"/>
          </a:xfrm>
        </p:grpSpPr>
        <p:sp>
          <p:nvSpPr>
            <p:cNvPr id="88" name="Rectangle 132"/>
            <p:cNvSpPr>
              <a:spLocks noChangeArrowheads="1"/>
            </p:cNvSpPr>
            <p:nvPr/>
          </p:nvSpPr>
          <p:spPr bwMode="auto">
            <a:xfrm>
              <a:off x="9194800" y="5681663"/>
              <a:ext cx="68262" cy="68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Rectangle 133"/>
            <p:cNvSpPr>
              <a:spLocks noChangeArrowheads="1"/>
            </p:cNvSpPr>
            <p:nvPr/>
          </p:nvSpPr>
          <p:spPr bwMode="auto">
            <a:xfrm>
              <a:off x="9286875" y="5635626"/>
              <a:ext cx="68262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Rectangle 134"/>
            <p:cNvSpPr>
              <a:spLocks noChangeArrowheads="1"/>
            </p:cNvSpPr>
            <p:nvPr/>
          </p:nvSpPr>
          <p:spPr bwMode="auto">
            <a:xfrm>
              <a:off x="9377363" y="5589588"/>
              <a:ext cx="68262" cy="160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Rectangle 135"/>
            <p:cNvSpPr>
              <a:spLocks noChangeArrowheads="1"/>
            </p:cNvSpPr>
            <p:nvPr/>
          </p:nvSpPr>
          <p:spPr bwMode="auto">
            <a:xfrm>
              <a:off x="9469438" y="5545138"/>
              <a:ext cx="68262" cy="204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136"/>
            <p:cNvSpPr>
              <a:spLocks/>
            </p:cNvSpPr>
            <p:nvPr/>
          </p:nvSpPr>
          <p:spPr bwMode="auto">
            <a:xfrm>
              <a:off x="9172575" y="5419726"/>
              <a:ext cx="365125" cy="215900"/>
            </a:xfrm>
            <a:custGeom>
              <a:avLst/>
              <a:gdLst>
                <a:gd name="T0" fmla="*/ 198 w 230"/>
                <a:gd name="T1" fmla="*/ 32 h 136"/>
                <a:gd name="T2" fmla="*/ 154 w 230"/>
                <a:gd name="T3" fmla="*/ 32 h 136"/>
                <a:gd name="T4" fmla="*/ 101 w 230"/>
                <a:gd name="T5" fmla="*/ 71 h 136"/>
                <a:gd name="T6" fmla="*/ 72 w 230"/>
                <a:gd name="T7" fmla="*/ 57 h 136"/>
                <a:gd name="T8" fmla="*/ 0 w 230"/>
                <a:gd name="T9" fmla="*/ 118 h 136"/>
                <a:gd name="T10" fmla="*/ 0 w 230"/>
                <a:gd name="T11" fmla="*/ 136 h 136"/>
                <a:gd name="T12" fmla="*/ 72 w 230"/>
                <a:gd name="T13" fmla="*/ 75 h 136"/>
                <a:gd name="T14" fmla="*/ 101 w 230"/>
                <a:gd name="T15" fmla="*/ 89 h 136"/>
                <a:gd name="T16" fmla="*/ 162 w 230"/>
                <a:gd name="T17" fmla="*/ 46 h 136"/>
                <a:gd name="T18" fmla="*/ 205 w 230"/>
                <a:gd name="T19" fmla="*/ 46 h 136"/>
                <a:gd name="T20" fmla="*/ 230 w 230"/>
                <a:gd name="T21" fmla="*/ 21 h 136"/>
                <a:gd name="T22" fmla="*/ 230 w 230"/>
                <a:gd name="T23" fmla="*/ 0 h 136"/>
                <a:gd name="T24" fmla="*/ 198 w 230"/>
                <a:gd name="T25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136">
                  <a:moveTo>
                    <a:pt x="198" y="32"/>
                  </a:moveTo>
                  <a:lnTo>
                    <a:pt x="154" y="32"/>
                  </a:lnTo>
                  <a:lnTo>
                    <a:pt x="101" y="71"/>
                  </a:lnTo>
                  <a:lnTo>
                    <a:pt x="72" y="57"/>
                  </a:lnTo>
                  <a:lnTo>
                    <a:pt x="0" y="118"/>
                  </a:lnTo>
                  <a:lnTo>
                    <a:pt x="0" y="136"/>
                  </a:lnTo>
                  <a:lnTo>
                    <a:pt x="72" y="75"/>
                  </a:lnTo>
                  <a:lnTo>
                    <a:pt x="101" y="89"/>
                  </a:lnTo>
                  <a:lnTo>
                    <a:pt x="162" y="46"/>
                  </a:lnTo>
                  <a:lnTo>
                    <a:pt x="205" y="46"/>
                  </a:lnTo>
                  <a:lnTo>
                    <a:pt x="230" y="21"/>
                  </a:lnTo>
                  <a:lnTo>
                    <a:pt x="230" y="0"/>
                  </a:lnTo>
                  <a:lnTo>
                    <a:pt x="198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2" name="Rectangle 50"/>
          <p:cNvSpPr/>
          <p:nvPr/>
        </p:nvSpPr>
        <p:spPr>
          <a:xfrm rot="16200000">
            <a:off x="2166091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3" name="Rectangle 51"/>
          <p:cNvSpPr/>
          <p:nvPr/>
        </p:nvSpPr>
        <p:spPr>
          <a:xfrm rot="16200000">
            <a:off x="5214090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6" name="Rectangle 54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8" name="Rectangle 55"/>
          <p:cNvSpPr/>
          <p:nvPr/>
        </p:nvSpPr>
        <p:spPr>
          <a:xfrm rot="16200000">
            <a:off x="642090" y="5965632"/>
            <a:ext cx="241301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9" name="Rectangle 78"/>
          <p:cNvSpPr/>
          <p:nvPr/>
        </p:nvSpPr>
        <p:spPr>
          <a:xfrm rot="16200000">
            <a:off x="3685231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9995" y="1367820"/>
            <a:ext cx="450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latin typeface="+mj-lt"/>
              </a:rPr>
              <a:t>Tematická koncentrácia</a:t>
            </a:r>
            <a:endParaRPr lang="sk-SK" sz="3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0138" y="4693234"/>
            <a:ext cx="79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 smtClean="0">
                <a:latin typeface="+mj-lt"/>
              </a:rPr>
              <a:t>Migrácia</a:t>
            </a:r>
            <a:endParaRPr lang="id-ID" sz="1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4551" y="4693234"/>
            <a:ext cx="928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 smtClean="0">
                <a:latin typeface="+mj-lt"/>
              </a:rPr>
              <a:t>Energetika</a:t>
            </a:r>
            <a:endParaRPr lang="id-ID" sz="1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3287" y="4693234"/>
            <a:ext cx="688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 smtClean="0">
                <a:latin typeface="+mj-lt"/>
              </a:rPr>
              <a:t>Kultúra</a:t>
            </a:r>
            <a:endParaRPr lang="sk-SK" sz="1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8828" y="4693234"/>
            <a:ext cx="997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 smtClean="0">
                <a:latin typeface="+mj-lt"/>
              </a:rPr>
              <a:t>Bezpečnosť</a:t>
            </a:r>
            <a:endParaRPr lang="sk-SK" sz="1400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3973" y="4941351"/>
            <a:ext cx="1625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Len 4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respondenti považujú </a:t>
            </a:r>
            <a:r>
              <a:rPr lang="sk-SK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túto 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oblasť</a:t>
            </a:r>
            <a:b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 veľmi dôležitú</a:t>
            </a: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4331" y="4941351"/>
            <a:ext cx="1625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Len 6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respondenti považujú </a:t>
            </a:r>
            <a:r>
              <a:rPr lang="sk-SK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túto 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oblasť</a:t>
            </a:r>
            <a:b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 veľmi dôležitú</a:t>
            </a: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51097" y="4970234"/>
            <a:ext cx="1625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Len 6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respondenti považujú </a:t>
            </a:r>
            <a:r>
              <a:rPr lang="sk-SK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túto 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oblasť</a:t>
            </a:r>
            <a:b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 veľmi dôležitú</a:t>
            </a: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69732" y="4970234"/>
            <a:ext cx="1625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Len 10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respondenti považujú </a:t>
            </a:r>
            <a:r>
              <a:rPr lang="sk-SK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túto 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oblasť</a:t>
            </a:r>
            <a:b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 veľmi dôležitú</a:t>
            </a: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220621" y="2709619"/>
            <a:ext cx="1232705" cy="1159496"/>
            <a:chOff x="1627495" y="2469824"/>
            <a:chExt cx="1643606" cy="1545995"/>
          </a:xfrm>
        </p:grpSpPr>
        <p:sp>
          <p:nvSpPr>
            <p:cNvPr id="28" name="Rectangle 27"/>
            <p:cNvSpPr/>
            <p:nvPr/>
          </p:nvSpPr>
          <p:spPr>
            <a:xfrm>
              <a:off x="1627496" y="2469824"/>
              <a:ext cx="1643605" cy="13763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27497" y="2469824"/>
              <a:ext cx="1376313" cy="13763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27495" y="2469824"/>
              <a:ext cx="1521058" cy="154599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058848" y="2709619"/>
            <a:ext cx="1232705" cy="1159496"/>
            <a:chOff x="4078464" y="2469824"/>
            <a:chExt cx="1643606" cy="1545995"/>
          </a:xfrm>
        </p:grpSpPr>
        <p:sp>
          <p:nvSpPr>
            <p:cNvPr id="31" name="Rectangle 30"/>
            <p:cNvSpPr/>
            <p:nvPr/>
          </p:nvSpPr>
          <p:spPr>
            <a:xfrm>
              <a:off x="4078465" y="2469824"/>
              <a:ext cx="1643605" cy="1376313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78464" y="2469824"/>
              <a:ext cx="1521058" cy="154599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78466" y="2469824"/>
              <a:ext cx="1376313" cy="13763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897075" y="2709619"/>
            <a:ext cx="1232705" cy="1159496"/>
            <a:chOff x="6529433" y="2469824"/>
            <a:chExt cx="1643606" cy="1545995"/>
          </a:xfrm>
        </p:grpSpPr>
        <p:sp>
          <p:nvSpPr>
            <p:cNvPr id="34" name="Rectangle 33"/>
            <p:cNvSpPr/>
            <p:nvPr/>
          </p:nvSpPr>
          <p:spPr>
            <a:xfrm>
              <a:off x="6529434" y="2469824"/>
              <a:ext cx="1643605" cy="1376313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29433" y="2469824"/>
              <a:ext cx="1521058" cy="1545995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29435" y="2469824"/>
              <a:ext cx="1376313" cy="13763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991479" y="2988714"/>
              <a:ext cx="596965" cy="411057"/>
              <a:chOff x="6350" y="1588"/>
              <a:chExt cx="1931988" cy="1330325"/>
            </a:xfrm>
            <a:solidFill>
              <a:schemeClr val="bg1"/>
            </a:solidFill>
          </p:grpSpPr>
          <p:sp>
            <p:nvSpPr>
              <p:cNvPr id="58" name="Freeform 18"/>
              <p:cNvSpPr>
                <a:spLocks/>
              </p:cNvSpPr>
              <p:nvPr/>
            </p:nvSpPr>
            <p:spPr bwMode="auto">
              <a:xfrm>
                <a:off x="6350" y="1588"/>
                <a:ext cx="1327150" cy="1330325"/>
              </a:xfrm>
              <a:custGeom>
                <a:avLst/>
                <a:gdLst>
                  <a:gd name="T0" fmla="*/ 320 w 352"/>
                  <a:gd name="T1" fmla="*/ 0 h 352"/>
                  <a:gd name="T2" fmla="*/ 32 w 352"/>
                  <a:gd name="T3" fmla="*/ 0 h 352"/>
                  <a:gd name="T4" fmla="*/ 0 w 352"/>
                  <a:gd name="T5" fmla="*/ 32 h 352"/>
                  <a:gd name="T6" fmla="*/ 0 w 352"/>
                  <a:gd name="T7" fmla="*/ 320 h 352"/>
                  <a:gd name="T8" fmla="*/ 32 w 352"/>
                  <a:gd name="T9" fmla="*/ 352 h 352"/>
                  <a:gd name="T10" fmla="*/ 320 w 352"/>
                  <a:gd name="T11" fmla="*/ 352 h 352"/>
                  <a:gd name="T12" fmla="*/ 352 w 352"/>
                  <a:gd name="T13" fmla="*/ 320 h 352"/>
                  <a:gd name="T14" fmla="*/ 352 w 352"/>
                  <a:gd name="T15" fmla="*/ 32 h 352"/>
                  <a:gd name="T16" fmla="*/ 320 w 352"/>
                  <a:gd name="T1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2" h="352">
                    <a:moveTo>
                      <a:pt x="320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338"/>
                      <a:pt x="14" y="352"/>
                      <a:pt x="32" y="352"/>
                    </a:cubicBezTo>
                    <a:cubicBezTo>
                      <a:pt x="320" y="352"/>
                      <a:pt x="320" y="352"/>
                      <a:pt x="320" y="352"/>
                    </a:cubicBezTo>
                    <a:cubicBezTo>
                      <a:pt x="338" y="352"/>
                      <a:pt x="352" y="338"/>
                      <a:pt x="352" y="320"/>
                    </a:cubicBezTo>
                    <a:cubicBezTo>
                      <a:pt x="352" y="32"/>
                      <a:pt x="352" y="32"/>
                      <a:pt x="352" y="32"/>
                    </a:cubicBezTo>
                    <a:cubicBezTo>
                      <a:pt x="352" y="14"/>
                      <a:pt x="338" y="0"/>
                      <a:pt x="3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Freeform 19"/>
              <p:cNvSpPr>
                <a:spLocks/>
              </p:cNvSpPr>
              <p:nvPr/>
            </p:nvSpPr>
            <p:spPr bwMode="auto">
              <a:xfrm>
                <a:off x="1454150" y="176213"/>
                <a:ext cx="484188" cy="977900"/>
              </a:xfrm>
              <a:custGeom>
                <a:avLst/>
                <a:gdLst>
                  <a:gd name="T0" fmla="*/ 101 w 128"/>
                  <a:gd name="T1" fmla="*/ 9 h 259"/>
                  <a:gd name="T2" fmla="*/ 42 w 128"/>
                  <a:gd name="T3" fmla="*/ 44 h 259"/>
                  <a:gd name="T4" fmla="*/ 0 w 128"/>
                  <a:gd name="T5" fmla="*/ 69 h 259"/>
                  <a:gd name="T6" fmla="*/ 0 w 128"/>
                  <a:gd name="T7" fmla="*/ 189 h 259"/>
                  <a:gd name="T8" fmla="*/ 42 w 128"/>
                  <a:gd name="T9" fmla="*/ 214 h 259"/>
                  <a:gd name="T10" fmla="*/ 101 w 128"/>
                  <a:gd name="T11" fmla="*/ 250 h 259"/>
                  <a:gd name="T12" fmla="*/ 128 w 128"/>
                  <a:gd name="T13" fmla="*/ 234 h 259"/>
                  <a:gd name="T14" fmla="*/ 128 w 128"/>
                  <a:gd name="T15" fmla="*/ 25 h 259"/>
                  <a:gd name="T16" fmla="*/ 101 w 128"/>
                  <a:gd name="T17" fmla="*/ 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259">
                    <a:moveTo>
                      <a:pt x="101" y="9"/>
                    </a:moveTo>
                    <a:cubicBezTo>
                      <a:pt x="42" y="44"/>
                      <a:pt x="42" y="44"/>
                      <a:pt x="42" y="44"/>
                    </a:cubicBezTo>
                    <a:cubicBezTo>
                      <a:pt x="29" y="52"/>
                      <a:pt x="13" y="62"/>
                      <a:pt x="0" y="69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13" y="197"/>
                      <a:pt x="29" y="207"/>
                      <a:pt x="42" y="214"/>
                    </a:cubicBezTo>
                    <a:cubicBezTo>
                      <a:pt x="101" y="250"/>
                      <a:pt x="101" y="250"/>
                      <a:pt x="101" y="250"/>
                    </a:cubicBezTo>
                    <a:cubicBezTo>
                      <a:pt x="116" y="259"/>
                      <a:pt x="128" y="252"/>
                      <a:pt x="128" y="234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7"/>
                      <a:pt x="116" y="0"/>
                      <a:pt x="10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6760071" y="2709619"/>
            <a:ext cx="1232705" cy="1159496"/>
            <a:chOff x="9013428" y="2469824"/>
            <a:chExt cx="1643606" cy="1545995"/>
          </a:xfrm>
        </p:grpSpPr>
        <p:sp>
          <p:nvSpPr>
            <p:cNvPr id="37" name="Rectangle 36"/>
            <p:cNvSpPr/>
            <p:nvPr/>
          </p:nvSpPr>
          <p:spPr>
            <a:xfrm>
              <a:off x="9013429" y="2469824"/>
              <a:ext cx="1643605" cy="1376313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013428" y="2469824"/>
              <a:ext cx="1521058" cy="1545995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013430" y="2469824"/>
              <a:ext cx="1376313" cy="13763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1781186" y="3607520"/>
            <a:ext cx="0" cy="883763"/>
          </a:xfrm>
          <a:prstGeom prst="line">
            <a:avLst/>
          </a:prstGeom>
          <a:ln w="412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631048" y="3607520"/>
            <a:ext cx="0" cy="883763"/>
          </a:xfrm>
          <a:prstGeom prst="line">
            <a:avLst/>
          </a:prstGeom>
          <a:ln w="412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455135" y="3607520"/>
            <a:ext cx="0" cy="883763"/>
          </a:xfrm>
          <a:prstGeom prst="line">
            <a:avLst/>
          </a:prstGeom>
          <a:ln w="41275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275495" y="3607520"/>
            <a:ext cx="0" cy="883763"/>
          </a:xfrm>
          <a:prstGeom prst="line">
            <a:avLst/>
          </a:prstGeom>
          <a:ln w="41275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1563580" y="2991158"/>
            <a:ext cx="426601" cy="432000"/>
            <a:chOff x="4781550" y="5278438"/>
            <a:chExt cx="376238" cy="381000"/>
          </a:xfrm>
        </p:grpSpPr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4781550" y="5589588"/>
              <a:ext cx="376238" cy="69850"/>
            </a:xfrm>
            <a:custGeom>
              <a:avLst/>
              <a:gdLst>
                <a:gd name="T0" fmla="*/ 49 w 64"/>
                <a:gd name="T1" fmla="*/ 5 h 12"/>
                <a:gd name="T2" fmla="*/ 40 w 64"/>
                <a:gd name="T3" fmla="*/ 5 h 12"/>
                <a:gd name="T4" fmla="*/ 25 w 64"/>
                <a:gd name="T5" fmla="*/ 5 h 12"/>
                <a:gd name="T6" fmla="*/ 16 w 64"/>
                <a:gd name="T7" fmla="*/ 5 h 12"/>
                <a:gd name="T8" fmla="*/ 1 w 64"/>
                <a:gd name="T9" fmla="*/ 5 h 12"/>
                <a:gd name="T10" fmla="*/ 0 w 64"/>
                <a:gd name="T11" fmla="*/ 5 h 12"/>
                <a:gd name="T12" fmla="*/ 0 w 64"/>
                <a:gd name="T13" fmla="*/ 10 h 12"/>
                <a:gd name="T14" fmla="*/ 4 w 64"/>
                <a:gd name="T15" fmla="*/ 7 h 12"/>
                <a:gd name="T16" fmla="*/ 13 w 64"/>
                <a:gd name="T17" fmla="*/ 7 h 12"/>
                <a:gd name="T18" fmla="*/ 28 w 64"/>
                <a:gd name="T19" fmla="*/ 7 h 12"/>
                <a:gd name="T20" fmla="*/ 37 w 64"/>
                <a:gd name="T21" fmla="*/ 7 h 12"/>
                <a:gd name="T22" fmla="*/ 44 w 64"/>
                <a:gd name="T23" fmla="*/ 11 h 12"/>
                <a:gd name="T24" fmla="*/ 52 w 64"/>
                <a:gd name="T25" fmla="*/ 7 h 12"/>
                <a:gd name="T26" fmla="*/ 61 w 64"/>
                <a:gd name="T27" fmla="*/ 7 h 12"/>
                <a:gd name="T28" fmla="*/ 64 w 64"/>
                <a:gd name="T29" fmla="*/ 10 h 12"/>
                <a:gd name="T30" fmla="*/ 64 w 64"/>
                <a:gd name="T31" fmla="*/ 5 h 12"/>
                <a:gd name="T32" fmla="*/ 64 w 64"/>
                <a:gd name="T33" fmla="*/ 5 h 12"/>
                <a:gd name="T34" fmla="*/ 49 w 64"/>
                <a:gd name="T3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12">
                  <a:moveTo>
                    <a:pt x="49" y="5"/>
                  </a:moveTo>
                  <a:cubicBezTo>
                    <a:pt x="46" y="8"/>
                    <a:pt x="43" y="8"/>
                    <a:pt x="40" y="5"/>
                  </a:cubicBezTo>
                  <a:cubicBezTo>
                    <a:pt x="35" y="0"/>
                    <a:pt x="30" y="0"/>
                    <a:pt x="25" y="5"/>
                  </a:cubicBezTo>
                  <a:cubicBezTo>
                    <a:pt x="22" y="8"/>
                    <a:pt x="19" y="8"/>
                    <a:pt x="16" y="5"/>
                  </a:cubicBezTo>
                  <a:cubicBezTo>
                    <a:pt x="11" y="0"/>
                    <a:pt x="6" y="0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2" y="9"/>
                    <a:pt x="4" y="7"/>
                  </a:cubicBezTo>
                  <a:cubicBezTo>
                    <a:pt x="7" y="4"/>
                    <a:pt x="10" y="4"/>
                    <a:pt x="13" y="7"/>
                  </a:cubicBezTo>
                  <a:cubicBezTo>
                    <a:pt x="18" y="12"/>
                    <a:pt x="23" y="12"/>
                    <a:pt x="28" y="7"/>
                  </a:cubicBezTo>
                  <a:cubicBezTo>
                    <a:pt x="31" y="4"/>
                    <a:pt x="34" y="4"/>
                    <a:pt x="37" y="7"/>
                  </a:cubicBezTo>
                  <a:cubicBezTo>
                    <a:pt x="39" y="10"/>
                    <a:pt x="42" y="11"/>
                    <a:pt x="44" y="11"/>
                  </a:cubicBezTo>
                  <a:cubicBezTo>
                    <a:pt x="47" y="11"/>
                    <a:pt x="49" y="10"/>
                    <a:pt x="52" y="7"/>
                  </a:cubicBezTo>
                  <a:cubicBezTo>
                    <a:pt x="55" y="4"/>
                    <a:pt x="58" y="4"/>
                    <a:pt x="61" y="7"/>
                  </a:cubicBezTo>
                  <a:cubicBezTo>
                    <a:pt x="62" y="8"/>
                    <a:pt x="63" y="9"/>
                    <a:pt x="64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9" y="0"/>
                    <a:pt x="54" y="0"/>
                    <a:pt x="49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43"/>
            <p:cNvSpPr>
              <a:spLocks noEditPoints="1"/>
            </p:cNvSpPr>
            <p:nvPr/>
          </p:nvSpPr>
          <p:spPr bwMode="auto">
            <a:xfrm>
              <a:off x="4781550" y="5278438"/>
              <a:ext cx="376238" cy="311150"/>
            </a:xfrm>
            <a:custGeom>
              <a:avLst/>
              <a:gdLst>
                <a:gd name="T0" fmla="*/ 64 w 64"/>
                <a:gd name="T1" fmla="*/ 46 h 53"/>
                <a:gd name="T2" fmla="*/ 49 w 64"/>
                <a:gd name="T3" fmla="*/ 46 h 53"/>
                <a:gd name="T4" fmla="*/ 48 w 64"/>
                <a:gd name="T5" fmla="*/ 46 h 53"/>
                <a:gd name="T6" fmla="*/ 48 w 64"/>
                <a:gd name="T7" fmla="*/ 36 h 53"/>
                <a:gd name="T8" fmla="*/ 54 w 64"/>
                <a:gd name="T9" fmla="*/ 30 h 53"/>
                <a:gd name="T10" fmla="*/ 54 w 64"/>
                <a:gd name="T11" fmla="*/ 28 h 53"/>
                <a:gd name="T12" fmla="*/ 53 w 64"/>
                <a:gd name="T13" fmla="*/ 27 h 53"/>
                <a:gd name="T14" fmla="*/ 48 w 64"/>
                <a:gd name="T15" fmla="*/ 25 h 53"/>
                <a:gd name="T16" fmla="*/ 48 w 64"/>
                <a:gd name="T17" fmla="*/ 24 h 53"/>
                <a:gd name="T18" fmla="*/ 48 w 64"/>
                <a:gd name="T19" fmla="*/ 16 h 53"/>
                <a:gd name="T20" fmla="*/ 48 w 64"/>
                <a:gd name="T21" fmla="*/ 12 h 53"/>
                <a:gd name="T22" fmla="*/ 44 w 64"/>
                <a:gd name="T23" fmla="*/ 12 h 53"/>
                <a:gd name="T24" fmla="*/ 44 w 64"/>
                <a:gd name="T25" fmla="*/ 8 h 53"/>
                <a:gd name="T26" fmla="*/ 40 w 64"/>
                <a:gd name="T27" fmla="*/ 8 h 53"/>
                <a:gd name="T28" fmla="*/ 36 w 64"/>
                <a:gd name="T29" fmla="*/ 8 h 53"/>
                <a:gd name="T30" fmla="*/ 36 w 64"/>
                <a:gd name="T31" fmla="*/ 2 h 53"/>
                <a:gd name="T32" fmla="*/ 34 w 64"/>
                <a:gd name="T33" fmla="*/ 0 h 53"/>
                <a:gd name="T34" fmla="*/ 30 w 64"/>
                <a:gd name="T35" fmla="*/ 0 h 53"/>
                <a:gd name="T36" fmla="*/ 28 w 64"/>
                <a:gd name="T37" fmla="*/ 2 h 53"/>
                <a:gd name="T38" fmla="*/ 28 w 64"/>
                <a:gd name="T39" fmla="*/ 8 h 53"/>
                <a:gd name="T40" fmla="*/ 24 w 64"/>
                <a:gd name="T41" fmla="*/ 8 h 53"/>
                <a:gd name="T42" fmla="*/ 20 w 64"/>
                <a:gd name="T43" fmla="*/ 8 h 53"/>
                <a:gd name="T44" fmla="*/ 20 w 64"/>
                <a:gd name="T45" fmla="*/ 12 h 53"/>
                <a:gd name="T46" fmla="*/ 16 w 64"/>
                <a:gd name="T47" fmla="*/ 12 h 53"/>
                <a:gd name="T48" fmla="*/ 16 w 64"/>
                <a:gd name="T49" fmla="*/ 16 h 53"/>
                <a:gd name="T50" fmla="*/ 16 w 64"/>
                <a:gd name="T51" fmla="*/ 24 h 53"/>
                <a:gd name="T52" fmla="*/ 16 w 64"/>
                <a:gd name="T53" fmla="*/ 25 h 53"/>
                <a:gd name="T54" fmla="*/ 11 w 64"/>
                <a:gd name="T55" fmla="*/ 27 h 53"/>
                <a:gd name="T56" fmla="*/ 10 w 64"/>
                <a:gd name="T57" fmla="*/ 28 h 53"/>
                <a:gd name="T58" fmla="*/ 10 w 64"/>
                <a:gd name="T59" fmla="*/ 30 h 53"/>
                <a:gd name="T60" fmla="*/ 16 w 64"/>
                <a:gd name="T61" fmla="*/ 36 h 53"/>
                <a:gd name="T62" fmla="*/ 16 w 64"/>
                <a:gd name="T63" fmla="*/ 46 h 53"/>
                <a:gd name="T64" fmla="*/ 16 w 64"/>
                <a:gd name="T65" fmla="*/ 46 h 53"/>
                <a:gd name="T66" fmla="*/ 1 w 64"/>
                <a:gd name="T67" fmla="*/ 46 h 53"/>
                <a:gd name="T68" fmla="*/ 0 w 64"/>
                <a:gd name="T69" fmla="*/ 46 h 53"/>
                <a:gd name="T70" fmla="*/ 0 w 64"/>
                <a:gd name="T71" fmla="*/ 51 h 53"/>
                <a:gd name="T72" fmla="*/ 4 w 64"/>
                <a:gd name="T73" fmla="*/ 48 h 53"/>
                <a:gd name="T74" fmla="*/ 13 w 64"/>
                <a:gd name="T75" fmla="*/ 48 h 53"/>
                <a:gd name="T76" fmla="*/ 28 w 64"/>
                <a:gd name="T77" fmla="*/ 48 h 53"/>
                <a:gd name="T78" fmla="*/ 28 w 64"/>
                <a:gd name="T79" fmla="*/ 48 h 53"/>
                <a:gd name="T80" fmla="*/ 36 w 64"/>
                <a:gd name="T81" fmla="*/ 48 h 53"/>
                <a:gd name="T82" fmla="*/ 37 w 64"/>
                <a:gd name="T83" fmla="*/ 48 h 53"/>
                <a:gd name="T84" fmla="*/ 44 w 64"/>
                <a:gd name="T85" fmla="*/ 52 h 53"/>
                <a:gd name="T86" fmla="*/ 52 w 64"/>
                <a:gd name="T87" fmla="*/ 48 h 53"/>
                <a:gd name="T88" fmla="*/ 61 w 64"/>
                <a:gd name="T89" fmla="*/ 48 h 53"/>
                <a:gd name="T90" fmla="*/ 64 w 64"/>
                <a:gd name="T91" fmla="*/ 51 h 53"/>
                <a:gd name="T92" fmla="*/ 64 w 64"/>
                <a:gd name="T93" fmla="*/ 46 h 53"/>
                <a:gd name="T94" fmla="*/ 64 w 64"/>
                <a:gd name="T95" fmla="*/ 46 h 53"/>
                <a:gd name="T96" fmla="*/ 44 w 64"/>
                <a:gd name="T97" fmla="*/ 24 h 53"/>
                <a:gd name="T98" fmla="*/ 32 w 64"/>
                <a:gd name="T99" fmla="*/ 20 h 53"/>
                <a:gd name="T100" fmla="*/ 20 w 64"/>
                <a:gd name="T101" fmla="*/ 24 h 53"/>
                <a:gd name="T102" fmla="*/ 20 w 64"/>
                <a:gd name="T103" fmla="*/ 16 h 53"/>
                <a:gd name="T104" fmla="*/ 24 w 64"/>
                <a:gd name="T105" fmla="*/ 16 h 53"/>
                <a:gd name="T106" fmla="*/ 24 w 64"/>
                <a:gd name="T107" fmla="*/ 12 h 53"/>
                <a:gd name="T108" fmla="*/ 40 w 64"/>
                <a:gd name="T109" fmla="*/ 12 h 53"/>
                <a:gd name="T110" fmla="*/ 40 w 64"/>
                <a:gd name="T111" fmla="*/ 16 h 53"/>
                <a:gd name="T112" fmla="*/ 44 w 64"/>
                <a:gd name="T113" fmla="*/ 16 h 53"/>
                <a:gd name="T114" fmla="*/ 44 w 64"/>
                <a:gd name="T115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53">
                  <a:moveTo>
                    <a:pt x="64" y="46"/>
                  </a:moveTo>
                  <a:cubicBezTo>
                    <a:pt x="59" y="41"/>
                    <a:pt x="54" y="41"/>
                    <a:pt x="49" y="46"/>
                  </a:cubicBezTo>
                  <a:cubicBezTo>
                    <a:pt x="49" y="46"/>
                    <a:pt x="48" y="46"/>
                    <a:pt x="48" y="4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29"/>
                    <a:pt x="54" y="28"/>
                  </a:cubicBezTo>
                  <a:cubicBezTo>
                    <a:pt x="54" y="28"/>
                    <a:pt x="54" y="27"/>
                    <a:pt x="53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1" y="41"/>
                    <a:pt x="6" y="41"/>
                    <a:pt x="1" y="46"/>
                  </a:cubicBezTo>
                  <a:cubicBezTo>
                    <a:pt x="1" y="46"/>
                    <a:pt x="0" y="46"/>
                    <a:pt x="0" y="4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0"/>
                    <a:pt x="2" y="50"/>
                    <a:pt x="4" y="48"/>
                  </a:cubicBezTo>
                  <a:cubicBezTo>
                    <a:pt x="7" y="45"/>
                    <a:pt x="10" y="45"/>
                    <a:pt x="13" y="48"/>
                  </a:cubicBezTo>
                  <a:cubicBezTo>
                    <a:pt x="18" y="53"/>
                    <a:pt x="23" y="53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1" y="45"/>
                    <a:pt x="34" y="45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9" y="51"/>
                    <a:pt x="42" y="52"/>
                    <a:pt x="44" y="52"/>
                  </a:cubicBezTo>
                  <a:cubicBezTo>
                    <a:pt x="47" y="52"/>
                    <a:pt x="49" y="51"/>
                    <a:pt x="52" y="48"/>
                  </a:cubicBezTo>
                  <a:cubicBezTo>
                    <a:pt x="55" y="45"/>
                    <a:pt x="58" y="45"/>
                    <a:pt x="61" y="48"/>
                  </a:cubicBezTo>
                  <a:cubicBezTo>
                    <a:pt x="62" y="49"/>
                    <a:pt x="63" y="50"/>
                    <a:pt x="64" y="5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lose/>
                  <a:moveTo>
                    <a:pt x="44" y="24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16"/>
                    <a:pt x="44" y="16"/>
                    <a:pt x="44" y="16"/>
                  </a:cubicBezTo>
                  <a:lnTo>
                    <a:pt x="4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3461987" y="2946155"/>
            <a:ext cx="333192" cy="576000"/>
            <a:chOff x="3221038" y="2303463"/>
            <a:chExt cx="1603375" cy="2771776"/>
          </a:xfrm>
          <a:solidFill>
            <a:schemeClr val="bg1"/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3446463" y="2303463"/>
              <a:ext cx="885825" cy="477838"/>
            </a:xfrm>
            <a:custGeom>
              <a:avLst/>
              <a:gdLst>
                <a:gd name="T0" fmla="*/ 231 w 236"/>
                <a:gd name="T1" fmla="*/ 33 h 127"/>
                <a:gd name="T2" fmla="*/ 203 w 236"/>
                <a:gd name="T3" fmla="*/ 80 h 127"/>
                <a:gd name="T4" fmla="*/ 54 w 236"/>
                <a:gd name="T5" fmla="*/ 121 h 127"/>
                <a:gd name="T6" fmla="*/ 6 w 236"/>
                <a:gd name="T7" fmla="*/ 94 h 127"/>
                <a:gd name="T8" fmla="*/ 6 w 236"/>
                <a:gd name="T9" fmla="*/ 94 h 127"/>
                <a:gd name="T10" fmla="*/ 33 w 236"/>
                <a:gd name="T11" fmla="*/ 47 h 127"/>
                <a:gd name="T12" fmla="*/ 183 w 236"/>
                <a:gd name="T13" fmla="*/ 5 h 127"/>
                <a:gd name="T14" fmla="*/ 231 w 236"/>
                <a:gd name="T15" fmla="*/ 3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127">
                  <a:moveTo>
                    <a:pt x="231" y="33"/>
                  </a:moveTo>
                  <a:cubicBezTo>
                    <a:pt x="236" y="53"/>
                    <a:pt x="224" y="75"/>
                    <a:pt x="203" y="80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33" y="127"/>
                    <a:pt x="12" y="115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0" y="74"/>
                    <a:pt x="12" y="52"/>
                    <a:pt x="33" y="47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204" y="0"/>
                    <a:pt x="225" y="12"/>
                    <a:pt x="23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3221038" y="2709863"/>
              <a:ext cx="1589088" cy="674688"/>
            </a:xfrm>
            <a:custGeom>
              <a:avLst/>
              <a:gdLst>
                <a:gd name="T0" fmla="*/ 417 w 423"/>
                <a:gd name="T1" fmla="*/ 33 h 179"/>
                <a:gd name="T2" fmla="*/ 390 w 423"/>
                <a:gd name="T3" fmla="*/ 81 h 179"/>
                <a:gd name="T4" fmla="*/ 53 w 423"/>
                <a:gd name="T5" fmla="*/ 173 h 179"/>
                <a:gd name="T6" fmla="*/ 5 w 423"/>
                <a:gd name="T7" fmla="*/ 146 h 179"/>
                <a:gd name="T8" fmla="*/ 5 w 423"/>
                <a:gd name="T9" fmla="*/ 146 h 179"/>
                <a:gd name="T10" fmla="*/ 33 w 423"/>
                <a:gd name="T11" fmla="*/ 98 h 179"/>
                <a:gd name="T12" fmla="*/ 370 w 423"/>
                <a:gd name="T13" fmla="*/ 6 h 179"/>
                <a:gd name="T14" fmla="*/ 417 w 423"/>
                <a:gd name="T15" fmla="*/ 3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179">
                  <a:moveTo>
                    <a:pt x="417" y="33"/>
                  </a:moveTo>
                  <a:cubicBezTo>
                    <a:pt x="423" y="54"/>
                    <a:pt x="411" y="75"/>
                    <a:pt x="390" y="81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32" y="179"/>
                    <a:pt x="11" y="167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0" y="126"/>
                    <a:pt x="12" y="104"/>
                    <a:pt x="33" y="98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90" y="0"/>
                    <a:pt x="412" y="12"/>
                    <a:pt x="41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7"/>
            <p:cNvSpPr>
              <a:spLocks/>
            </p:cNvSpPr>
            <p:nvPr/>
          </p:nvSpPr>
          <p:spPr bwMode="auto">
            <a:xfrm>
              <a:off x="3606800" y="4291013"/>
              <a:ext cx="879475" cy="557213"/>
            </a:xfrm>
            <a:custGeom>
              <a:avLst/>
              <a:gdLst>
                <a:gd name="T0" fmla="*/ 183 w 234"/>
                <a:gd name="T1" fmla="*/ 0 h 148"/>
                <a:gd name="T2" fmla="*/ 57 w 234"/>
                <a:gd name="T3" fmla="*/ 0 h 148"/>
                <a:gd name="T4" fmla="*/ 0 w 234"/>
                <a:gd name="T5" fmla="*/ 64 h 148"/>
                <a:gd name="T6" fmla="*/ 0 w 234"/>
                <a:gd name="T7" fmla="*/ 86 h 148"/>
                <a:gd name="T8" fmla="*/ 52 w 234"/>
                <a:gd name="T9" fmla="*/ 148 h 148"/>
                <a:gd name="T10" fmla="*/ 171 w 234"/>
                <a:gd name="T11" fmla="*/ 148 h 148"/>
                <a:gd name="T12" fmla="*/ 233 w 234"/>
                <a:gd name="T13" fmla="*/ 84 h 148"/>
                <a:gd name="T14" fmla="*/ 233 w 234"/>
                <a:gd name="T15" fmla="*/ 62 h 148"/>
                <a:gd name="T16" fmla="*/ 183 w 234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148">
                  <a:moveTo>
                    <a:pt x="183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5" y="3"/>
                    <a:pt x="0" y="31"/>
                    <a:pt x="0" y="6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117"/>
                    <a:pt x="23" y="143"/>
                    <a:pt x="52" y="148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206" y="148"/>
                    <a:pt x="234" y="119"/>
                    <a:pt x="233" y="84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3" y="31"/>
                    <a:pt x="211" y="6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3757613" y="4930776"/>
              <a:ext cx="582613" cy="144463"/>
            </a:xfrm>
            <a:custGeom>
              <a:avLst/>
              <a:gdLst>
                <a:gd name="T0" fmla="*/ 0 w 155"/>
                <a:gd name="T1" fmla="*/ 0 h 38"/>
                <a:gd name="T2" fmla="*/ 31 w 155"/>
                <a:gd name="T3" fmla="*/ 38 h 38"/>
                <a:gd name="T4" fmla="*/ 117 w 155"/>
                <a:gd name="T5" fmla="*/ 38 h 38"/>
                <a:gd name="T6" fmla="*/ 155 w 155"/>
                <a:gd name="T7" fmla="*/ 0 h 38"/>
                <a:gd name="T8" fmla="*/ 0 w 15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38">
                  <a:moveTo>
                    <a:pt x="0" y="0"/>
                  </a:moveTo>
                  <a:cubicBezTo>
                    <a:pt x="0" y="19"/>
                    <a:pt x="13" y="34"/>
                    <a:pt x="31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38" y="37"/>
                    <a:pt x="155" y="21"/>
                    <a:pt x="15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3232150" y="3313113"/>
              <a:ext cx="1592263" cy="911225"/>
            </a:xfrm>
            <a:custGeom>
              <a:avLst/>
              <a:gdLst>
                <a:gd name="T0" fmla="*/ 29 w 424"/>
                <a:gd name="T1" fmla="*/ 172 h 242"/>
                <a:gd name="T2" fmla="*/ 30 w 424"/>
                <a:gd name="T3" fmla="*/ 172 h 242"/>
                <a:gd name="T4" fmla="*/ 157 w 424"/>
                <a:gd name="T5" fmla="*/ 242 h 242"/>
                <a:gd name="T6" fmla="*/ 261 w 424"/>
                <a:gd name="T7" fmla="*/ 242 h 242"/>
                <a:gd name="T8" fmla="*/ 269 w 424"/>
                <a:gd name="T9" fmla="*/ 242 h 242"/>
                <a:gd name="T10" fmla="*/ 271 w 424"/>
                <a:gd name="T11" fmla="*/ 242 h 242"/>
                <a:gd name="T12" fmla="*/ 282 w 424"/>
                <a:gd name="T13" fmla="*/ 242 h 242"/>
                <a:gd name="T14" fmla="*/ 363 w 424"/>
                <a:gd name="T15" fmla="*/ 202 h 242"/>
                <a:gd name="T16" fmla="*/ 381 w 424"/>
                <a:gd name="T17" fmla="*/ 146 h 242"/>
                <a:gd name="T18" fmla="*/ 324 w 424"/>
                <a:gd name="T19" fmla="*/ 135 h 242"/>
                <a:gd name="T20" fmla="*/ 218 w 424"/>
                <a:gd name="T21" fmla="*/ 187 h 242"/>
                <a:gd name="T22" fmla="*/ 148 w 424"/>
                <a:gd name="T23" fmla="*/ 147 h 242"/>
                <a:gd name="T24" fmla="*/ 391 w 424"/>
                <a:gd name="T25" fmla="*/ 81 h 242"/>
                <a:gd name="T26" fmla="*/ 418 w 424"/>
                <a:gd name="T27" fmla="*/ 33 h 242"/>
                <a:gd name="T28" fmla="*/ 370 w 424"/>
                <a:gd name="T29" fmla="*/ 6 h 242"/>
                <a:gd name="T30" fmla="*/ 33 w 424"/>
                <a:gd name="T31" fmla="*/ 99 h 242"/>
                <a:gd name="T32" fmla="*/ 6 w 424"/>
                <a:gd name="T33" fmla="*/ 146 h 242"/>
                <a:gd name="T34" fmla="*/ 29 w 424"/>
                <a:gd name="T35" fmla="*/ 17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4" h="242">
                  <a:moveTo>
                    <a:pt x="29" y="172"/>
                  </a:moveTo>
                  <a:cubicBezTo>
                    <a:pt x="29" y="172"/>
                    <a:pt x="29" y="172"/>
                    <a:pt x="30" y="172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261" y="242"/>
                    <a:pt x="261" y="242"/>
                    <a:pt x="261" y="242"/>
                  </a:cubicBezTo>
                  <a:cubicBezTo>
                    <a:pt x="269" y="242"/>
                    <a:pt x="269" y="242"/>
                    <a:pt x="269" y="242"/>
                  </a:cubicBezTo>
                  <a:cubicBezTo>
                    <a:pt x="269" y="242"/>
                    <a:pt x="270" y="242"/>
                    <a:pt x="271" y="242"/>
                  </a:cubicBezTo>
                  <a:cubicBezTo>
                    <a:pt x="282" y="242"/>
                    <a:pt x="282" y="242"/>
                    <a:pt x="282" y="242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84" y="190"/>
                    <a:pt x="392" y="165"/>
                    <a:pt x="381" y="146"/>
                  </a:cubicBezTo>
                  <a:cubicBezTo>
                    <a:pt x="370" y="128"/>
                    <a:pt x="345" y="123"/>
                    <a:pt x="324" y="135"/>
                  </a:cubicBezTo>
                  <a:cubicBezTo>
                    <a:pt x="218" y="187"/>
                    <a:pt x="218" y="187"/>
                    <a:pt x="218" y="187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391" y="81"/>
                    <a:pt x="391" y="81"/>
                    <a:pt x="391" y="81"/>
                  </a:cubicBezTo>
                  <a:cubicBezTo>
                    <a:pt x="412" y="75"/>
                    <a:pt x="424" y="54"/>
                    <a:pt x="418" y="33"/>
                  </a:cubicBezTo>
                  <a:cubicBezTo>
                    <a:pt x="412" y="12"/>
                    <a:pt x="391" y="0"/>
                    <a:pt x="370" y="6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12" y="104"/>
                    <a:pt x="0" y="126"/>
                    <a:pt x="6" y="146"/>
                  </a:cubicBezTo>
                  <a:cubicBezTo>
                    <a:pt x="9" y="159"/>
                    <a:pt x="18" y="168"/>
                    <a:pt x="29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7158224" y="3064245"/>
            <a:ext cx="396000" cy="396000"/>
            <a:chOff x="6932613" y="2255838"/>
            <a:chExt cx="344488" cy="344488"/>
          </a:xfrm>
        </p:grpSpPr>
        <p:sp>
          <p:nvSpPr>
            <p:cNvPr id="83" name="Freeform 71"/>
            <p:cNvSpPr>
              <a:spLocks noEditPoints="1"/>
            </p:cNvSpPr>
            <p:nvPr/>
          </p:nvSpPr>
          <p:spPr bwMode="auto">
            <a:xfrm>
              <a:off x="6932613" y="2255838"/>
              <a:ext cx="276225" cy="138113"/>
            </a:xfrm>
            <a:custGeom>
              <a:avLst/>
              <a:gdLst>
                <a:gd name="T0" fmla="*/ 4 w 48"/>
                <a:gd name="T1" fmla="*/ 0 h 24"/>
                <a:gd name="T2" fmla="*/ 0 w 48"/>
                <a:gd name="T3" fmla="*/ 4 h 24"/>
                <a:gd name="T4" fmla="*/ 0 w 48"/>
                <a:gd name="T5" fmla="*/ 20 h 24"/>
                <a:gd name="T6" fmla="*/ 4 w 48"/>
                <a:gd name="T7" fmla="*/ 24 h 24"/>
                <a:gd name="T8" fmla="*/ 40 w 48"/>
                <a:gd name="T9" fmla="*/ 24 h 24"/>
                <a:gd name="T10" fmla="*/ 48 w 48"/>
                <a:gd name="T11" fmla="*/ 0 h 24"/>
                <a:gd name="T12" fmla="*/ 4 w 48"/>
                <a:gd name="T13" fmla="*/ 0 h 24"/>
                <a:gd name="T14" fmla="*/ 36 w 48"/>
                <a:gd name="T15" fmla="*/ 12 h 24"/>
                <a:gd name="T16" fmla="*/ 32 w 48"/>
                <a:gd name="T17" fmla="*/ 12 h 24"/>
                <a:gd name="T18" fmla="*/ 32 w 48"/>
                <a:gd name="T19" fmla="*/ 8 h 24"/>
                <a:gd name="T20" fmla="*/ 36 w 48"/>
                <a:gd name="T21" fmla="*/ 8 h 24"/>
                <a:gd name="T22" fmla="*/ 36 w 48"/>
                <a:gd name="T2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2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4" y="0"/>
                  </a:lnTo>
                  <a:close/>
                  <a:moveTo>
                    <a:pt x="36" y="1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6" y="8"/>
                    <a:pt x="36" y="8"/>
                    <a:pt x="36" y="8"/>
                  </a:cubicBezTo>
                  <a:lnTo>
                    <a:pt x="36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7202488" y="2279651"/>
              <a:ext cx="74613" cy="90488"/>
            </a:xfrm>
            <a:custGeom>
              <a:avLst/>
              <a:gdLst>
                <a:gd name="T0" fmla="*/ 18 w 47"/>
                <a:gd name="T1" fmla="*/ 0 h 57"/>
                <a:gd name="T2" fmla="*/ 0 w 47"/>
                <a:gd name="T3" fmla="*/ 57 h 57"/>
                <a:gd name="T4" fmla="*/ 29 w 47"/>
                <a:gd name="T5" fmla="*/ 57 h 57"/>
                <a:gd name="T6" fmla="*/ 47 w 47"/>
                <a:gd name="T7" fmla="*/ 0 h 57"/>
                <a:gd name="T8" fmla="*/ 18 w 4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7">
                  <a:moveTo>
                    <a:pt x="18" y="0"/>
                  </a:moveTo>
                  <a:lnTo>
                    <a:pt x="0" y="57"/>
                  </a:lnTo>
                  <a:lnTo>
                    <a:pt x="29" y="57"/>
                  </a:lnTo>
                  <a:lnTo>
                    <a:pt x="4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6932613" y="2416176"/>
              <a:ext cx="161925" cy="184150"/>
            </a:xfrm>
            <a:custGeom>
              <a:avLst/>
              <a:gdLst>
                <a:gd name="T0" fmla="*/ 20 w 28"/>
                <a:gd name="T1" fmla="*/ 0 h 32"/>
                <a:gd name="T2" fmla="*/ 20 w 28"/>
                <a:gd name="T3" fmla="*/ 20 h 32"/>
                <a:gd name="T4" fmla="*/ 8 w 28"/>
                <a:gd name="T5" fmla="*/ 20 h 32"/>
                <a:gd name="T6" fmla="*/ 4 w 28"/>
                <a:gd name="T7" fmla="*/ 16 h 32"/>
                <a:gd name="T8" fmla="*/ 0 w 28"/>
                <a:gd name="T9" fmla="*/ 20 h 32"/>
                <a:gd name="T10" fmla="*/ 0 w 28"/>
                <a:gd name="T11" fmla="*/ 24 h 32"/>
                <a:gd name="T12" fmla="*/ 0 w 28"/>
                <a:gd name="T13" fmla="*/ 28 h 32"/>
                <a:gd name="T14" fmla="*/ 0 w 28"/>
                <a:gd name="T15" fmla="*/ 28 h 32"/>
                <a:gd name="T16" fmla="*/ 4 w 28"/>
                <a:gd name="T17" fmla="*/ 32 h 32"/>
                <a:gd name="T18" fmla="*/ 8 w 28"/>
                <a:gd name="T19" fmla="*/ 28 h 32"/>
                <a:gd name="T20" fmla="*/ 8 w 28"/>
                <a:gd name="T21" fmla="*/ 28 h 32"/>
                <a:gd name="T22" fmla="*/ 20 w 28"/>
                <a:gd name="T23" fmla="*/ 28 h 32"/>
                <a:gd name="T24" fmla="*/ 24 w 28"/>
                <a:gd name="T25" fmla="*/ 28 h 32"/>
                <a:gd name="T26" fmla="*/ 28 w 28"/>
                <a:gd name="T27" fmla="*/ 28 h 32"/>
                <a:gd name="T28" fmla="*/ 28 w 28"/>
                <a:gd name="T29" fmla="*/ 0 h 32"/>
                <a:gd name="T30" fmla="*/ 24 w 28"/>
                <a:gd name="T31" fmla="*/ 0 h 32"/>
                <a:gd name="T32" fmla="*/ 20 w 28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2">
                  <a:moveTo>
                    <a:pt x="20" y="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8"/>
                    <a:pt x="6" y="16"/>
                    <a:pt x="4" y="16"/>
                  </a:cubicBezTo>
                  <a:cubicBezTo>
                    <a:pt x="2" y="16"/>
                    <a:pt x="0" y="18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6" y="32"/>
                    <a:pt x="8" y="30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8" name="Rectangle 50"/>
          <p:cNvSpPr/>
          <p:nvPr/>
        </p:nvSpPr>
        <p:spPr>
          <a:xfrm rot="16200000">
            <a:off x="2166091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49" name="Rectangle 51"/>
          <p:cNvSpPr/>
          <p:nvPr/>
        </p:nvSpPr>
        <p:spPr>
          <a:xfrm rot="16200000">
            <a:off x="5214090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0" name="Rectangle 53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1" name="Rectangle 54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2" name="Rectangle 55"/>
          <p:cNvSpPr/>
          <p:nvPr/>
        </p:nvSpPr>
        <p:spPr>
          <a:xfrm rot="16200000">
            <a:off x="642090" y="5965632"/>
            <a:ext cx="241301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3" name="Rectangle 78"/>
          <p:cNvSpPr/>
          <p:nvPr/>
        </p:nvSpPr>
        <p:spPr>
          <a:xfrm rot="16200000">
            <a:off x="3685231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2286740" y="1988697"/>
            <a:ext cx="48898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50" u="sng" dirty="0">
                <a:latin typeface="+mj-lt"/>
              </a:rPr>
              <a:t>Ktoré oblasti sú vnímané ako menej </a:t>
            </a:r>
            <a:r>
              <a:rPr lang="sk-SK" sz="1350" u="sng" dirty="0" smtClean="0">
                <a:latin typeface="+mj-lt"/>
              </a:rPr>
              <a:t>prioritné?</a:t>
            </a:r>
            <a:endParaRPr lang="sk-SK" sz="135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0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-8906" y="4872037"/>
            <a:ext cx="4748212" cy="1339200"/>
          </a:xfrm>
          <a:prstGeom prst="rect">
            <a:avLst/>
          </a:prstGeom>
          <a:gradFill>
            <a:gsLst>
              <a:gs pos="60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-8907" y="845344"/>
            <a:ext cx="4748213" cy="1341835"/>
          </a:xfrm>
          <a:prstGeom prst="rect">
            <a:avLst/>
          </a:prstGeom>
          <a:gradFill>
            <a:gsLst>
              <a:gs pos="60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-8906" y="3527822"/>
            <a:ext cx="4748212" cy="1344216"/>
          </a:xfrm>
          <a:prstGeom prst="rect">
            <a:avLst/>
          </a:prstGeom>
          <a:gradFill>
            <a:gsLst>
              <a:gs pos="60000">
                <a:schemeClr val="accent4">
                  <a:lumMod val="75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-8906" y="2187179"/>
            <a:ext cx="4748212" cy="1340644"/>
          </a:xfrm>
          <a:prstGeom prst="rect">
            <a:avLst/>
          </a:prstGeom>
          <a:gradFill>
            <a:gsLst>
              <a:gs pos="60000">
                <a:schemeClr val="accent3">
                  <a:lumMod val="75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" name="TextBox 2"/>
          <p:cNvSpPr txBox="1"/>
          <p:nvPr/>
        </p:nvSpPr>
        <p:spPr>
          <a:xfrm>
            <a:off x="5930472" y="869957"/>
            <a:ext cx="2548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latin typeface="+mj-lt"/>
              </a:rPr>
              <a:t>Tematická </a:t>
            </a:r>
          </a:p>
          <a:p>
            <a:r>
              <a:rPr lang="sk-SK" sz="3600" b="1" dirty="0" smtClean="0">
                <a:latin typeface="+mj-lt"/>
              </a:rPr>
              <a:t>koncentrácia</a:t>
            </a:r>
            <a:endParaRPr lang="sk-SK" sz="3600" b="1" dirty="0"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78244" y="928400"/>
            <a:ext cx="22724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Podpora koncentrovaná do </a:t>
            </a:r>
          </a:p>
          <a:p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menšieho počtu priorít/cieľov</a:t>
            </a:r>
            <a:endParaRPr lang="en-US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62523" y="2249648"/>
            <a:ext cx="22882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Výber priorít podložiť kvalitnými odbornými analýzami</a:t>
            </a:r>
            <a:endParaRPr lang="sk-SK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26333" y="3646549"/>
            <a:ext cx="2109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Stanovenie tematického </a:t>
            </a:r>
          </a:p>
          <a:p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smerovania podpory </a:t>
            </a:r>
          </a:p>
          <a:p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so zapojením </a:t>
            </a:r>
          </a:p>
          <a:p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regionálnych aktérov</a:t>
            </a:r>
            <a:endParaRPr lang="sk-SK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03493" y="4930257"/>
            <a:ext cx="21320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Reálne uplatnenie partnerstva </a:t>
            </a:r>
          </a:p>
          <a:p>
            <a:r>
              <a:rPr lang="sk-SK" sz="1500" b="1" dirty="0" smtClean="0">
                <a:solidFill>
                  <a:schemeClr val="bg1"/>
                </a:solidFill>
                <a:latin typeface="+mj-lt"/>
              </a:rPr>
              <a:t>vo všetkých procesoch</a:t>
            </a:r>
            <a:endParaRPr lang="sk-SK" sz="15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5126113" y="2267052"/>
            <a:ext cx="0" cy="370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Chart 55"/>
          <p:cNvGraphicFramePr/>
          <p:nvPr>
            <p:extLst>
              <p:ext uri="{D42A27DB-BD31-4B8C-83A1-F6EECF244321}">
                <p14:modId xmlns:p14="http://schemas.microsoft.com/office/powerpoint/2010/main" val="467279208"/>
              </p:ext>
            </p:extLst>
          </p:nvPr>
        </p:nvGraphicFramePr>
        <p:xfrm>
          <a:off x="5268472" y="2176405"/>
          <a:ext cx="1723106" cy="163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Oval 56"/>
          <p:cNvSpPr/>
          <p:nvPr/>
        </p:nvSpPr>
        <p:spPr>
          <a:xfrm>
            <a:off x="5828325" y="2691878"/>
            <a:ext cx="603401" cy="603401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8" name="TextBox 57"/>
          <p:cNvSpPr txBox="1"/>
          <p:nvPr/>
        </p:nvSpPr>
        <p:spPr>
          <a:xfrm>
            <a:off x="5859999" y="282045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81</a:t>
            </a:r>
            <a:r>
              <a:rPr lang="sk-SK" dirty="0" smtClean="0"/>
              <a:t> </a:t>
            </a:r>
            <a:r>
              <a:rPr lang="id-ID" dirty="0" smtClean="0"/>
              <a:t>%</a:t>
            </a:r>
            <a:endParaRPr lang="id-ID" dirty="0"/>
          </a:p>
        </p:txBody>
      </p:sp>
      <p:sp>
        <p:nvSpPr>
          <p:cNvPr id="59" name="TextBox 58"/>
          <p:cNvSpPr txBox="1"/>
          <p:nvPr/>
        </p:nvSpPr>
        <p:spPr>
          <a:xfrm>
            <a:off x="6991578" y="2522864"/>
            <a:ext cx="184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dirty="0" smtClean="0"/>
              <a:t>akceptuje možnosť </a:t>
            </a:r>
            <a:r>
              <a:rPr lang="sk-SK" sz="1200" dirty="0"/>
              <a:t>zníženia počtu národných </a:t>
            </a:r>
            <a:r>
              <a:rPr lang="sk-SK" sz="1200" dirty="0" smtClean="0"/>
              <a:t>priorít</a:t>
            </a:r>
            <a:endParaRPr lang="id-ID" sz="12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7124728" y="2379165"/>
            <a:ext cx="14352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3302648619"/>
              </p:ext>
            </p:extLst>
          </p:nvPr>
        </p:nvGraphicFramePr>
        <p:xfrm>
          <a:off x="5268472" y="4139351"/>
          <a:ext cx="1723106" cy="163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" name="Oval 63"/>
          <p:cNvSpPr/>
          <p:nvPr/>
        </p:nvSpPr>
        <p:spPr>
          <a:xfrm>
            <a:off x="5828324" y="4654824"/>
            <a:ext cx="603401" cy="603401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5" name="TextBox 64"/>
          <p:cNvSpPr txBox="1"/>
          <p:nvPr/>
        </p:nvSpPr>
        <p:spPr>
          <a:xfrm>
            <a:off x="5859999" y="47834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94 </a:t>
            </a:r>
            <a:r>
              <a:rPr lang="id-ID" dirty="0" smtClean="0"/>
              <a:t>%</a:t>
            </a:r>
            <a:endParaRPr lang="id-ID" dirty="0"/>
          </a:p>
        </p:txBody>
      </p:sp>
      <p:sp>
        <p:nvSpPr>
          <p:cNvPr id="66" name="TextBox 65"/>
          <p:cNvSpPr txBox="1"/>
          <p:nvPr/>
        </p:nvSpPr>
        <p:spPr>
          <a:xfrm>
            <a:off x="6991578" y="4529719"/>
            <a:ext cx="1840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dirty="0" smtClean="0"/>
              <a:t>vidí </a:t>
            </a:r>
            <a:r>
              <a:rPr lang="sk-SK" sz="1200" dirty="0"/>
              <a:t>priestor na zefektívnenie procesu zosúladenia tematických cieľov </a:t>
            </a:r>
            <a:r>
              <a:rPr lang="sk-SK" sz="1200" dirty="0" smtClean="0"/>
              <a:t>na </a:t>
            </a:r>
            <a:r>
              <a:rPr lang="sk-SK" sz="1200" dirty="0"/>
              <a:t>úrovni EÚ s rozvojovými potrebami slovenských regiónov.</a:t>
            </a:r>
            <a:r>
              <a:rPr lang="en-GB" sz="1200" dirty="0"/>
              <a:t> </a:t>
            </a:r>
            <a:endParaRPr lang="id-ID" sz="12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7124728" y="4396725"/>
            <a:ext cx="14352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39"/>
          <p:cNvSpPr>
            <a:spLocks noChangeAspect="1" noEditPoints="1"/>
          </p:cNvSpPr>
          <p:nvPr/>
        </p:nvSpPr>
        <p:spPr bwMode="auto">
          <a:xfrm>
            <a:off x="1706940" y="964770"/>
            <a:ext cx="334894" cy="252000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" name="Freeform 39"/>
          <p:cNvSpPr>
            <a:spLocks noChangeAspect="1" noEditPoints="1"/>
          </p:cNvSpPr>
          <p:nvPr/>
        </p:nvSpPr>
        <p:spPr bwMode="auto">
          <a:xfrm>
            <a:off x="1708938" y="2285391"/>
            <a:ext cx="334894" cy="252000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Freeform 39"/>
          <p:cNvSpPr>
            <a:spLocks noChangeAspect="1" noEditPoints="1"/>
          </p:cNvSpPr>
          <p:nvPr/>
        </p:nvSpPr>
        <p:spPr bwMode="auto">
          <a:xfrm>
            <a:off x="1707472" y="3630124"/>
            <a:ext cx="334894" cy="252000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" name="Freeform 39"/>
          <p:cNvSpPr>
            <a:spLocks noChangeAspect="1" noEditPoints="1"/>
          </p:cNvSpPr>
          <p:nvPr/>
        </p:nvSpPr>
        <p:spPr bwMode="auto">
          <a:xfrm>
            <a:off x="1708938" y="5001334"/>
            <a:ext cx="334894" cy="252000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26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838867" y="2070127"/>
            <a:ext cx="7466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dirty="0"/>
              <a:t>V ktorých oblastiach podpory by sa mali prednostne uplatňovať granty (nenávratná forma pomoci)?</a:t>
            </a:r>
            <a:r>
              <a:rPr lang="en-GB" sz="1400" dirty="0"/>
              <a:t> 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50531" y="1367820"/>
            <a:ext cx="3043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dirty="0" smtClean="0">
                <a:latin typeface="+mj-lt"/>
              </a:rPr>
              <a:t>Forma podpory</a:t>
            </a:r>
            <a:endParaRPr lang="sk-SK" sz="36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8618" y="3181578"/>
            <a:ext cx="1509670" cy="1229968"/>
            <a:chOff x="1051493" y="4214719"/>
            <a:chExt cx="2012893" cy="163995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64386" y="4214719"/>
              <a:ext cx="0" cy="16399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28175" y="5205324"/>
              <a:ext cx="12641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51493" y="4214719"/>
              <a:ext cx="0" cy="16399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593918" y="3181578"/>
            <a:ext cx="1221494" cy="1229968"/>
            <a:chOff x="3458560" y="4214719"/>
            <a:chExt cx="1628658" cy="163995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087218" y="4214719"/>
              <a:ext cx="0" cy="16399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458560" y="5205324"/>
              <a:ext cx="12641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97316" y="3181578"/>
            <a:ext cx="1235220" cy="1229968"/>
            <a:chOff x="5463090" y="4214719"/>
            <a:chExt cx="1646960" cy="163995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110050" y="4214719"/>
              <a:ext cx="0" cy="1639957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63090" y="5205324"/>
              <a:ext cx="1264114" cy="0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620105" y="3181578"/>
            <a:ext cx="1224325" cy="1229968"/>
            <a:chOff x="7493475" y="4214719"/>
            <a:chExt cx="1632433" cy="163995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9125908" y="4214719"/>
              <a:ext cx="0" cy="16399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493475" y="5205324"/>
              <a:ext cx="12641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156444" y="3181578"/>
            <a:ext cx="1186310" cy="1229968"/>
            <a:chOff x="9541927" y="4214719"/>
            <a:chExt cx="1581747" cy="163995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123674" y="4214719"/>
              <a:ext cx="0" cy="16399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541927" y="5205324"/>
              <a:ext cx="12641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010092" y="3997899"/>
            <a:ext cx="107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 smtClean="0"/>
              <a:t>Vzdelávanie</a:t>
            </a:r>
            <a:endParaRPr lang="sk-SK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42511" y="3997899"/>
            <a:ext cx="1028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 smtClean="0"/>
              <a:t>Ochrana Ž</a:t>
            </a:r>
            <a:r>
              <a:rPr lang="sk-SK" sz="1350" b="1" dirty="0" smtClean="0"/>
              <a:t>P</a:t>
            </a:r>
            <a:endParaRPr lang="sk-SK" sz="135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923622" y="3916874"/>
            <a:ext cx="1295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 smtClean="0"/>
              <a:t>Výskum, vývoj </a:t>
            </a:r>
          </a:p>
          <a:p>
            <a:pPr algn="ctr"/>
            <a:r>
              <a:rPr lang="sk-SK" sz="1400" b="1" dirty="0" smtClean="0"/>
              <a:t>a inovácie</a:t>
            </a:r>
            <a:endParaRPr lang="sk-SK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379799" y="3997899"/>
            <a:ext cx="14173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350" b="1" dirty="0" smtClean="0"/>
              <a:t>Sociálna inklúzia</a:t>
            </a:r>
            <a:endParaRPr lang="sk-SK" sz="1350" b="1" dirty="0"/>
          </a:p>
        </p:txBody>
      </p:sp>
      <p:sp>
        <p:nvSpPr>
          <p:cNvPr id="37" name="Freeform 28"/>
          <p:cNvSpPr>
            <a:spLocks noEditPoints="1"/>
          </p:cNvSpPr>
          <p:nvPr/>
        </p:nvSpPr>
        <p:spPr bwMode="auto">
          <a:xfrm>
            <a:off x="5890439" y="3342068"/>
            <a:ext cx="396086" cy="410330"/>
          </a:xfrm>
          <a:custGeom>
            <a:avLst/>
            <a:gdLst>
              <a:gd name="T0" fmla="*/ 1468 w 1504"/>
              <a:gd name="T1" fmla="*/ 510 h 1558"/>
              <a:gd name="T2" fmla="*/ 1053 w 1504"/>
              <a:gd name="T3" fmla="*/ 418 h 1558"/>
              <a:gd name="T4" fmla="*/ 1044 w 1504"/>
              <a:gd name="T5" fmla="*/ 292 h 1558"/>
              <a:gd name="T6" fmla="*/ 460 w 1504"/>
              <a:gd name="T7" fmla="*/ 292 h 1558"/>
              <a:gd name="T8" fmla="*/ 451 w 1504"/>
              <a:gd name="T9" fmla="*/ 418 h 1558"/>
              <a:gd name="T10" fmla="*/ 36 w 1504"/>
              <a:gd name="T11" fmla="*/ 510 h 1558"/>
              <a:gd name="T12" fmla="*/ 0 w 1504"/>
              <a:gd name="T13" fmla="*/ 691 h 1558"/>
              <a:gd name="T14" fmla="*/ 73 w 1504"/>
              <a:gd name="T15" fmla="*/ 1108 h 1558"/>
              <a:gd name="T16" fmla="*/ 182 w 1504"/>
              <a:gd name="T17" fmla="*/ 1454 h 1558"/>
              <a:gd name="T18" fmla="*/ 327 w 1504"/>
              <a:gd name="T19" fmla="*/ 1454 h 1558"/>
              <a:gd name="T20" fmla="*/ 436 w 1504"/>
              <a:gd name="T21" fmla="*/ 1108 h 1558"/>
              <a:gd name="T22" fmla="*/ 508 w 1504"/>
              <a:gd name="T23" fmla="*/ 1094 h 1558"/>
              <a:gd name="T24" fmla="*/ 655 w 1504"/>
              <a:gd name="T25" fmla="*/ 1558 h 1558"/>
              <a:gd name="T26" fmla="*/ 849 w 1504"/>
              <a:gd name="T27" fmla="*/ 1558 h 1558"/>
              <a:gd name="T28" fmla="*/ 996 w 1504"/>
              <a:gd name="T29" fmla="*/ 1094 h 1558"/>
              <a:gd name="T30" fmla="*/ 1068 w 1504"/>
              <a:gd name="T31" fmla="*/ 1108 h 1558"/>
              <a:gd name="T32" fmla="*/ 1177 w 1504"/>
              <a:gd name="T33" fmla="*/ 1454 h 1558"/>
              <a:gd name="T34" fmla="*/ 1322 w 1504"/>
              <a:gd name="T35" fmla="*/ 1454 h 1558"/>
              <a:gd name="T36" fmla="*/ 1431 w 1504"/>
              <a:gd name="T37" fmla="*/ 1108 h 1558"/>
              <a:gd name="T38" fmla="*/ 1504 w 1504"/>
              <a:gd name="T39" fmla="*/ 691 h 1558"/>
              <a:gd name="T40" fmla="*/ 218 w 1504"/>
              <a:gd name="T41" fmla="*/ 1048 h 1558"/>
              <a:gd name="T42" fmla="*/ 182 w 1504"/>
              <a:gd name="T43" fmla="*/ 1381 h 1558"/>
              <a:gd name="T44" fmla="*/ 145 w 1504"/>
              <a:gd name="T45" fmla="*/ 1054 h 1558"/>
              <a:gd name="T46" fmla="*/ 73 w 1504"/>
              <a:gd name="T47" fmla="*/ 691 h 1558"/>
              <a:gd name="T48" fmla="*/ 109 w 1504"/>
              <a:gd name="T49" fmla="*/ 510 h 1558"/>
              <a:gd name="T50" fmla="*/ 400 w 1504"/>
              <a:gd name="T51" fmla="*/ 510 h 1558"/>
              <a:gd name="T52" fmla="*/ 411 w 1504"/>
              <a:gd name="T53" fmla="*/ 637 h 1558"/>
              <a:gd name="T54" fmla="*/ 430 w 1504"/>
              <a:gd name="T55" fmla="*/ 1009 h 1558"/>
              <a:gd name="T56" fmla="*/ 363 w 1504"/>
              <a:gd name="T57" fmla="*/ 1345 h 1558"/>
              <a:gd name="T58" fmla="*/ 291 w 1504"/>
              <a:gd name="T59" fmla="*/ 1345 h 1558"/>
              <a:gd name="T60" fmla="*/ 703 w 1504"/>
              <a:gd name="T61" fmla="*/ 1014 h 1558"/>
              <a:gd name="T62" fmla="*/ 655 w 1504"/>
              <a:gd name="T63" fmla="*/ 1461 h 1558"/>
              <a:gd name="T64" fmla="*/ 606 w 1504"/>
              <a:gd name="T65" fmla="*/ 1023 h 1558"/>
              <a:gd name="T66" fmla="*/ 508 w 1504"/>
              <a:gd name="T67" fmla="*/ 691 h 1558"/>
              <a:gd name="T68" fmla="*/ 508 w 1504"/>
              <a:gd name="T69" fmla="*/ 535 h 1558"/>
              <a:gd name="T70" fmla="*/ 557 w 1504"/>
              <a:gd name="T71" fmla="*/ 292 h 1558"/>
              <a:gd name="T72" fmla="*/ 947 w 1504"/>
              <a:gd name="T73" fmla="*/ 292 h 1558"/>
              <a:gd name="T74" fmla="*/ 996 w 1504"/>
              <a:gd name="T75" fmla="*/ 535 h 1558"/>
              <a:gd name="T76" fmla="*/ 996 w 1504"/>
              <a:gd name="T77" fmla="*/ 925 h 1558"/>
              <a:gd name="T78" fmla="*/ 898 w 1504"/>
              <a:gd name="T79" fmla="*/ 1412 h 1558"/>
              <a:gd name="T80" fmla="*/ 801 w 1504"/>
              <a:gd name="T81" fmla="*/ 1412 h 1558"/>
              <a:gd name="T82" fmla="*/ 703 w 1504"/>
              <a:gd name="T83" fmla="*/ 1014 h 1558"/>
              <a:gd name="T84" fmla="*/ 1213 w 1504"/>
              <a:gd name="T85" fmla="*/ 1345 h 1558"/>
              <a:gd name="T86" fmla="*/ 1141 w 1504"/>
              <a:gd name="T87" fmla="*/ 1345 h 1558"/>
              <a:gd name="T88" fmla="*/ 1073 w 1504"/>
              <a:gd name="T89" fmla="*/ 1009 h 1558"/>
              <a:gd name="T90" fmla="*/ 1093 w 1504"/>
              <a:gd name="T91" fmla="*/ 637 h 1558"/>
              <a:gd name="T92" fmla="*/ 1104 w 1504"/>
              <a:gd name="T93" fmla="*/ 510 h 1558"/>
              <a:gd name="T94" fmla="*/ 1395 w 1504"/>
              <a:gd name="T95" fmla="*/ 510 h 1558"/>
              <a:gd name="T96" fmla="*/ 1431 w 1504"/>
              <a:gd name="T97" fmla="*/ 691 h 1558"/>
              <a:gd name="T98" fmla="*/ 1359 w 1504"/>
              <a:gd name="T99" fmla="*/ 1054 h 1558"/>
              <a:gd name="T100" fmla="*/ 1322 w 1504"/>
              <a:gd name="T101" fmla="*/ 1381 h 1558"/>
              <a:gd name="T102" fmla="*/ 1286 w 1504"/>
              <a:gd name="T103" fmla="*/ 104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4" h="1558">
                <a:moveTo>
                  <a:pt x="1455" y="583"/>
                </a:moveTo>
                <a:cubicBezTo>
                  <a:pt x="1463" y="559"/>
                  <a:pt x="1468" y="535"/>
                  <a:pt x="1468" y="510"/>
                </a:cubicBezTo>
                <a:cubicBezTo>
                  <a:pt x="1468" y="390"/>
                  <a:pt x="1370" y="292"/>
                  <a:pt x="1250" y="292"/>
                </a:cubicBezTo>
                <a:cubicBezTo>
                  <a:pt x="1163" y="292"/>
                  <a:pt x="1088" y="344"/>
                  <a:pt x="1053" y="418"/>
                </a:cubicBezTo>
                <a:cubicBezTo>
                  <a:pt x="1045" y="408"/>
                  <a:pt x="1037" y="398"/>
                  <a:pt x="1027" y="390"/>
                </a:cubicBezTo>
                <a:cubicBezTo>
                  <a:pt x="1038" y="358"/>
                  <a:pt x="1044" y="325"/>
                  <a:pt x="1044" y="292"/>
                </a:cubicBezTo>
                <a:cubicBezTo>
                  <a:pt x="1044" y="131"/>
                  <a:pt x="913" y="0"/>
                  <a:pt x="752" y="0"/>
                </a:cubicBezTo>
                <a:cubicBezTo>
                  <a:pt x="591" y="0"/>
                  <a:pt x="460" y="131"/>
                  <a:pt x="460" y="292"/>
                </a:cubicBezTo>
                <a:cubicBezTo>
                  <a:pt x="460" y="325"/>
                  <a:pt x="466" y="358"/>
                  <a:pt x="477" y="390"/>
                </a:cubicBezTo>
                <a:cubicBezTo>
                  <a:pt x="467" y="398"/>
                  <a:pt x="459" y="408"/>
                  <a:pt x="451" y="418"/>
                </a:cubicBezTo>
                <a:cubicBezTo>
                  <a:pt x="416" y="344"/>
                  <a:pt x="341" y="292"/>
                  <a:pt x="254" y="292"/>
                </a:cubicBezTo>
                <a:cubicBezTo>
                  <a:pt x="134" y="292"/>
                  <a:pt x="36" y="390"/>
                  <a:pt x="36" y="510"/>
                </a:cubicBezTo>
                <a:cubicBezTo>
                  <a:pt x="36" y="535"/>
                  <a:pt x="41" y="559"/>
                  <a:pt x="49" y="583"/>
                </a:cubicBezTo>
                <a:cubicBezTo>
                  <a:pt x="19" y="609"/>
                  <a:pt x="0" y="648"/>
                  <a:pt x="0" y="691"/>
                </a:cubicBezTo>
                <a:cubicBezTo>
                  <a:pt x="0" y="982"/>
                  <a:pt x="0" y="982"/>
                  <a:pt x="0" y="982"/>
                </a:cubicBezTo>
                <a:cubicBezTo>
                  <a:pt x="0" y="1036"/>
                  <a:pt x="29" y="1082"/>
                  <a:pt x="73" y="1108"/>
                </a:cubicBezTo>
                <a:cubicBezTo>
                  <a:pt x="73" y="1345"/>
                  <a:pt x="73" y="1345"/>
                  <a:pt x="73" y="1345"/>
                </a:cubicBezTo>
                <a:cubicBezTo>
                  <a:pt x="73" y="1405"/>
                  <a:pt x="122" y="1454"/>
                  <a:pt x="182" y="1454"/>
                </a:cubicBezTo>
                <a:cubicBezTo>
                  <a:pt x="209" y="1454"/>
                  <a:pt x="235" y="1443"/>
                  <a:pt x="254" y="1426"/>
                </a:cubicBezTo>
                <a:cubicBezTo>
                  <a:pt x="273" y="1443"/>
                  <a:pt x="299" y="1454"/>
                  <a:pt x="327" y="1454"/>
                </a:cubicBezTo>
                <a:cubicBezTo>
                  <a:pt x="387" y="1454"/>
                  <a:pt x="436" y="1405"/>
                  <a:pt x="436" y="1345"/>
                </a:cubicBezTo>
                <a:cubicBezTo>
                  <a:pt x="436" y="1108"/>
                  <a:pt x="436" y="1108"/>
                  <a:pt x="436" y="1108"/>
                </a:cubicBezTo>
                <a:cubicBezTo>
                  <a:pt x="452" y="1098"/>
                  <a:pt x="465" y="1085"/>
                  <a:pt x="477" y="1070"/>
                </a:cubicBezTo>
                <a:cubicBezTo>
                  <a:pt x="487" y="1079"/>
                  <a:pt x="497" y="1087"/>
                  <a:pt x="508" y="1094"/>
                </a:cubicBezTo>
                <a:cubicBezTo>
                  <a:pt x="508" y="1412"/>
                  <a:pt x="508" y="1412"/>
                  <a:pt x="508" y="1412"/>
                </a:cubicBezTo>
                <a:cubicBezTo>
                  <a:pt x="508" y="1493"/>
                  <a:pt x="574" y="1558"/>
                  <a:pt x="655" y="1558"/>
                </a:cubicBezTo>
                <a:cubicBezTo>
                  <a:pt x="692" y="1558"/>
                  <a:pt x="726" y="1544"/>
                  <a:pt x="752" y="1521"/>
                </a:cubicBezTo>
                <a:cubicBezTo>
                  <a:pt x="778" y="1544"/>
                  <a:pt x="812" y="1558"/>
                  <a:pt x="849" y="1558"/>
                </a:cubicBezTo>
                <a:cubicBezTo>
                  <a:pt x="930" y="1558"/>
                  <a:pt x="996" y="1493"/>
                  <a:pt x="996" y="1412"/>
                </a:cubicBezTo>
                <a:cubicBezTo>
                  <a:pt x="996" y="1094"/>
                  <a:pt x="996" y="1094"/>
                  <a:pt x="996" y="1094"/>
                </a:cubicBezTo>
                <a:cubicBezTo>
                  <a:pt x="1007" y="1087"/>
                  <a:pt x="1017" y="1079"/>
                  <a:pt x="1027" y="1070"/>
                </a:cubicBezTo>
                <a:cubicBezTo>
                  <a:pt x="1039" y="1085"/>
                  <a:pt x="1052" y="1098"/>
                  <a:pt x="1068" y="1108"/>
                </a:cubicBezTo>
                <a:cubicBezTo>
                  <a:pt x="1068" y="1345"/>
                  <a:pt x="1068" y="1345"/>
                  <a:pt x="1068" y="1345"/>
                </a:cubicBezTo>
                <a:cubicBezTo>
                  <a:pt x="1068" y="1405"/>
                  <a:pt x="1117" y="1454"/>
                  <a:pt x="1177" y="1454"/>
                </a:cubicBezTo>
                <a:cubicBezTo>
                  <a:pt x="1205" y="1454"/>
                  <a:pt x="1230" y="1443"/>
                  <a:pt x="1250" y="1426"/>
                </a:cubicBezTo>
                <a:cubicBezTo>
                  <a:pt x="1269" y="1443"/>
                  <a:pt x="1295" y="1454"/>
                  <a:pt x="1322" y="1454"/>
                </a:cubicBezTo>
                <a:cubicBezTo>
                  <a:pt x="1382" y="1454"/>
                  <a:pt x="1431" y="1405"/>
                  <a:pt x="1431" y="1345"/>
                </a:cubicBezTo>
                <a:cubicBezTo>
                  <a:pt x="1431" y="1108"/>
                  <a:pt x="1431" y="1108"/>
                  <a:pt x="1431" y="1108"/>
                </a:cubicBezTo>
                <a:cubicBezTo>
                  <a:pt x="1475" y="1082"/>
                  <a:pt x="1504" y="1036"/>
                  <a:pt x="1504" y="982"/>
                </a:cubicBezTo>
                <a:cubicBezTo>
                  <a:pt x="1504" y="691"/>
                  <a:pt x="1504" y="691"/>
                  <a:pt x="1504" y="691"/>
                </a:cubicBezTo>
                <a:cubicBezTo>
                  <a:pt x="1504" y="648"/>
                  <a:pt x="1485" y="609"/>
                  <a:pt x="1455" y="583"/>
                </a:cubicBezTo>
                <a:close/>
                <a:moveTo>
                  <a:pt x="218" y="1048"/>
                </a:moveTo>
                <a:cubicBezTo>
                  <a:pt x="218" y="1345"/>
                  <a:pt x="218" y="1345"/>
                  <a:pt x="218" y="1345"/>
                </a:cubicBezTo>
                <a:cubicBezTo>
                  <a:pt x="218" y="1365"/>
                  <a:pt x="202" y="1381"/>
                  <a:pt x="182" y="1381"/>
                </a:cubicBezTo>
                <a:cubicBezTo>
                  <a:pt x="162" y="1381"/>
                  <a:pt x="145" y="1365"/>
                  <a:pt x="145" y="1345"/>
                </a:cubicBezTo>
                <a:cubicBezTo>
                  <a:pt x="145" y="1054"/>
                  <a:pt x="145" y="1054"/>
                  <a:pt x="145" y="1054"/>
                </a:cubicBezTo>
                <a:cubicBezTo>
                  <a:pt x="105" y="1054"/>
                  <a:pt x="73" y="1022"/>
                  <a:pt x="73" y="982"/>
                </a:cubicBezTo>
                <a:cubicBezTo>
                  <a:pt x="73" y="691"/>
                  <a:pt x="73" y="691"/>
                  <a:pt x="73" y="691"/>
                </a:cubicBezTo>
                <a:cubicBezTo>
                  <a:pt x="73" y="651"/>
                  <a:pt x="105" y="619"/>
                  <a:pt x="145" y="619"/>
                </a:cubicBezTo>
                <a:cubicBezTo>
                  <a:pt x="145" y="619"/>
                  <a:pt x="109" y="590"/>
                  <a:pt x="109" y="510"/>
                </a:cubicBezTo>
                <a:cubicBezTo>
                  <a:pt x="109" y="430"/>
                  <a:pt x="174" y="365"/>
                  <a:pt x="254" y="365"/>
                </a:cubicBezTo>
                <a:cubicBezTo>
                  <a:pt x="334" y="365"/>
                  <a:pt x="400" y="432"/>
                  <a:pt x="400" y="510"/>
                </a:cubicBezTo>
                <a:cubicBezTo>
                  <a:pt x="400" y="588"/>
                  <a:pt x="363" y="619"/>
                  <a:pt x="363" y="619"/>
                </a:cubicBezTo>
                <a:cubicBezTo>
                  <a:pt x="382" y="619"/>
                  <a:pt x="398" y="626"/>
                  <a:pt x="411" y="637"/>
                </a:cubicBezTo>
                <a:cubicBezTo>
                  <a:pt x="411" y="925"/>
                  <a:pt x="411" y="925"/>
                  <a:pt x="411" y="925"/>
                </a:cubicBezTo>
                <a:cubicBezTo>
                  <a:pt x="411" y="955"/>
                  <a:pt x="418" y="984"/>
                  <a:pt x="430" y="1009"/>
                </a:cubicBezTo>
                <a:cubicBezTo>
                  <a:pt x="420" y="1036"/>
                  <a:pt x="394" y="1054"/>
                  <a:pt x="363" y="1054"/>
                </a:cubicBezTo>
                <a:cubicBezTo>
                  <a:pt x="363" y="1345"/>
                  <a:pt x="363" y="1345"/>
                  <a:pt x="363" y="1345"/>
                </a:cubicBezTo>
                <a:cubicBezTo>
                  <a:pt x="363" y="1365"/>
                  <a:pt x="347" y="1381"/>
                  <a:pt x="327" y="1381"/>
                </a:cubicBezTo>
                <a:cubicBezTo>
                  <a:pt x="307" y="1381"/>
                  <a:pt x="291" y="1365"/>
                  <a:pt x="291" y="1345"/>
                </a:cubicBezTo>
                <a:cubicBezTo>
                  <a:pt x="291" y="1048"/>
                  <a:pt x="291" y="1048"/>
                  <a:pt x="291" y="1048"/>
                </a:cubicBezTo>
                <a:moveTo>
                  <a:pt x="703" y="1014"/>
                </a:moveTo>
                <a:cubicBezTo>
                  <a:pt x="703" y="1412"/>
                  <a:pt x="703" y="1412"/>
                  <a:pt x="703" y="1412"/>
                </a:cubicBezTo>
                <a:cubicBezTo>
                  <a:pt x="703" y="1439"/>
                  <a:pt x="682" y="1461"/>
                  <a:pt x="655" y="1461"/>
                </a:cubicBezTo>
                <a:cubicBezTo>
                  <a:pt x="628" y="1461"/>
                  <a:pt x="606" y="1439"/>
                  <a:pt x="606" y="1412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552" y="1023"/>
                  <a:pt x="509" y="979"/>
                  <a:pt x="508" y="926"/>
                </a:cubicBezTo>
                <a:cubicBezTo>
                  <a:pt x="508" y="691"/>
                  <a:pt x="508" y="691"/>
                  <a:pt x="508" y="691"/>
                </a:cubicBezTo>
                <a:cubicBezTo>
                  <a:pt x="508" y="691"/>
                  <a:pt x="508" y="691"/>
                  <a:pt x="508" y="690"/>
                </a:cubicBezTo>
                <a:cubicBezTo>
                  <a:pt x="508" y="535"/>
                  <a:pt x="508" y="535"/>
                  <a:pt x="508" y="535"/>
                </a:cubicBezTo>
                <a:cubicBezTo>
                  <a:pt x="508" y="482"/>
                  <a:pt x="552" y="438"/>
                  <a:pt x="606" y="438"/>
                </a:cubicBezTo>
                <a:cubicBezTo>
                  <a:pt x="606" y="438"/>
                  <a:pt x="557" y="400"/>
                  <a:pt x="557" y="292"/>
                </a:cubicBezTo>
                <a:cubicBezTo>
                  <a:pt x="557" y="184"/>
                  <a:pt x="644" y="97"/>
                  <a:pt x="752" y="97"/>
                </a:cubicBezTo>
                <a:cubicBezTo>
                  <a:pt x="860" y="97"/>
                  <a:pt x="947" y="187"/>
                  <a:pt x="947" y="292"/>
                </a:cubicBezTo>
                <a:cubicBezTo>
                  <a:pt x="947" y="397"/>
                  <a:pt x="898" y="438"/>
                  <a:pt x="898" y="438"/>
                </a:cubicBezTo>
                <a:cubicBezTo>
                  <a:pt x="952" y="438"/>
                  <a:pt x="996" y="482"/>
                  <a:pt x="996" y="535"/>
                </a:cubicBezTo>
                <a:cubicBezTo>
                  <a:pt x="996" y="691"/>
                  <a:pt x="996" y="691"/>
                  <a:pt x="996" y="691"/>
                </a:cubicBezTo>
                <a:cubicBezTo>
                  <a:pt x="996" y="925"/>
                  <a:pt x="996" y="925"/>
                  <a:pt x="996" y="925"/>
                </a:cubicBezTo>
                <a:cubicBezTo>
                  <a:pt x="996" y="979"/>
                  <a:pt x="952" y="1023"/>
                  <a:pt x="898" y="1023"/>
                </a:cubicBezTo>
                <a:cubicBezTo>
                  <a:pt x="898" y="1412"/>
                  <a:pt x="898" y="1412"/>
                  <a:pt x="898" y="1412"/>
                </a:cubicBezTo>
                <a:cubicBezTo>
                  <a:pt x="898" y="1439"/>
                  <a:pt x="876" y="1461"/>
                  <a:pt x="849" y="1461"/>
                </a:cubicBezTo>
                <a:cubicBezTo>
                  <a:pt x="822" y="1461"/>
                  <a:pt x="801" y="1439"/>
                  <a:pt x="801" y="1412"/>
                </a:cubicBezTo>
                <a:cubicBezTo>
                  <a:pt x="801" y="1014"/>
                  <a:pt x="801" y="1014"/>
                  <a:pt x="801" y="1014"/>
                </a:cubicBezTo>
                <a:lnTo>
                  <a:pt x="703" y="1014"/>
                </a:lnTo>
                <a:close/>
                <a:moveTo>
                  <a:pt x="1213" y="1048"/>
                </a:moveTo>
                <a:cubicBezTo>
                  <a:pt x="1213" y="1345"/>
                  <a:pt x="1213" y="1345"/>
                  <a:pt x="1213" y="1345"/>
                </a:cubicBezTo>
                <a:cubicBezTo>
                  <a:pt x="1213" y="1365"/>
                  <a:pt x="1197" y="1381"/>
                  <a:pt x="1177" y="1381"/>
                </a:cubicBezTo>
                <a:cubicBezTo>
                  <a:pt x="1157" y="1381"/>
                  <a:pt x="1141" y="1365"/>
                  <a:pt x="1141" y="1345"/>
                </a:cubicBezTo>
                <a:cubicBezTo>
                  <a:pt x="1141" y="1054"/>
                  <a:pt x="1141" y="1054"/>
                  <a:pt x="1141" y="1054"/>
                </a:cubicBezTo>
                <a:cubicBezTo>
                  <a:pt x="1110" y="1054"/>
                  <a:pt x="1084" y="1036"/>
                  <a:pt x="1073" y="1009"/>
                </a:cubicBezTo>
                <a:cubicBezTo>
                  <a:pt x="1086" y="984"/>
                  <a:pt x="1093" y="955"/>
                  <a:pt x="1093" y="925"/>
                </a:cubicBezTo>
                <a:cubicBezTo>
                  <a:pt x="1093" y="637"/>
                  <a:pt x="1093" y="637"/>
                  <a:pt x="1093" y="637"/>
                </a:cubicBezTo>
                <a:cubicBezTo>
                  <a:pt x="1106" y="626"/>
                  <a:pt x="1122" y="619"/>
                  <a:pt x="1141" y="619"/>
                </a:cubicBezTo>
                <a:cubicBezTo>
                  <a:pt x="1141" y="619"/>
                  <a:pt x="1104" y="590"/>
                  <a:pt x="1104" y="510"/>
                </a:cubicBezTo>
                <a:cubicBezTo>
                  <a:pt x="1104" y="430"/>
                  <a:pt x="1170" y="365"/>
                  <a:pt x="1250" y="365"/>
                </a:cubicBezTo>
                <a:cubicBezTo>
                  <a:pt x="1330" y="365"/>
                  <a:pt x="1395" y="431"/>
                  <a:pt x="1395" y="510"/>
                </a:cubicBezTo>
                <a:cubicBezTo>
                  <a:pt x="1395" y="589"/>
                  <a:pt x="1359" y="619"/>
                  <a:pt x="1359" y="619"/>
                </a:cubicBezTo>
                <a:cubicBezTo>
                  <a:pt x="1399" y="619"/>
                  <a:pt x="1431" y="651"/>
                  <a:pt x="1431" y="691"/>
                </a:cubicBezTo>
                <a:cubicBezTo>
                  <a:pt x="1431" y="982"/>
                  <a:pt x="1431" y="982"/>
                  <a:pt x="1431" y="982"/>
                </a:cubicBezTo>
                <a:cubicBezTo>
                  <a:pt x="1431" y="1022"/>
                  <a:pt x="1399" y="1054"/>
                  <a:pt x="1359" y="1054"/>
                </a:cubicBezTo>
                <a:cubicBezTo>
                  <a:pt x="1359" y="1345"/>
                  <a:pt x="1359" y="1345"/>
                  <a:pt x="1359" y="1345"/>
                </a:cubicBezTo>
                <a:cubicBezTo>
                  <a:pt x="1359" y="1365"/>
                  <a:pt x="1342" y="1381"/>
                  <a:pt x="1322" y="1381"/>
                </a:cubicBezTo>
                <a:cubicBezTo>
                  <a:pt x="1302" y="1381"/>
                  <a:pt x="1286" y="1365"/>
                  <a:pt x="1286" y="1345"/>
                </a:cubicBezTo>
                <a:cubicBezTo>
                  <a:pt x="1286" y="1048"/>
                  <a:pt x="1286" y="1048"/>
                  <a:pt x="1286" y="1048"/>
                </a:cubicBezTo>
                <a:lnTo>
                  <a:pt x="1213" y="10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2" name="TextBox 41"/>
          <p:cNvSpPr txBox="1"/>
          <p:nvPr/>
        </p:nvSpPr>
        <p:spPr>
          <a:xfrm>
            <a:off x="7014115" y="3997899"/>
            <a:ext cx="11729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350" b="1" dirty="0" smtClean="0"/>
              <a:t>Zdravotníctvo</a:t>
            </a:r>
            <a:endParaRPr lang="sk-SK" sz="1350" b="1" dirty="0"/>
          </a:p>
        </p:txBody>
      </p:sp>
      <p:sp>
        <p:nvSpPr>
          <p:cNvPr id="43" name="Rectangle 42"/>
          <p:cNvSpPr/>
          <p:nvPr/>
        </p:nvSpPr>
        <p:spPr>
          <a:xfrm>
            <a:off x="781163" y="4403915"/>
            <a:ext cx="1511894" cy="71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4" name="Rectangle 43"/>
          <p:cNvSpPr/>
          <p:nvPr/>
        </p:nvSpPr>
        <p:spPr>
          <a:xfrm>
            <a:off x="2298287" y="4403915"/>
            <a:ext cx="1522355" cy="716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5" name="Rectangle 44"/>
          <p:cNvSpPr/>
          <p:nvPr/>
        </p:nvSpPr>
        <p:spPr>
          <a:xfrm>
            <a:off x="3815411" y="4403915"/>
            <a:ext cx="1511894" cy="71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6" name="Rectangle 45"/>
          <p:cNvSpPr/>
          <p:nvPr/>
        </p:nvSpPr>
        <p:spPr>
          <a:xfrm>
            <a:off x="5332535" y="4403915"/>
            <a:ext cx="1511894" cy="716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7" name="Rectangle 46"/>
          <p:cNvSpPr/>
          <p:nvPr/>
        </p:nvSpPr>
        <p:spPr>
          <a:xfrm>
            <a:off x="6844429" y="4403915"/>
            <a:ext cx="1511894" cy="716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56" name="Group 55"/>
          <p:cNvGrpSpPr/>
          <p:nvPr/>
        </p:nvGrpSpPr>
        <p:grpSpPr>
          <a:xfrm>
            <a:off x="7396173" y="3376160"/>
            <a:ext cx="377825" cy="376238"/>
            <a:chOff x="8399463" y="4538663"/>
            <a:chExt cx="377825" cy="376238"/>
          </a:xfrm>
          <a:solidFill>
            <a:schemeClr val="accent5"/>
          </a:solidFill>
        </p:grpSpPr>
        <p:sp>
          <p:nvSpPr>
            <p:cNvPr id="57" name="Freeform 111"/>
            <p:cNvSpPr>
              <a:spLocks/>
            </p:cNvSpPr>
            <p:nvPr/>
          </p:nvSpPr>
          <p:spPr bwMode="auto">
            <a:xfrm>
              <a:off x="8399463" y="4656138"/>
              <a:ext cx="377825" cy="258763"/>
            </a:xfrm>
            <a:custGeom>
              <a:avLst/>
              <a:gdLst>
                <a:gd name="T0" fmla="*/ 193 w 238"/>
                <a:gd name="T1" fmla="*/ 0 h 163"/>
                <a:gd name="T2" fmla="*/ 193 w 238"/>
                <a:gd name="T3" fmla="*/ 15 h 163"/>
                <a:gd name="T4" fmla="*/ 223 w 238"/>
                <a:gd name="T5" fmla="*/ 15 h 163"/>
                <a:gd name="T6" fmla="*/ 223 w 238"/>
                <a:gd name="T7" fmla="*/ 148 h 163"/>
                <a:gd name="T8" fmla="*/ 149 w 238"/>
                <a:gd name="T9" fmla="*/ 148 h 163"/>
                <a:gd name="T10" fmla="*/ 149 w 238"/>
                <a:gd name="T11" fmla="*/ 104 h 163"/>
                <a:gd name="T12" fmla="*/ 89 w 238"/>
                <a:gd name="T13" fmla="*/ 104 h 163"/>
                <a:gd name="T14" fmla="*/ 89 w 238"/>
                <a:gd name="T15" fmla="*/ 148 h 163"/>
                <a:gd name="T16" fmla="*/ 15 w 238"/>
                <a:gd name="T17" fmla="*/ 148 h 163"/>
                <a:gd name="T18" fmla="*/ 15 w 238"/>
                <a:gd name="T19" fmla="*/ 15 h 163"/>
                <a:gd name="T20" fmla="*/ 45 w 238"/>
                <a:gd name="T21" fmla="*/ 15 h 163"/>
                <a:gd name="T22" fmla="*/ 45 w 238"/>
                <a:gd name="T23" fmla="*/ 0 h 163"/>
                <a:gd name="T24" fmla="*/ 0 w 238"/>
                <a:gd name="T25" fmla="*/ 0 h 163"/>
                <a:gd name="T26" fmla="*/ 0 w 238"/>
                <a:gd name="T27" fmla="*/ 163 h 163"/>
                <a:gd name="T28" fmla="*/ 238 w 238"/>
                <a:gd name="T29" fmla="*/ 163 h 163"/>
                <a:gd name="T30" fmla="*/ 238 w 238"/>
                <a:gd name="T31" fmla="*/ 0 h 163"/>
                <a:gd name="T32" fmla="*/ 193 w 238"/>
                <a:gd name="T3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163">
                  <a:moveTo>
                    <a:pt x="193" y="0"/>
                  </a:moveTo>
                  <a:lnTo>
                    <a:pt x="193" y="15"/>
                  </a:lnTo>
                  <a:lnTo>
                    <a:pt x="223" y="15"/>
                  </a:lnTo>
                  <a:lnTo>
                    <a:pt x="223" y="148"/>
                  </a:lnTo>
                  <a:lnTo>
                    <a:pt x="149" y="148"/>
                  </a:lnTo>
                  <a:lnTo>
                    <a:pt x="149" y="104"/>
                  </a:lnTo>
                  <a:lnTo>
                    <a:pt x="89" y="104"/>
                  </a:lnTo>
                  <a:lnTo>
                    <a:pt x="89" y="148"/>
                  </a:lnTo>
                  <a:lnTo>
                    <a:pt x="15" y="148"/>
                  </a:lnTo>
                  <a:lnTo>
                    <a:pt x="15" y="15"/>
                  </a:lnTo>
                  <a:lnTo>
                    <a:pt x="45" y="1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63"/>
                  </a:lnTo>
                  <a:lnTo>
                    <a:pt x="238" y="163"/>
                  </a:lnTo>
                  <a:lnTo>
                    <a:pt x="238" y="0"/>
                  </a:lnTo>
                  <a:lnTo>
                    <a:pt x="19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112"/>
            <p:cNvSpPr>
              <a:spLocks noEditPoints="1"/>
            </p:cNvSpPr>
            <p:nvPr/>
          </p:nvSpPr>
          <p:spPr bwMode="auto">
            <a:xfrm>
              <a:off x="8494713" y="4538663"/>
              <a:ext cx="187325" cy="163513"/>
            </a:xfrm>
            <a:custGeom>
              <a:avLst/>
              <a:gdLst>
                <a:gd name="T0" fmla="*/ 0 w 118"/>
                <a:gd name="T1" fmla="*/ 89 h 103"/>
                <a:gd name="T2" fmla="*/ 0 w 118"/>
                <a:gd name="T3" fmla="*/ 103 h 103"/>
                <a:gd name="T4" fmla="*/ 118 w 118"/>
                <a:gd name="T5" fmla="*/ 103 h 103"/>
                <a:gd name="T6" fmla="*/ 118 w 118"/>
                <a:gd name="T7" fmla="*/ 89 h 103"/>
                <a:gd name="T8" fmla="*/ 118 w 118"/>
                <a:gd name="T9" fmla="*/ 59 h 103"/>
                <a:gd name="T10" fmla="*/ 118 w 118"/>
                <a:gd name="T11" fmla="*/ 0 h 103"/>
                <a:gd name="T12" fmla="*/ 0 w 118"/>
                <a:gd name="T13" fmla="*/ 0 h 103"/>
                <a:gd name="T14" fmla="*/ 0 w 118"/>
                <a:gd name="T15" fmla="*/ 59 h 103"/>
                <a:gd name="T16" fmla="*/ 0 w 118"/>
                <a:gd name="T17" fmla="*/ 89 h 103"/>
                <a:gd name="T18" fmla="*/ 44 w 118"/>
                <a:gd name="T19" fmla="*/ 15 h 103"/>
                <a:gd name="T20" fmla="*/ 44 w 118"/>
                <a:gd name="T21" fmla="*/ 44 h 103"/>
                <a:gd name="T22" fmla="*/ 74 w 118"/>
                <a:gd name="T23" fmla="*/ 44 h 103"/>
                <a:gd name="T24" fmla="*/ 74 w 118"/>
                <a:gd name="T25" fmla="*/ 15 h 103"/>
                <a:gd name="T26" fmla="*/ 89 w 118"/>
                <a:gd name="T27" fmla="*/ 15 h 103"/>
                <a:gd name="T28" fmla="*/ 89 w 118"/>
                <a:gd name="T29" fmla="*/ 89 h 103"/>
                <a:gd name="T30" fmla="*/ 74 w 118"/>
                <a:gd name="T31" fmla="*/ 89 h 103"/>
                <a:gd name="T32" fmla="*/ 74 w 118"/>
                <a:gd name="T33" fmla="*/ 59 h 103"/>
                <a:gd name="T34" fmla="*/ 44 w 118"/>
                <a:gd name="T35" fmla="*/ 59 h 103"/>
                <a:gd name="T36" fmla="*/ 44 w 118"/>
                <a:gd name="T37" fmla="*/ 89 h 103"/>
                <a:gd name="T38" fmla="*/ 29 w 118"/>
                <a:gd name="T39" fmla="*/ 89 h 103"/>
                <a:gd name="T40" fmla="*/ 29 w 118"/>
                <a:gd name="T41" fmla="*/ 15 h 103"/>
                <a:gd name="T42" fmla="*/ 44 w 118"/>
                <a:gd name="T43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" h="103">
                  <a:moveTo>
                    <a:pt x="0" y="89"/>
                  </a:moveTo>
                  <a:lnTo>
                    <a:pt x="0" y="103"/>
                  </a:lnTo>
                  <a:lnTo>
                    <a:pt x="118" y="103"/>
                  </a:lnTo>
                  <a:lnTo>
                    <a:pt x="118" y="89"/>
                  </a:lnTo>
                  <a:lnTo>
                    <a:pt x="118" y="59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0" y="89"/>
                  </a:lnTo>
                  <a:close/>
                  <a:moveTo>
                    <a:pt x="44" y="15"/>
                  </a:moveTo>
                  <a:lnTo>
                    <a:pt x="44" y="44"/>
                  </a:lnTo>
                  <a:lnTo>
                    <a:pt x="74" y="44"/>
                  </a:lnTo>
                  <a:lnTo>
                    <a:pt x="74" y="15"/>
                  </a:lnTo>
                  <a:lnTo>
                    <a:pt x="89" y="15"/>
                  </a:lnTo>
                  <a:lnTo>
                    <a:pt x="89" y="89"/>
                  </a:lnTo>
                  <a:lnTo>
                    <a:pt x="74" y="89"/>
                  </a:lnTo>
                  <a:lnTo>
                    <a:pt x="74" y="59"/>
                  </a:lnTo>
                  <a:lnTo>
                    <a:pt x="44" y="59"/>
                  </a:lnTo>
                  <a:lnTo>
                    <a:pt x="44" y="89"/>
                  </a:lnTo>
                  <a:lnTo>
                    <a:pt x="29" y="89"/>
                  </a:lnTo>
                  <a:lnTo>
                    <a:pt x="29" y="15"/>
                  </a:lnTo>
                  <a:lnTo>
                    <a:pt x="44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Rectangle 113"/>
            <p:cNvSpPr>
              <a:spLocks noChangeArrowheads="1"/>
            </p:cNvSpPr>
            <p:nvPr/>
          </p:nvSpPr>
          <p:spPr bwMode="auto">
            <a:xfrm>
              <a:off x="8447088" y="4749800"/>
              <a:ext cx="71438" cy="476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Rectangle 114"/>
            <p:cNvSpPr>
              <a:spLocks noChangeArrowheads="1"/>
            </p:cNvSpPr>
            <p:nvPr/>
          </p:nvSpPr>
          <p:spPr bwMode="auto">
            <a:xfrm>
              <a:off x="8447088" y="4821238"/>
              <a:ext cx="71438" cy="4603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Rectangle 115"/>
            <p:cNvSpPr>
              <a:spLocks noChangeArrowheads="1"/>
            </p:cNvSpPr>
            <p:nvPr/>
          </p:nvSpPr>
          <p:spPr bwMode="auto">
            <a:xfrm>
              <a:off x="8659813" y="4749800"/>
              <a:ext cx="69850" cy="476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Rectangle 116"/>
            <p:cNvSpPr>
              <a:spLocks noChangeArrowheads="1"/>
            </p:cNvSpPr>
            <p:nvPr/>
          </p:nvSpPr>
          <p:spPr bwMode="auto">
            <a:xfrm>
              <a:off x="8659813" y="4821238"/>
              <a:ext cx="69850" cy="4603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Rectangle 117"/>
            <p:cNvSpPr>
              <a:spLocks noChangeArrowheads="1"/>
            </p:cNvSpPr>
            <p:nvPr/>
          </p:nvSpPr>
          <p:spPr bwMode="auto">
            <a:xfrm>
              <a:off x="8540751" y="4749800"/>
              <a:ext cx="95250" cy="476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300899" y="3409747"/>
            <a:ext cx="481012" cy="420688"/>
            <a:chOff x="3236913" y="3898901"/>
            <a:chExt cx="481012" cy="420688"/>
          </a:xfrm>
          <a:solidFill>
            <a:srgbClr val="0070C0"/>
          </a:solidFill>
        </p:grpSpPr>
        <p:sp>
          <p:nvSpPr>
            <p:cNvPr id="65" name="Freeform 44"/>
            <p:cNvSpPr>
              <a:spLocks noEditPoints="1"/>
            </p:cNvSpPr>
            <p:nvPr/>
          </p:nvSpPr>
          <p:spPr bwMode="auto">
            <a:xfrm>
              <a:off x="3236913" y="3898901"/>
              <a:ext cx="481012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3673475" y="4049713"/>
              <a:ext cx="30162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Oval 46"/>
            <p:cNvSpPr>
              <a:spLocks noChangeArrowheads="1"/>
            </p:cNvSpPr>
            <p:nvPr/>
          </p:nvSpPr>
          <p:spPr bwMode="auto">
            <a:xfrm>
              <a:off x="3657600" y="4229101"/>
              <a:ext cx="60325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8" name="Freeform 71"/>
          <p:cNvSpPr>
            <a:spLocks/>
          </p:cNvSpPr>
          <p:nvPr/>
        </p:nvSpPr>
        <p:spPr bwMode="auto">
          <a:xfrm>
            <a:off x="2886192" y="3391688"/>
            <a:ext cx="363537" cy="365125"/>
          </a:xfrm>
          <a:custGeom>
            <a:avLst/>
            <a:gdLst>
              <a:gd name="T0" fmla="*/ 229 w 229"/>
              <a:gd name="T1" fmla="*/ 187 h 230"/>
              <a:gd name="T2" fmla="*/ 158 w 229"/>
              <a:gd name="T3" fmla="*/ 115 h 230"/>
              <a:gd name="T4" fmla="*/ 201 w 229"/>
              <a:gd name="T5" fmla="*/ 115 h 230"/>
              <a:gd name="T6" fmla="*/ 143 w 229"/>
              <a:gd name="T7" fmla="*/ 57 h 230"/>
              <a:gd name="T8" fmla="*/ 172 w 229"/>
              <a:gd name="T9" fmla="*/ 57 h 230"/>
              <a:gd name="T10" fmla="*/ 114 w 229"/>
              <a:gd name="T11" fmla="*/ 0 h 230"/>
              <a:gd name="T12" fmla="*/ 57 w 229"/>
              <a:gd name="T13" fmla="*/ 57 h 230"/>
              <a:gd name="T14" fmla="*/ 86 w 229"/>
              <a:gd name="T15" fmla="*/ 57 h 230"/>
              <a:gd name="T16" fmla="*/ 28 w 229"/>
              <a:gd name="T17" fmla="*/ 115 h 230"/>
              <a:gd name="T18" fmla="*/ 71 w 229"/>
              <a:gd name="T19" fmla="*/ 115 h 230"/>
              <a:gd name="T20" fmla="*/ 0 w 229"/>
              <a:gd name="T21" fmla="*/ 187 h 230"/>
              <a:gd name="T22" fmla="*/ 86 w 229"/>
              <a:gd name="T23" fmla="*/ 187 h 230"/>
              <a:gd name="T24" fmla="*/ 86 w 229"/>
              <a:gd name="T25" fmla="*/ 230 h 230"/>
              <a:gd name="T26" fmla="*/ 143 w 229"/>
              <a:gd name="T27" fmla="*/ 230 h 230"/>
              <a:gd name="T28" fmla="*/ 143 w 229"/>
              <a:gd name="T29" fmla="*/ 187 h 230"/>
              <a:gd name="T30" fmla="*/ 229 w 229"/>
              <a:gd name="T31" fmla="*/ 18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9" h="230">
                <a:moveTo>
                  <a:pt x="229" y="187"/>
                </a:moveTo>
                <a:lnTo>
                  <a:pt x="158" y="115"/>
                </a:lnTo>
                <a:lnTo>
                  <a:pt x="201" y="115"/>
                </a:lnTo>
                <a:lnTo>
                  <a:pt x="143" y="57"/>
                </a:lnTo>
                <a:lnTo>
                  <a:pt x="172" y="57"/>
                </a:lnTo>
                <a:lnTo>
                  <a:pt x="114" y="0"/>
                </a:lnTo>
                <a:lnTo>
                  <a:pt x="57" y="57"/>
                </a:lnTo>
                <a:lnTo>
                  <a:pt x="86" y="57"/>
                </a:lnTo>
                <a:lnTo>
                  <a:pt x="28" y="115"/>
                </a:lnTo>
                <a:lnTo>
                  <a:pt x="71" y="115"/>
                </a:lnTo>
                <a:lnTo>
                  <a:pt x="0" y="187"/>
                </a:lnTo>
                <a:lnTo>
                  <a:pt x="86" y="187"/>
                </a:lnTo>
                <a:lnTo>
                  <a:pt x="86" y="230"/>
                </a:lnTo>
                <a:lnTo>
                  <a:pt x="143" y="230"/>
                </a:lnTo>
                <a:lnTo>
                  <a:pt x="143" y="187"/>
                </a:lnTo>
                <a:lnTo>
                  <a:pt x="229" y="18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9" name="Group 68"/>
          <p:cNvGrpSpPr/>
          <p:nvPr/>
        </p:nvGrpSpPr>
        <p:grpSpPr>
          <a:xfrm>
            <a:off x="4329264" y="3349422"/>
            <a:ext cx="484187" cy="481013"/>
            <a:chOff x="4195763" y="3868738"/>
            <a:chExt cx="484187" cy="481013"/>
          </a:xfrm>
          <a:solidFill>
            <a:srgbClr val="92D050"/>
          </a:solidFill>
        </p:grpSpPr>
        <p:sp>
          <p:nvSpPr>
            <p:cNvPr id="70" name="Freeform 38"/>
            <p:cNvSpPr>
              <a:spLocks noEditPoints="1"/>
            </p:cNvSpPr>
            <p:nvPr/>
          </p:nvSpPr>
          <p:spPr bwMode="auto">
            <a:xfrm>
              <a:off x="4195763" y="3913188"/>
              <a:ext cx="442912" cy="436563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39"/>
            <p:cNvSpPr>
              <a:spLocks noEditPoints="1"/>
            </p:cNvSpPr>
            <p:nvPr/>
          </p:nvSpPr>
          <p:spPr bwMode="auto">
            <a:xfrm>
              <a:off x="4410075" y="4110038"/>
              <a:ext cx="74612" cy="74613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40"/>
            <p:cNvSpPr>
              <a:spLocks noEditPoints="1"/>
            </p:cNvSpPr>
            <p:nvPr/>
          </p:nvSpPr>
          <p:spPr bwMode="auto">
            <a:xfrm>
              <a:off x="4605338" y="3868738"/>
              <a:ext cx="74612" cy="74613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41"/>
            <p:cNvSpPr>
              <a:spLocks noEditPoints="1"/>
            </p:cNvSpPr>
            <p:nvPr/>
          </p:nvSpPr>
          <p:spPr bwMode="auto">
            <a:xfrm>
              <a:off x="4319588" y="4094163"/>
              <a:ext cx="60325" cy="60325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Oval 42"/>
            <p:cNvSpPr>
              <a:spLocks noChangeArrowheads="1"/>
            </p:cNvSpPr>
            <p:nvPr/>
          </p:nvSpPr>
          <p:spPr bwMode="auto">
            <a:xfrm>
              <a:off x="4379913" y="4198938"/>
              <a:ext cx="30162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Oval 43"/>
            <p:cNvSpPr>
              <a:spLocks noChangeArrowheads="1"/>
            </p:cNvSpPr>
            <p:nvPr/>
          </p:nvSpPr>
          <p:spPr bwMode="auto">
            <a:xfrm>
              <a:off x="4619625" y="3973513"/>
              <a:ext cx="30162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781163" y="4517422"/>
            <a:ext cx="1511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  <a:r>
              <a:rPr lang="id-ID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respondentov</a:t>
            </a: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293057" y="4517953"/>
            <a:ext cx="1511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  <a:r>
              <a:rPr lang="id-ID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respondentov</a:t>
            </a: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824935" y="4509722"/>
            <a:ext cx="1511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</a:t>
            </a:r>
            <a:r>
              <a:rPr lang="id-ID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respondentov</a:t>
            </a: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332535" y="4517480"/>
            <a:ext cx="1511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r>
              <a:rPr lang="id-ID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respondentov</a:t>
            </a: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840135" y="4519450"/>
            <a:ext cx="1511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lang="sk-SK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respondentov</a:t>
            </a: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Rectangle 50"/>
          <p:cNvSpPr/>
          <p:nvPr/>
        </p:nvSpPr>
        <p:spPr>
          <a:xfrm rot="16200000">
            <a:off x="2166091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82" name="Rectangle 51"/>
          <p:cNvSpPr/>
          <p:nvPr/>
        </p:nvSpPr>
        <p:spPr>
          <a:xfrm rot="16200000">
            <a:off x="5214090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83" name="Rectangle 53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84" name="Rectangle 54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85" name="Rectangle 55"/>
          <p:cNvSpPr/>
          <p:nvPr/>
        </p:nvSpPr>
        <p:spPr>
          <a:xfrm rot="16200000">
            <a:off x="642090" y="5965632"/>
            <a:ext cx="241301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86" name="Rectangle 78"/>
          <p:cNvSpPr/>
          <p:nvPr/>
        </p:nvSpPr>
        <p:spPr>
          <a:xfrm rot="16200000">
            <a:off x="3685231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98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103770" y="1875534"/>
            <a:ext cx="765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sk-SK" sz="1400" dirty="0"/>
              <a:t>V akých oblastiach podpory by bolo využitie finančných nástrojov </a:t>
            </a:r>
            <a:endParaRPr lang="sk-SK" sz="1400" dirty="0" smtClean="0"/>
          </a:p>
          <a:p>
            <a:pPr lvl="0" algn="ctr" fontAlgn="base"/>
            <a:r>
              <a:rPr lang="sk-SK" sz="1400" dirty="0" smtClean="0"/>
              <a:t>(</a:t>
            </a:r>
            <a:r>
              <a:rPr lang="sk-SK" sz="1400" dirty="0"/>
              <a:t>návratná forma pomoci - úvery, záruky, kapitálová forma pomoci) efektívnejšie? </a:t>
            </a:r>
            <a:endParaRPr lang="en-GB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3024905" y="995680"/>
            <a:ext cx="3043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latin typeface="+mj-lt"/>
              </a:rPr>
              <a:t>Forma podpory</a:t>
            </a:r>
            <a:endParaRPr lang="sk-SK" sz="3600" b="1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8620" y="3181576"/>
            <a:ext cx="1509670" cy="1229968"/>
            <a:chOff x="1051493" y="4214719"/>
            <a:chExt cx="2012893" cy="163995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64386" y="4214719"/>
              <a:ext cx="0" cy="16399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28175" y="5205324"/>
              <a:ext cx="12641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51493" y="4214719"/>
              <a:ext cx="0" cy="16399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593920" y="3181576"/>
            <a:ext cx="1221494" cy="1229968"/>
            <a:chOff x="3458560" y="4214719"/>
            <a:chExt cx="1628658" cy="163995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087218" y="4214719"/>
              <a:ext cx="0" cy="16399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458560" y="5205324"/>
              <a:ext cx="12641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97318" y="3181576"/>
            <a:ext cx="1235220" cy="1229968"/>
            <a:chOff x="5463090" y="4214719"/>
            <a:chExt cx="1646960" cy="163995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110050" y="4214719"/>
              <a:ext cx="0" cy="1639957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63090" y="5205324"/>
              <a:ext cx="1264114" cy="0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620107" y="3181576"/>
            <a:ext cx="1224325" cy="1229968"/>
            <a:chOff x="7493475" y="4214719"/>
            <a:chExt cx="1632433" cy="163995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9125908" y="4214719"/>
              <a:ext cx="0" cy="16399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493475" y="5205324"/>
              <a:ext cx="12641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156446" y="3181576"/>
            <a:ext cx="1186310" cy="1229968"/>
            <a:chOff x="9541927" y="4214719"/>
            <a:chExt cx="1581747" cy="163995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123674" y="4214719"/>
              <a:ext cx="0" cy="16399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541927" y="5205324"/>
              <a:ext cx="12641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83821" y="3940022"/>
            <a:ext cx="1769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algn="ctr">
              <a:defRPr sz="135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k-SK" sz="1400" dirty="0">
                <a:solidFill>
                  <a:schemeClr val="tx1"/>
                </a:solidFill>
              </a:rPr>
              <a:t>P</a:t>
            </a:r>
            <a:r>
              <a:rPr lang="sk-SK" sz="1400" dirty="0" smtClean="0">
                <a:solidFill>
                  <a:schemeClr val="tx1"/>
                </a:solidFill>
              </a:rPr>
              <a:t>odpora </a:t>
            </a:r>
            <a:r>
              <a:rPr lang="sk-SK" sz="1400" dirty="0">
                <a:solidFill>
                  <a:schemeClr val="tx1"/>
                </a:solidFill>
              </a:rPr>
              <a:t>podnikania, </a:t>
            </a:r>
            <a:endParaRPr lang="sk-SK" sz="1400" dirty="0" smtClean="0">
              <a:solidFill>
                <a:schemeClr val="tx1"/>
              </a:solidFill>
            </a:endParaRPr>
          </a:p>
          <a:p>
            <a:r>
              <a:rPr lang="sk-SK" sz="1400" dirty="0" smtClean="0">
                <a:solidFill>
                  <a:schemeClr val="tx1"/>
                </a:solidFill>
              </a:rPr>
              <a:t>osobitne </a:t>
            </a:r>
            <a:r>
              <a:rPr lang="sk-SK" sz="1400" dirty="0">
                <a:solidFill>
                  <a:schemeClr val="tx1"/>
                </a:solidFill>
              </a:rPr>
              <a:t>MSP 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0694" y="3997897"/>
            <a:ext cx="972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 smtClean="0"/>
              <a:t>Energetika</a:t>
            </a:r>
            <a:endParaRPr lang="sk-SK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167821" y="3997897"/>
            <a:ext cx="807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 smtClean="0"/>
              <a:t>Doprava</a:t>
            </a:r>
            <a:endParaRPr lang="sk-SK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440744" y="3916872"/>
            <a:ext cx="1295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 smtClean="0"/>
              <a:t>Výskum, vývoj </a:t>
            </a:r>
          </a:p>
          <a:p>
            <a:pPr algn="ctr"/>
            <a:r>
              <a:rPr lang="sk-SK" sz="1400" b="1" dirty="0" smtClean="0"/>
              <a:t>a inovácie</a:t>
            </a:r>
            <a:endParaRPr lang="sk-SK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909153" y="3997897"/>
            <a:ext cx="1382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 smtClean="0"/>
              <a:t>Digitalizácia a IT</a:t>
            </a:r>
            <a:endParaRPr lang="sk-SK" sz="1400" b="1" dirty="0"/>
          </a:p>
        </p:txBody>
      </p:sp>
      <p:sp>
        <p:nvSpPr>
          <p:cNvPr id="43" name="Rectangle 42"/>
          <p:cNvSpPr/>
          <p:nvPr/>
        </p:nvSpPr>
        <p:spPr>
          <a:xfrm>
            <a:off x="781165" y="4403913"/>
            <a:ext cx="1511894" cy="71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4" name="Rectangle 43"/>
          <p:cNvSpPr/>
          <p:nvPr/>
        </p:nvSpPr>
        <p:spPr>
          <a:xfrm>
            <a:off x="2298289" y="4403913"/>
            <a:ext cx="1522355" cy="716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5" name="Rectangle 44"/>
          <p:cNvSpPr/>
          <p:nvPr/>
        </p:nvSpPr>
        <p:spPr>
          <a:xfrm>
            <a:off x="3815413" y="4403913"/>
            <a:ext cx="1511894" cy="71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6" name="Rectangle 45"/>
          <p:cNvSpPr/>
          <p:nvPr/>
        </p:nvSpPr>
        <p:spPr>
          <a:xfrm>
            <a:off x="5332537" y="4403913"/>
            <a:ext cx="1511894" cy="716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7" name="Rectangle 46"/>
          <p:cNvSpPr/>
          <p:nvPr/>
        </p:nvSpPr>
        <p:spPr>
          <a:xfrm>
            <a:off x="6844431" y="4403913"/>
            <a:ext cx="1511894" cy="716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53" name="Group 52"/>
          <p:cNvGrpSpPr/>
          <p:nvPr/>
        </p:nvGrpSpPr>
        <p:grpSpPr>
          <a:xfrm>
            <a:off x="1241950" y="3357719"/>
            <a:ext cx="462643" cy="375176"/>
            <a:chOff x="3175" y="1588"/>
            <a:chExt cx="4962526" cy="4024312"/>
          </a:xfrm>
          <a:solidFill>
            <a:srgbClr val="0070C0"/>
          </a:solidFill>
        </p:grpSpPr>
        <p:sp>
          <p:nvSpPr>
            <p:cNvPr id="54" name="Freeform 22"/>
            <p:cNvSpPr>
              <a:spLocks noEditPoints="1"/>
            </p:cNvSpPr>
            <p:nvPr/>
          </p:nvSpPr>
          <p:spPr bwMode="auto">
            <a:xfrm>
              <a:off x="1454150" y="2998788"/>
              <a:ext cx="1025525" cy="1027112"/>
            </a:xfrm>
            <a:custGeom>
              <a:avLst/>
              <a:gdLst>
                <a:gd name="T0" fmla="*/ 137 w 273"/>
                <a:gd name="T1" fmla="*/ 273 h 273"/>
                <a:gd name="T2" fmla="*/ 0 w 273"/>
                <a:gd name="T3" fmla="*/ 136 h 273"/>
                <a:gd name="T4" fmla="*/ 137 w 273"/>
                <a:gd name="T5" fmla="*/ 0 h 273"/>
                <a:gd name="T6" fmla="*/ 273 w 273"/>
                <a:gd name="T7" fmla="*/ 136 h 273"/>
                <a:gd name="T8" fmla="*/ 137 w 273"/>
                <a:gd name="T9" fmla="*/ 273 h 273"/>
                <a:gd name="T10" fmla="*/ 137 w 273"/>
                <a:gd name="T11" fmla="*/ 91 h 273"/>
                <a:gd name="T12" fmla="*/ 91 w 273"/>
                <a:gd name="T13" fmla="*/ 136 h 273"/>
                <a:gd name="T14" fmla="*/ 137 w 273"/>
                <a:gd name="T15" fmla="*/ 182 h 273"/>
                <a:gd name="T16" fmla="*/ 182 w 273"/>
                <a:gd name="T17" fmla="*/ 136 h 273"/>
                <a:gd name="T18" fmla="*/ 137 w 273"/>
                <a:gd name="T19" fmla="*/ 9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73">
                  <a:moveTo>
                    <a:pt x="137" y="273"/>
                  </a:moveTo>
                  <a:cubicBezTo>
                    <a:pt x="61" y="273"/>
                    <a:pt x="0" y="212"/>
                    <a:pt x="0" y="136"/>
                  </a:cubicBezTo>
                  <a:cubicBezTo>
                    <a:pt x="0" y="61"/>
                    <a:pt x="61" y="0"/>
                    <a:pt x="137" y="0"/>
                  </a:cubicBezTo>
                  <a:cubicBezTo>
                    <a:pt x="212" y="0"/>
                    <a:pt x="273" y="61"/>
                    <a:pt x="273" y="136"/>
                  </a:cubicBezTo>
                  <a:cubicBezTo>
                    <a:pt x="273" y="212"/>
                    <a:pt x="212" y="273"/>
                    <a:pt x="137" y="273"/>
                  </a:cubicBezTo>
                  <a:close/>
                  <a:moveTo>
                    <a:pt x="137" y="91"/>
                  </a:moveTo>
                  <a:cubicBezTo>
                    <a:pt x="112" y="91"/>
                    <a:pt x="91" y="111"/>
                    <a:pt x="91" y="136"/>
                  </a:cubicBezTo>
                  <a:cubicBezTo>
                    <a:pt x="91" y="161"/>
                    <a:pt x="112" y="182"/>
                    <a:pt x="137" y="182"/>
                  </a:cubicBezTo>
                  <a:cubicBezTo>
                    <a:pt x="162" y="182"/>
                    <a:pt x="182" y="161"/>
                    <a:pt x="182" y="136"/>
                  </a:cubicBezTo>
                  <a:cubicBezTo>
                    <a:pt x="182" y="111"/>
                    <a:pt x="162" y="91"/>
                    <a:pt x="13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23"/>
            <p:cNvSpPr>
              <a:spLocks noEditPoints="1"/>
            </p:cNvSpPr>
            <p:nvPr/>
          </p:nvSpPr>
          <p:spPr bwMode="auto">
            <a:xfrm>
              <a:off x="3163888" y="2998788"/>
              <a:ext cx="1027113" cy="1027112"/>
            </a:xfrm>
            <a:custGeom>
              <a:avLst/>
              <a:gdLst>
                <a:gd name="T0" fmla="*/ 137 w 273"/>
                <a:gd name="T1" fmla="*/ 91 h 273"/>
                <a:gd name="T2" fmla="*/ 182 w 273"/>
                <a:gd name="T3" fmla="*/ 136 h 273"/>
                <a:gd name="T4" fmla="*/ 137 w 273"/>
                <a:gd name="T5" fmla="*/ 182 h 273"/>
                <a:gd name="T6" fmla="*/ 91 w 273"/>
                <a:gd name="T7" fmla="*/ 136 h 273"/>
                <a:gd name="T8" fmla="*/ 137 w 273"/>
                <a:gd name="T9" fmla="*/ 91 h 273"/>
                <a:gd name="T10" fmla="*/ 137 w 273"/>
                <a:gd name="T11" fmla="*/ 0 h 273"/>
                <a:gd name="T12" fmla="*/ 0 w 273"/>
                <a:gd name="T13" fmla="*/ 136 h 273"/>
                <a:gd name="T14" fmla="*/ 137 w 273"/>
                <a:gd name="T15" fmla="*/ 273 h 273"/>
                <a:gd name="T16" fmla="*/ 273 w 273"/>
                <a:gd name="T17" fmla="*/ 136 h 273"/>
                <a:gd name="T18" fmla="*/ 137 w 273"/>
                <a:gd name="T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73">
                  <a:moveTo>
                    <a:pt x="137" y="91"/>
                  </a:moveTo>
                  <a:cubicBezTo>
                    <a:pt x="162" y="91"/>
                    <a:pt x="182" y="111"/>
                    <a:pt x="182" y="136"/>
                  </a:cubicBezTo>
                  <a:cubicBezTo>
                    <a:pt x="182" y="161"/>
                    <a:pt x="162" y="182"/>
                    <a:pt x="137" y="182"/>
                  </a:cubicBezTo>
                  <a:cubicBezTo>
                    <a:pt x="112" y="182"/>
                    <a:pt x="91" y="161"/>
                    <a:pt x="91" y="136"/>
                  </a:cubicBezTo>
                  <a:cubicBezTo>
                    <a:pt x="91" y="111"/>
                    <a:pt x="112" y="91"/>
                    <a:pt x="137" y="91"/>
                  </a:cubicBezTo>
                  <a:moveTo>
                    <a:pt x="137" y="0"/>
                  </a:moveTo>
                  <a:cubicBezTo>
                    <a:pt x="62" y="0"/>
                    <a:pt x="0" y="61"/>
                    <a:pt x="0" y="136"/>
                  </a:cubicBezTo>
                  <a:cubicBezTo>
                    <a:pt x="0" y="212"/>
                    <a:pt x="62" y="273"/>
                    <a:pt x="137" y="273"/>
                  </a:cubicBezTo>
                  <a:cubicBezTo>
                    <a:pt x="212" y="273"/>
                    <a:pt x="273" y="212"/>
                    <a:pt x="273" y="136"/>
                  </a:cubicBezTo>
                  <a:cubicBezTo>
                    <a:pt x="273" y="61"/>
                    <a:pt x="212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3175" y="1588"/>
              <a:ext cx="4619625" cy="2738437"/>
            </a:xfrm>
            <a:custGeom>
              <a:avLst/>
              <a:gdLst>
                <a:gd name="T0" fmla="*/ 425 w 1229"/>
                <a:gd name="T1" fmla="*/ 638 h 728"/>
                <a:gd name="T2" fmla="*/ 295 w 1229"/>
                <a:gd name="T3" fmla="*/ 0 h 728"/>
                <a:gd name="T4" fmla="*/ 183 w 1229"/>
                <a:gd name="T5" fmla="*/ 0 h 728"/>
                <a:gd name="T6" fmla="*/ 45 w 1229"/>
                <a:gd name="T7" fmla="*/ 0 h 728"/>
                <a:gd name="T8" fmla="*/ 45 w 1229"/>
                <a:gd name="T9" fmla="*/ 0 h 728"/>
                <a:gd name="T10" fmla="*/ 0 w 1229"/>
                <a:gd name="T11" fmla="*/ 46 h 728"/>
                <a:gd name="T12" fmla="*/ 46 w 1229"/>
                <a:gd name="T13" fmla="*/ 91 h 728"/>
                <a:gd name="T14" fmla="*/ 48 w 1229"/>
                <a:gd name="T15" fmla="*/ 91 h 728"/>
                <a:gd name="T16" fmla="*/ 215 w 1229"/>
                <a:gd name="T17" fmla="*/ 91 h 728"/>
                <a:gd name="T18" fmla="*/ 345 w 1229"/>
                <a:gd name="T19" fmla="*/ 728 h 728"/>
                <a:gd name="T20" fmla="*/ 484 w 1229"/>
                <a:gd name="T21" fmla="*/ 728 h 728"/>
                <a:gd name="T22" fmla="*/ 1183 w 1229"/>
                <a:gd name="T23" fmla="*/ 728 h 728"/>
                <a:gd name="T24" fmla="*/ 1183 w 1229"/>
                <a:gd name="T25" fmla="*/ 728 h 728"/>
                <a:gd name="T26" fmla="*/ 1184 w 1229"/>
                <a:gd name="T27" fmla="*/ 728 h 728"/>
                <a:gd name="T28" fmla="*/ 1185 w 1229"/>
                <a:gd name="T29" fmla="*/ 728 h 728"/>
                <a:gd name="T30" fmla="*/ 1185 w 1229"/>
                <a:gd name="T31" fmla="*/ 728 h 728"/>
                <a:gd name="T32" fmla="*/ 1229 w 1229"/>
                <a:gd name="T33" fmla="*/ 683 h 728"/>
                <a:gd name="T34" fmla="*/ 1183 w 1229"/>
                <a:gd name="T35" fmla="*/ 637 h 728"/>
                <a:gd name="T36" fmla="*/ 425 w 1229"/>
                <a:gd name="T37" fmla="*/ 63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9" h="728">
                  <a:moveTo>
                    <a:pt x="425" y="638"/>
                  </a:moveTo>
                  <a:cubicBezTo>
                    <a:pt x="295" y="0"/>
                    <a:pt x="295" y="0"/>
                    <a:pt x="295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215" y="91"/>
                    <a:pt x="215" y="91"/>
                    <a:pt x="215" y="91"/>
                  </a:cubicBezTo>
                  <a:cubicBezTo>
                    <a:pt x="345" y="728"/>
                    <a:pt x="345" y="728"/>
                    <a:pt x="345" y="728"/>
                  </a:cubicBezTo>
                  <a:cubicBezTo>
                    <a:pt x="484" y="728"/>
                    <a:pt x="484" y="728"/>
                    <a:pt x="484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4" y="728"/>
                    <a:pt x="1184" y="728"/>
                    <a:pt x="1184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209" y="727"/>
                    <a:pt x="1229" y="708"/>
                    <a:pt x="1229" y="683"/>
                  </a:cubicBezTo>
                  <a:cubicBezTo>
                    <a:pt x="1229" y="658"/>
                    <a:pt x="1209" y="637"/>
                    <a:pt x="1183" y="637"/>
                  </a:cubicBezTo>
                  <a:lnTo>
                    <a:pt x="425" y="6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25"/>
            <p:cNvSpPr>
              <a:spLocks noEditPoints="1"/>
            </p:cNvSpPr>
            <p:nvPr/>
          </p:nvSpPr>
          <p:spPr bwMode="auto">
            <a:xfrm>
              <a:off x="1544638" y="344488"/>
              <a:ext cx="3421063" cy="1709737"/>
            </a:xfrm>
            <a:custGeom>
              <a:avLst/>
              <a:gdLst>
                <a:gd name="T0" fmla="*/ 773 w 910"/>
                <a:gd name="T1" fmla="*/ 364 h 455"/>
                <a:gd name="T2" fmla="*/ 136 w 910"/>
                <a:gd name="T3" fmla="*/ 364 h 455"/>
                <a:gd name="T4" fmla="*/ 91 w 910"/>
                <a:gd name="T5" fmla="*/ 410 h 455"/>
                <a:gd name="T6" fmla="*/ 136 w 910"/>
                <a:gd name="T7" fmla="*/ 455 h 455"/>
                <a:gd name="T8" fmla="*/ 773 w 910"/>
                <a:gd name="T9" fmla="*/ 455 h 455"/>
                <a:gd name="T10" fmla="*/ 819 w 910"/>
                <a:gd name="T11" fmla="*/ 410 h 455"/>
                <a:gd name="T12" fmla="*/ 773 w 910"/>
                <a:gd name="T13" fmla="*/ 364 h 455"/>
                <a:gd name="T14" fmla="*/ 819 w 910"/>
                <a:gd name="T15" fmla="*/ 182 h 455"/>
                <a:gd name="T16" fmla="*/ 91 w 910"/>
                <a:gd name="T17" fmla="*/ 182 h 455"/>
                <a:gd name="T18" fmla="*/ 45 w 910"/>
                <a:gd name="T19" fmla="*/ 228 h 455"/>
                <a:gd name="T20" fmla="*/ 91 w 910"/>
                <a:gd name="T21" fmla="*/ 273 h 455"/>
                <a:gd name="T22" fmla="*/ 819 w 910"/>
                <a:gd name="T23" fmla="*/ 273 h 455"/>
                <a:gd name="T24" fmla="*/ 864 w 910"/>
                <a:gd name="T25" fmla="*/ 228 h 455"/>
                <a:gd name="T26" fmla="*/ 819 w 910"/>
                <a:gd name="T27" fmla="*/ 182 h 455"/>
                <a:gd name="T28" fmla="*/ 864 w 910"/>
                <a:gd name="T29" fmla="*/ 0 h 455"/>
                <a:gd name="T30" fmla="*/ 45 w 910"/>
                <a:gd name="T31" fmla="*/ 0 h 455"/>
                <a:gd name="T32" fmla="*/ 0 w 910"/>
                <a:gd name="T33" fmla="*/ 46 h 455"/>
                <a:gd name="T34" fmla="*/ 45 w 910"/>
                <a:gd name="T35" fmla="*/ 91 h 455"/>
                <a:gd name="T36" fmla="*/ 864 w 910"/>
                <a:gd name="T37" fmla="*/ 91 h 455"/>
                <a:gd name="T38" fmla="*/ 910 w 910"/>
                <a:gd name="T39" fmla="*/ 46 h 455"/>
                <a:gd name="T40" fmla="*/ 864 w 910"/>
                <a:gd name="T4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0" h="455">
                  <a:moveTo>
                    <a:pt x="773" y="364"/>
                  </a:moveTo>
                  <a:cubicBezTo>
                    <a:pt x="136" y="364"/>
                    <a:pt x="136" y="364"/>
                    <a:pt x="136" y="364"/>
                  </a:cubicBezTo>
                  <a:cubicBezTo>
                    <a:pt x="111" y="364"/>
                    <a:pt x="91" y="385"/>
                    <a:pt x="91" y="410"/>
                  </a:cubicBezTo>
                  <a:cubicBezTo>
                    <a:pt x="91" y="435"/>
                    <a:pt x="111" y="455"/>
                    <a:pt x="136" y="455"/>
                  </a:cubicBezTo>
                  <a:cubicBezTo>
                    <a:pt x="773" y="455"/>
                    <a:pt x="773" y="455"/>
                    <a:pt x="773" y="455"/>
                  </a:cubicBezTo>
                  <a:cubicBezTo>
                    <a:pt x="799" y="455"/>
                    <a:pt x="819" y="435"/>
                    <a:pt x="819" y="410"/>
                  </a:cubicBezTo>
                  <a:cubicBezTo>
                    <a:pt x="819" y="385"/>
                    <a:pt x="799" y="364"/>
                    <a:pt x="773" y="364"/>
                  </a:cubicBezTo>
                  <a:close/>
                  <a:moveTo>
                    <a:pt x="819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66" y="182"/>
                    <a:pt x="45" y="203"/>
                    <a:pt x="45" y="228"/>
                  </a:cubicBezTo>
                  <a:cubicBezTo>
                    <a:pt x="45" y="253"/>
                    <a:pt x="66" y="273"/>
                    <a:pt x="91" y="273"/>
                  </a:cubicBezTo>
                  <a:cubicBezTo>
                    <a:pt x="819" y="273"/>
                    <a:pt x="819" y="273"/>
                    <a:pt x="819" y="273"/>
                  </a:cubicBezTo>
                  <a:cubicBezTo>
                    <a:pt x="844" y="273"/>
                    <a:pt x="864" y="253"/>
                    <a:pt x="864" y="228"/>
                  </a:cubicBezTo>
                  <a:cubicBezTo>
                    <a:pt x="864" y="203"/>
                    <a:pt x="844" y="182"/>
                    <a:pt x="819" y="182"/>
                  </a:cubicBezTo>
                  <a:close/>
                  <a:moveTo>
                    <a:pt x="86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5" y="91"/>
                  </a:cubicBezTo>
                  <a:cubicBezTo>
                    <a:pt x="864" y="91"/>
                    <a:pt x="864" y="91"/>
                    <a:pt x="864" y="91"/>
                  </a:cubicBezTo>
                  <a:cubicBezTo>
                    <a:pt x="890" y="91"/>
                    <a:pt x="910" y="71"/>
                    <a:pt x="910" y="46"/>
                  </a:cubicBezTo>
                  <a:cubicBezTo>
                    <a:pt x="910" y="21"/>
                    <a:pt x="890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2932869" y="3310272"/>
            <a:ext cx="270719" cy="468000"/>
            <a:chOff x="3221038" y="2303463"/>
            <a:chExt cx="1603375" cy="2771776"/>
          </a:xfrm>
          <a:solidFill>
            <a:schemeClr val="accent2"/>
          </a:solidFill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3446463" y="2303463"/>
              <a:ext cx="885825" cy="477838"/>
            </a:xfrm>
            <a:custGeom>
              <a:avLst/>
              <a:gdLst>
                <a:gd name="T0" fmla="*/ 231 w 236"/>
                <a:gd name="T1" fmla="*/ 33 h 127"/>
                <a:gd name="T2" fmla="*/ 203 w 236"/>
                <a:gd name="T3" fmla="*/ 80 h 127"/>
                <a:gd name="T4" fmla="*/ 54 w 236"/>
                <a:gd name="T5" fmla="*/ 121 h 127"/>
                <a:gd name="T6" fmla="*/ 6 w 236"/>
                <a:gd name="T7" fmla="*/ 94 h 127"/>
                <a:gd name="T8" fmla="*/ 6 w 236"/>
                <a:gd name="T9" fmla="*/ 94 h 127"/>
                <a:gd name="T10" fmla="*/ 33 w 236"/>
                <a:gd name="T11" fmla="*/ 47 h 127"/>
                <a:gd name="T12" fmla="*/ 183 w 236"/>
                <a:gd name="T13" fmla="*/ 5 h 127"/>
                <a:gd name="T14" fmla="*/ 231 w 236"/>
                <a:gd name="T15" fmla="*/ 3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127">
                  <a:moveTo>
                    <a:pt x="231" y="33"/>
                  </a:moveTo>
                  <a:cubicBezTo>
                    <a:pt x="236" y="53"/>
                    <a:pt x="224" y="75"/>
                    <a:pt x="203" y="80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33" y="127"/>
                    <a:pt x="12" y="115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0" y="74"/>
                    <a:pt x="12" y="52"/>
                    <a:pt x="33" y="47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204" y="0"/>
                    <a:pt x="225" y="12"/>
                    <a:pt x="23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3221038" y="2709863"/>
              <a:ext cx="1589088" cy="674688"/>
            </a:xfrm>
            <a:custGeom>
              <a:avLst/>
              <a:gdLst>
                <a:gd name="T0" fmla="*/ 417 w 423"/>
                <a:gd name="T1" fmla="*/ 33 h 179"/>
                <a:gd name="T2" fmla="*/ 390 w 423"/>
                <a:gd name="T3" fmla="*/ 81 h 179"/>
                <a:gd name="T4" fmla="*/ 53 w 423"/>
                <a:gd name="T5" fmla="*/ 173 h 179"/>
                <a:gd name="T6" fmla="*/ 5 w 423"/>
                <a:gd name="T7" fmla="*/ 146 h 179"/>
                <a:gd name="T8" fmla="*/ 5 w 423"/>
                <a:gd name="T9" fmla="*/ 146 h 179"/>
                <a:gd name="T10" fmla="*/ 33 w 423"/>
                <a:gd name="T11" fmla="*/ 98 h 179"/>
                <a:gd name="T12" fmla="*/ 370 w 423"/>
                <a:gd name="T13" fmla="*/ 6 h 179"/>
                <a:gd name="T14" fmla="*/ 417 w 423"/>
                <a:gd name="T15" fmla="*/ 3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179">
                  <a:moveTo>
                    <a:pt x="417" y="33"/>
                  </a:moveTo>
                  <a:cubicBezTo>
                    <a:pt x="423" y="54"/>
                    <a:pt x="411" y="75"/>
                    <a:pt x="390" y="81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32" y="179"/>
                    <a:pt x="11" y="167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0" y="126"/>
                    <a:pt x="12" y="104"/>
                    <a:pt x="33" y="98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90" y="0"/>
                    <a:pt x="412" y="12"/>
                    <a:pt x="41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3606800" y="4291013"/>
              <a:ext cx="879475" cy="557213"/>
            </a:xfrm>
            <a:custGeom>
              <a:avLst/>
              <a:gdLst>
                <a:gd name="T0" fmla="*/ 183 w 234"/>
                <a:gd name="T1" fmla="*/ 0 h 148"/>
                <a:gd name="T2" fmla="*/ 57 w 234"/>
                <a:gd name="T3" fmla="*/ 0 h 148"/>
                <a:gd name="T4" fmla="*/ 0 w 234"/>
                <a:gd name="T5" fmla="*/ 64 h 148"/>
                <a:gd name="T6" fmla="*/ 0 w 234"/>
                <a:gd name="T7" fmla="*/ 86 h 148"/>
                <a:gd name="T8" fmla="*/ 52 w 234"/>
                <a:gd name="T9" fmla="*/ 148 h 148"/>
                <a:gd name="T10" fmla="*/ 171 w 234"/>
                <a:gd name="T11" fmla="*/ 148 h 148"/>
                <a:gd name="T12" fmla="*/ 233 w 234"/>
                <a:gd name="T13" fmla="*/ 84 h 148"/>
                <a:gd name="T14" fmla="*/ 233 w 234"/>
                <a:gd name="T15" fmla="*/ 62 h 148"/>
                <a:gd name="T16" fmla="*/ 183 w 234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148">
                  <a:moveTo>
                    <a:pt x="183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5" y="3"/>
                    <a:pt x="0" y="31"/>
                    <a:pt x="0" y="6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117"/>
                    <a:pt x="23" y="143"/>
                    <a:pt x="52" y="148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206" y="148"/>
                    <a:pt x="234" y="119"/>
                    <a:pt x="233" y="84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3" y="31"/>
                    <a:pt x="211" y="6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3757613" y="4930776"/>
              <a:ext cx="582613" cy="144463"/>
            </a:xfrm>
            <a:custGeom>
              <a:avLst/>
              <a:gdLst>
                <a:gd name="T0" fmla="*/ 0 w 155"/>
                <a:gd name="T1" fmla="*/ 0 h 38"/>
                <a:gd name="T2" fmla="*/ 31 w 155"/>
                <a:gd name="T3" fmla="*/ 38 h 38"/>
                <a:gd name="T4" fmla="*/ 117 w 155"/>
                <a:gd name="T5" fmla="*/ 38 h 38"/>
                <a:gd name="T6" fmla="*/ 155 w 155"/>
                <a:gd name="T7" fmla="*/ 0 h 38"/>
                <a:gd name="T8" fmla="*/ 0 w 15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38">
                  <a:moveTo>
                    <a:pt x="0" y="0"/>
                  </a:moveTo>
                  <a:cubicBezTo>
                    <a:pt x="0" y="19"/>
                    <a:pt x="13" y="34"/>
                    <a:pt x="31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38" y="37"/>
                    <a:pt x="155" y="21"/>
                    <a:pt x="15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3232150" y="3313113"/>
              <a:ext cx="1592263" cy="911225"/>
            </a:xfrm>
            <a:custGeom>
              <a:avLst/>
              <a:gdLst>
                <a:gd name="T0" fmla="*/ 29 w 424"/>
                <a:gd name="T1" fmla="*/ 172 h 242"/>
                <a:gd name="T2" fmla="*/ 30 w 424"/>
                <a:gd name="T3" fmla="*/ 172 h 242"/>
                <a:gd name="T4" fmla="*/ 157 w 424"/>
                <a:gd name="T5" fmla="*/ 242 h 242"/>
                <a:gd name="T6" fmla="*/ 261 w 424"/>
                <a:gd name="T7" fmla="*/ 242 h 242"/>
                <a:gd name="T8" fmla="*/ 269 w 424"/>
                <a:gd name="T9" fmla="*/ 242 h 242"/>
                <a:gd name="T10" fmla="*/ 271 w 424"/>
                <a:gd name="T11" fmla="*/ 242 h 242"/>
                <a:gd name="T12" fmla="*/ 282 w 424"/>
                <a:gd name="T13" fmla="*/ 242 h 242"/>
                <a:gd name="T14" fmla="*/ 363 w 424"/>
                <a:gd name="T15" fmla="*/ 202 h 242"/>
                <a:gd name="T16" fmla="*/ 381 w 424"/>
                <a:gd name="T17" fmla="*/ 146 h 242"/>
                <a:gd name="T18" fmla="*/ 324 w 424"/>
                <a:gd name="T19" fmla="*/ 135 h 242"/>
                <a:gd name="T20" fmla="*/ 218 w 424"/>
                <a:gd name="T21" fmla="*/ 187 h 242"/>
                <a:gd name="T22" fmla="*/ 148 w 424"/>
                <a:gd name="T23" fmla="*/ 147 h 242"/>
                <a:gd name="T24" fmla="*/ 391 w 424"/>
                <a:gd name="T25" fmla="*/ 81 h 242"/>
                <a:gd name="T26" fmla="*/ 418 w 424"/>
                <a:gd name="T27" fmla="*/ 33 h 242"/>
                <a:gd name="T28" fmla="*/ 370 w 424"/>
                <a:gd name="T29" fmla="*/ 6 h 242"/>
                <a:gd name="T30" fmla="*/ 33 w 424"/>
                <a:gd name="T31" fmla="*/ 99 h 242"/>
                <a:gd name="T32" fmla="*/ 6 w 424"/>
                <a:gd name="T33" fmla="*/ 146 h 242"/>
                <a:gd name="T34" fmla="*/ 29 w 424"/>
                <a:gd name="T35" fmla="*/ 17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4" h="242">
                  <a:moveTo>
                    <a:pt x="29" y="172"/>
                  </a:moveTo>
                  <a:cubicBezTo>
                    <a:pt x="29" y="172"/>
                    <a:pt x="29" y="172"/>
                    <a:pt x="30" y="172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261" y="242"/>
                    <a:pt x="261" y="242"/>
                    <a:pt x="261" y="242"/>
                  </a:cubicBezTo>
                  <a:cubicBezTo>
                    <a:pt x="269" y="242"/>
                    <a:pt x="269" y="242"/>
                    <a:pt x="269" y="242"/>
                  </a:cubicBezTo>
                  <a:cubicBezTo>
                    <a:pt x="269" y="242"/>
                    <a:pt x="270" y="242"/>
                    <a:pt x="271" y="242"/>
                  </a:cubicBezTo>
                  <a:cubicBezTo>
                    <a:pt x="282" y="242"/>
                    <a:pt x="282" y="242"/>
                    <a:pt x="282" y="242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84" y="190"/>
                    <a:pt x="392" y="165"/>
                    <a:pt x="381" y="146"/>
                  </a:cubicBezTo>
                  <a:cubicBezTo>
                    <a:pt x="370" y="128"/>
                    <a:pt x="345" y="123"/>
                    <a:pt x="324" y="135"/>
                  </a:cubicBezTo>
                  <a:cubicBezTo>
                    <a:pt x="218" y="187"/>
                    <a:pt x="218" y="187"/>
                    <a:pt x="218" y="187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391" y="81"/>
                    <a:pt x="391" y="81"/>
                    <a:pt x="391" y="81"/>
                  </a:cubicBezTo>
                  <a:cubicBezTo>
                    <a:pt x="412" y="75"/>
                    <a:pt x="424" y="54"/>
                    <a:pt x="418" y="33"/>
                  </a:cubicBezTo>
                  <a:cubicBezTo>
                    <a:pt x="412" y="12"/>
                    <a:pt x="391" y="0"/>
                    <a:pt x="370" y="6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12" y="104"/>
                    <a:pt x="0" y="126"/>
                    <a:pt x="6" y="146"/>
                  </a:cubicBezTo>
                  <a:cubicBezTo>
                    <a:pt x="9" y="159"/>
                    <a:pt x="18" y="168"/>
                    <a:pt x="29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4414427" y="3328560"/>
            <a:ext cx="345050" cy="468000"/>
            <a:chOff x="5182125" y="2953304"/>
            <a:chExt cx="276225" cy="374650"/>
          </a:xfrm>
          <a:solidFill>
            <a:srgbClr val="92D050"/>
          </a:solidFill>
        </p:grpSpPr>
        <p:sp>
          <p:nvSpPr>
            <p:cNvPr id="65" name="Freeform 36"/>
            <p:cNvSpPr>
              <a:spLocks noEditPoints="1"/>
            </p:cNvSpPr>
            <p:nvPr/>
          </p:nvSpPr>
          <p:spPr bwMode="auto">
            <a:xfrm>
              <a:off x="5182125" y="2953304"/>
              <a:ext cx="276225" cy="280988"/>
            </a:xfrm>
            <a:custGeom>
              <a:avLst/>
              <a:gdLst>
                <a:gd name="T0" fmla="*/ 46 w 47"/>
                <a:gd name="T1" fmla="*/ 39 h 48"/>
                <a:gd name="T2" fmla="*/ 40 w 47"/>
                <a:gd name="T3" fmla="*/ 7 h 48"/>
                <a:gd name="T4" fmla="*/ 31 w 47"/>
                <a:gd name="T5" fmla="*/ 0 h 48"/>
                <a:gd name="T6" fmla="*/ 15 w 47"/>
                <a:gd name="T7" fmla="*/ 0 h 48"/>
                <a:gd name="T8" fmla="*/ 7 w 47"/>
                <a:gd name="T9" fmla="*/ 7 h 48"/>
                <a:gd name="T10" fmla="*/ 0 w 47"/>
                <a:gd name="T11" fmla="*/ 39 h 48"/>
                <a:gd name="T12" fmla="*/ 2 w 47"/>
                <a:gd name="T13" fmla="*/ 45 h 48"/>
                <a:gd name="T14" fmla="*/ 7 w 47"/>
                <a:gd name="T15" fmla="*/ 48 h 48"/>
                <a:gd name="T16" fmla="*/ 12 w 47"/>
                <a:gd name="T17" fmla="*/ 48 h 48"/>
                <a:gd name="T18" fmla="*/ 18 w 47"/>
                <a:gd name="T19" fmla="*/ 48 h 48"/>
                <a:gd name="T20" fmla="*/ 28 w 47"/>
                <a:gd name="T21" fmla="*/ 48 h 48"/>
                <a:gd name="T22" fmla="*/ 35 w 47"/>
                <a:gd name="T23" fmla="*/ 48 h 48"/>
                <a:gd name="T24" fmla="*/ 39 w 47"/>
                <a:gd name="T25" fmla="*/ 48 h 48"/>
                <a:gd name="T26" fmla="*/ 45 w 47"/>
                <a:gd name="T27" fmla="*/ 45 h 48"/>
                <a:gd name="T28" fmla="*/ 46 w 47"/>
                <a:gd name="T29" fmla="*/ 39 h 48"/>
                <a:gd name="T30" fmla="*/ 19 w 47"/>
                <a:gd name="T31" fmla="*/ 4 h 48"/>
                <a:gd name="T32" fmla="*/ 27 w 47"/>
                <a:gd name="T33" fmla="*/ 4 h 48"/>
                <a:gd name="T34" fmla="*/ 27 w 47"/>
                <a:gd name="T35" fmla="*/ 8 h 48"/>
                <a:gd name="T36" fmla="*/ 19 w 47"/>
                <a:gd name="T37" fmla="*/ 8 h 48"/>
                <a:gd name="T38" fmla="*/ 19 w 47"/>
                <a:gd name="T39" fmla="*/ 4 h 48"/>
                <a:gd name="T40" fmla="*/ 7 w 47"/>
                <a:gd name="T41" fmla="*/ 24 h 48"/>
                <a:gd name="T42" fmla="*/ 10 w 47"/>
                <a:gd name="T43" fmla="*/ 12 h 48"/>
                <a:gd name="T44" fmla="*/ 37 w 47"/>
                <a:gd name="T45" fmla="*/ 12 h 48"/>
                <a:gd name="T46" fmla="*/ 39 w 47"/>
                <a:gd name="T47" fmla="*/ 24 h 48"/>
                <a:gd name="T48" fmla="*/ 41 w 47"/>
                <a:gd name="T49" fmla="*/ 32 h 48"/>
                <a:gd name="T50" fmla="*/ 6 w 47"/>
                <a:gd name="T51" fmla="*/ 32 h 48"/>
                <a:gd name="T52" fmla="*/ 7 w 47"/>
                <a:gd name="T53" fmla="*/ 24 h 48"/>
                <a:gd name="T54" fmla="*/ 15 w 47"/>
                <a:gd name="T55" fmla="*/ 44 h 48"/>
                <a:gd name="T56" fmla="*/ 11 w 47"/>
                <a:gd name="T57" fmla="*/ 40 h 48"/>
                <a:gd name="T58" fmla="*/ 15 w 47"/>
                <a:gd name="T59" fmla="*/ 36 h 48"/>
                <a:gd name="T60" fmla="*/ 19 w 47"/>
                <a:gd name="T61" fmla="*/ 40 h 48"/>
                <a:gd name="T62" fmla="*/ 15 w 47"/>
                <a:gd name="T63" fmla="*/ 44 h 48"/>
                <a:gd name="T64" fmla="*/ 31 w 47"/>
                <a:gd name="T65" fmla="*/ 44 h 48"/>
                <a:gd name="T66" fmla="*/ 27 w 47"/>
                <a:gd name="T67" fmla="*/ 40 h 48"/>
                <a:gd name="T68" fmla="*/ 31 w 47"/>
                <a:gd name="T69" fmla="*/ 36 h 48"/>
                <a:gd name="T70" fmla="*/ 35 w 47"/>
                <a:gd name="T71" fmla="*/ 40 h 48"/>
                <a:gd name="T72" fmla="*/ 31 w 47"/>
                <a:gd name="T7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48">
                  <a:moveTo>
                    <a:pt x="46" y="39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39" y="3"/>
                    <a:pt x="35" y="0"/>
                    <a:pt x="3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0" y="44"/>
                    <a:pt x="2" y="45"/>
                  </a:cubicBezTo>
                  <a:cubicBezTo>
                    <a:pt x="3" y="47"/>
                    <a:pt x="5" y="48"/>
                    <a:pt x="7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48"/>
                    <a:pt x="44" y="47"/>
                    <a:pt x="45" y="45"/>
                  </a:cubicBezTo>
                  <a:cubicBezTo>
                    <a:pt x="46" y="44"/>
                    <a:pt x="47" y="41"/>
                    <a:pt x="46" y="39"/>
                  </a:cubicBezTo>
                  <a:close/>
                  <a:moveTo>
                    <a:pt x="19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9" y="4"/>
                  </a:lnTo>
                  <a:close/>
                  <a:moveTo>
                    <a:pt x="7" y="24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24"/>
                  </a:lnTo>
                  <a:close/>
                  <a:moveTo>
                    <a:pt x="15" y="44"/>
                  </a:moveTo>
                  <a:cubicBezTo>
                    <a:pt x="13" y="44"/>
                    <a:pt x="11" y="42"/>
                    <a:pt x="11" y="40"/>
                  </a:cubicBezTo>
                  <a:cubicBezTo>
                    <a:pt x="11" y="38"/>
                    <a:pt x="13" y="36"/>
                    <a:pt x="15" y="36"/>
                  </a:cubicBezTo>
                  <a:cubicBezTo>
                    <a:pt x="18" y="36"/>
                    <a:pt x="19" y="38"/>
                    <a:pt x="19" y="40"/>
                  </a:cubicBezTo>
                  <a:cubicBezTo>
                    <a:pt x="19" y="42"/>
                    <a:pt x="18" y="44"/>
                    <a:pt x="15" y="44"/>
                  </a:cubicBezTo>
                  <a:close/>
                  <a:moveTo>
                    <a:pt x="31" y="44"/>
                  </a:moveTo>
                  <a:cubicBezTo>
                    <a:pt x="29" y="44"/>
                    <a:pt x="27" y="42"/>
                    <a:pt x="27" y="40"/>
                  </a:cubicBezTo>
                  <a:cubicBezTo>
                    <a:pt x="27" y="38"/>
                    <a:pt x="29" y="36"/>
                    <a:pt x="31" y="36"/>
                  </a:cubicBezTo>
                  <a:cubicBezTo>
                    <a:pt x="34" y="36"/>
                    <a:pt x="35" y="38"/>
                    <a:pt x="35" y="40"/>
                  </a:cubicBezTo>
                  <a:cubicBezTo>
                    <a:pt x="35" y="42"/>
                    <a:pt x="34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37"/>
            <p:cNvSpPr>
              <a:spLocks/>
            </p:cNvSpPr>
            <p:nvPr/>
          </p:nvSpPr>
          <p:spPr bwMode="auto">
            <a:xfrm>
              <a:off x="5210700" y="3258104"/>
              <a:ext cx="217488" cy="69850"/>
            </a:xfrm>
            <a:custGeom>
              <a:avLst/>
              <a:gdLst>
                <a:gd name="T0" fmla="*/ 93 w 137"/>
                <a:gd name="T1" fmla="*/ 0 h 44"/>
                <a:gd name="T2" fmla="*/ 100 w 137"/>
                <a:gd name="T3" fmla="*/ 15 h 44"/>
                <a:gd name="T4" fmla="*/ 37 w 137"/>
                <a:gd name="T5" fmla="*/ 15 h 44"/>
                <a:gd name="T6" fmla="*/ 45 w 137"/>
                <a:gd name="T7" fmla="*/ 0 h 44"/>
                <a:gd name="T8" fmla="*/ 19 w 137"/>
                <a:gd name="T9" fmla="*/ 0 h 44"/>
                <a:gd name="T10" fmla="*/ 0 w 137"/>
                <a:gd name="T11" fmla="*/ 44 h 44"/>
                <a:gd name="T12" fmla="*/ 23 w 137"/>
                <a:gd name="T13" fmla="*/ 44 h 44"/>
                <a:gd name="T14" fmla="*/ 30 w 137"/>
                <a:gd name="T15" fmla="*/ 30 h 44"/>
                <a:gd name="T16" fmla="*/ 108 w 137"/>
                <a:gd name="T17" fmla="*/ 30 h 44"/>
                <a:gd name="T18" fmla="*/ 111 w 137"/>
                <a:gd name="T19" fmla="*/ 44 h 44"/>
                <a:gd name="T20" fmla="*/ 137 w 137"/>
                <a:gd name="T21" fmla="*/ 44 h 44"/>
                <a:gd name="T22" fmla="*/ 115 w 137"/>
                <a:gd name="T23" fmla="*/ 0 h 44"/>
                <a:gd name="T24" fmla="*/ 93 w 137"/>
                <a:gd name="T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44">
                  <a:moveTo>
                    <a:pt x="93" y="0"/>
                  </a:moveTo>
                  <a:lnTo>
                    <a:pt x="100" y="15"/>
                  </a:lnTo>
                  <a:lnTo>
                    <a:pt x="37" y="15"/>
                  </a:lnTo>
                  <a:lnTo>
                    <a:pt x="45" y="0"/>
                  </a:lnTo>
                  <a:lnTo>
                    <a:pt x="19" y="0"/>
                  </a:lnTo>
                  <a:lnTo>
                    <a:pt x="0" y="44"/>
                  </a:lnTo>
                  <a:lnTo>
                    <a:pt x="23" y="44"/>
                  </a:lnTo>
                  <a:lnTo>
                    <a:pt x="30" y="30"/>
                  </a:lnTo>
                  <a:lnTo>
                    <a:pt x="108" y="30"/>
                  </a:lnTo>
                  <a:lnTo>
                    <a:pt x="111" y="44"/>
                  </a:lnTo>
                  <a:lnTo>
                    <a:pt x="137" y="44"/>
                  </a:lnTo>
                  <a:lnTo>
                    <a:pt x="115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868688" y="3349422"/>
            <a:ext cx="484187" cy="481013"/>
            <a:chOff x="4195763" y="3868738"/>
            <a:chExt cx="484187" cy="481013"/>
          </a:xfrm>
          <a:solidFill>
            <a:srgbClr val="FFC000"/>
          </a:solidFill>
        </p:grpSpPr>
        <p:sp>
          <p:nvSpPr>
            <p:cNvPr id="68" name="Freeform 38"/>
            <p:cNvSpPr>
              <a:spLocks noEditPoints="1"/>
            </p:cNvSpPr>
            <p:nvPr/>
          </p:nvSpPr>
          <p:spPr bwMode="auto">
            <a:xfrm>
              <a:off x="4195763" y="3913188"/>
              <a:ext cx="442912" cy="436563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39"/>
            <p:cNvSpPr>
              <a:spLocks noEditPoints="1"/>
            </p:cNvSpPr>
            <p:nvPr/>
          </p:nvSpPr>
          <p:spPr bwMode="auto">
            <a:xfrm>
              <a:off x="4410075" y="4110038"/>
              <a:ext cx="74612" cy="74613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40"/>
            <p:cNvSpPr>
              <a:spLocks noEditPoints="1"/>
            </p:cNvSpPr>
            <p:nvPr/>
          </p:nvSpPr>
          <p:spPr bwMode="auto">
            <a:xfrm>
              <a:off x="4605338" y="3868738"/>
              <a:ext cx="74612" cy="74613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41"/>
            <p:cNvSpPr>
              <a:spLocks noEditPoints="1"/>
            </p:cNvSpPr>
            <p:nvPr/>
          </p:nvSpPr>
          <p:spPr bwMode="auto">
            <a:xfrm>
              <a:off x="4319588" y="4094163"/>
              <a:ext cx="60325" cy="60325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Oval 42"/>
            <p:cNvSpPr>
              <a:spLocks noChangeArrowheads="1"/>
            </p:cNvSpPr>
            <p:nvPr/>
          </p:nvSpPr>
          <p:spPr bwMode="auto">
            <a:xfrm>
              <a:off x="4379913" y="4198938"/>
              <a:ext cx="30162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Oval 43"/>
            <p:cNvSpPr>
              <a:spLocks noChangeArrowheads="1"/>
            </p:cNvSpPr>
            <p:nvPr/>
          </p:nvSpPr>
          <p:spPr bwMode="auto">
            <a:xfrm>
              <a:off x="4619625" y="3973513"/>
              <a:ext cx="30162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80" name="Freeform 70"/>
          <p:cNvSpPr>
            <a:spLocks noEditPoints="1"/>
          </p:cNvSpPr>
          <p:nvPr/>
        </p:nvSpPr>
        <p:spPr bwMode="auto">
          <a:xfrm>
            <a:off x="7381374" y="3435850"/>
            <a:ext cx="366713" cy="366713"/>
          </a:xfrm>
          <a:custGeom>
            <a:avLst/>
            <a:gdLst>
              <a:gd name="T0" fmla="*/ 188 w 231"/>
              <a:gd name="T1" fmla="*/ 145 h 231"/>
              <a:gd name="T2" fmla="*/ 188 w 231"/>
              <a:gd name="T3" fmla="*/ 101 h 231"/>
              <a:gd name="T4" fmla="*/ 130 w 231"/>
              <a:gd name="T5" fmla="*/ 101 h 231"/>
              <a:gd name="T6" fmla="*/ 130 w 231"/>
              <a:gd name="T7" fmla="*/ 87 h 231"/>
              <a:gd name="T8" fmla="*/ 173 w 231"/>
              <a:gd name="T9" fmla="*/ 87 h 231"/>
              <a:gd name="T10" fmla="*/ 173 w 231"/>
              <a:gd name="T11" fmla="*/ 0 h 231"/>
              <a:gd name="T12" fmla="*/ 72 w 231"/>
              <a:gd name="T13" fmla="*/ 0 h 231"/>
              <a:gd name="T14" fmla="*/ 72 w 231"/>
              <a:gd name="T15" fmla="*/ 87 h 231"/>
              <a:gd name="T16" fmla="*/ 115 w 231"/>
              <a:gd name="T17" fmla="*/ 87 h 231"/>
              <a:gd name="T18" fmla="*/ 115 w 231"/>
              <a:gd name="T19" fmla="*/ 101 h 231"/>
              <a:gd name="T20" fmla="*/ 43 w 231"/>
              <a:gd name="T21" fmla="*/ 101 h 231"/>
              <a:gd name="T22" fmla="*/ 43 w 231"/>
              <a:gd name="T23" fmla="*/ 145 h 231"/>
              <a:gd name="T24" fmla="*/ 0 w 231"/>
              <a:gd name="T25" fmla="*/ 145 h 231"/>
              <a:gd name="T26" fmla="*/ 0 w 231"/>
              <a:gd name="T27" fmla="*/ 231 h 231"/>
              <a:gd name="T28" fmla="*/ 101 w 231"/>
              <a:gd name="T29" fmla="*/ 231 h 231"/>
              <a:gd name="T30" fmla="*/ 101 w 231"/>
              <a:gd name="T31" fmla="*/ 145 h 231"/>
              <a:gd name="T32" fmla="*/ 58 w 231"/>
              <a:gd name="T33" fmla="*/ 145 h 231"/>
              <a:gd name="T34" fmla="*/ 58 w 231"/>
              <a:gd name="T35" fmla="*/ 116 h 231"/>
              <a:gd name="T36" fmla="*/ 173 w 231"/>
              <a:gd name="T37" fmla="*/ 116 h 231"/>
              <a:gd name="T38" fmla="*/ 173 w 231"/>
              <a:gd name="T39" fmla="*/ 145 h 231"/>
              <a:gd name="T40" fmla="*/ 130 w 231"/>
              <a:gd name="T41" fmla="*/ 145 h 231"/>
              <a:gd name="T42" fmla="*/ 130 w 231"/>
              <a:gd name="T43" fmla="*/ 231 h 231"/>
              <a:gd name="T44" fmla="*/ 231 w 231"/>
              <a:gd name="T45" fmla="*/ 231 h 231"/>
              <a:gd name="T46" fmla="*/ 231 w 231"/>
              <a:gd name="T47" fmla="*/ 145 h 231"/>
              <a:gd name="T48" fmla="*/ 188 w 231"/>
              <a:gd name="T49" fmla="*/ 145 h 231"/>
              <a:gd name="T50" fmla="*/ 87 w 231"/>
              <a:gd name="T51" fmla="*/ 159 h 231"/>
              <a:gd name="T52" fmla="*/ 87 w 231"/>
              <a:gd name="T53" fmla="*/ 173 h 231"/>
              <a:gd name="T54" fmla="*/ 14 w 231"/>
              <a:gd name="T55" fmla="*/ 173 h 231"/>
              <a:gd name="T56" fmla="*/ 14 w 231"/>
              <a:gd name="T57" fmla="*/ 159 h 231"/>
              <a:gd name="T58" fmla="*/ 87 w 231"/>
              <a:gd name="T59" fmla="*/ 159 h 231"/>
              <a:gd name="T60" fmla="*/ 87 w 231"/>
              <a:gd name="T61" fmla="*/ 29 h 231"/>
              <a:gd name="T62" fmla="*/ 87 w 231"/>
              <a:gd name="T63" fmla="*/ 15 h 231"/>
              <a:gd name="T64" fmla="*/ 159 w 231"/>
              <a:gd name="T65" fmla="*/ 15 h 231"/>
              <a:gd name="T66" fmla="*/ 159 w 231"/>
              <a:gd name="T67" fmla="*/ 29 h 231"/>
              <a:gd name="T68" fmla="*/ 87 w 231"/>
              <a:gd name="T69" fmla="*/ 29 h 231"/>
              <a:gd name="T70" fmla="*/ 217 w 231"/>
              <a:gd name="T71" fmla="*/ 173 h 231"/>
              <a:gd name="T72" fmla="*/ 144 w 231"/>
              <a:gd name="T73" fmla="*/ 173 h 231"/>
              <a:gd name="T74" fmla="*/ 144 w 231"/>
              <a:gd name="T75" fmla="*/ 159 h 231"/>
              <a:gd name="T76" fmla="*/ 217 w 231"/>
              <a:gd name="T77" fmla="*/ 159 h 231"/>
              <a:gd name="T78" fmla="*/ 217 w 231"/>
              <a:gd name="T79" fmla="*/ 17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1" h="231">
                <a:moveTo>
                  <a:pt x="188" y="145"/>
                </a:moveTo>
                <a:lnTo>
                  <a:pt x="188" y="101"/>
                </a:lnTo>
                <a:lnTo>
                  <a:pt x="130" y="101"/>
                </a:lnTo>
                <a:lnTo>
                  <a:pt x="130" y="87"/>
                </a:lnTo>
                <a:lnTo>
                  <a:pt x="173" y="87"/>
                </a:lnTo>
                <a:lnTo>
                  <a:pt x="173" y="0"/>
                </a:lnTo>
                <a:lnTo>
                  <a:pt x="72" y="0"/>
                </a:lnTo>
                <a:lnTo>
                  <a:pt x="72" y="87"/>
                </a:lnTo>
                <a:lnTo>
                  <a:pt x="115" y="87"/>
                </a:lnTo>
                <a:lnTo>
                  <a:pt x="115" y="101"/>
                </a:lnTo>
                <a:lnTo>
                  <a:pt x="43" y="101"/>
                </a:lnTo>
                <a:lnTo>
                  <a:pt x="43" y="145"/>
                </a:lnTo>
                <a:lnTo>
                  <a:pt x="0" y="145"/>
                </a:lnTo>
                <a:lnTo>
                  <a:pt x="0" y="231"/>
                </a:lnTo>
                <a:lnTo>
                  <a:pt x="101" y="231"/>
                </a:lnTo>
                <a:lnTo>
                  <a:pt x="101" y="145"/>
                </a:lnTo>
                <a:lnTo>
                  <a:pt x="58" y="145"/>
                </a:lnTo>
                <a:lnTo>
                  <a:pt x="58" y="116"/>
                </a:lnTo>
                <a:lnTo>
                  <a:pt x="173" y="116"/>
                </a:lnTo>
                <a:lnTo>
                  <a:pt x="173" y="145"/>
                </a:lnTo>
                <a:lnTo>
                  <a:pt x="130" y="145"/>
                </a:lnTo>
                <a:lnTo>
                  <a:pt x="130" y="231"/>
                </a:lnTo>
                <a:lnTo>
                  <a:pt x="231" y="231"/>
                </a:lnTo>
                <a:lnTo>
                  <a:pt x="231" y="145"/>
                </a:lnTo>
                <a:lnTo>
                  <a:pt x="188" y="145"/>
                </a:lnTo>
                <a:close/>
                <a:moveTo>
                  <a:pt x="87" y="159"/>
                </a:moveTo>
                <a:lnTo>
                  <a:pt x="87" y="173"/>
                </a:lnTo>
                <a:lnTo>
                  <a:pt x="14" y="173"/>
                </a:lnTo>
                <a:lnTo>
                  <a:pt x="14" y="159"/>
                </a:lnTo>
                <a:lnTo>
                  <a:pt x="87" y="159"/>
                </a:lnTo>
                <a:close/>
                <a:moveTo>
                  <a:pt x="87" y="29"/>
                </a:moveTo>
                <a:lnTo>
                  <a:pt x="87" y="15"/>
                </a:lnTo>
                <a:lnTo>
                  <a:pt x="159" y="15"/>
                </a:lnTo>
                <a:lnTo>
                  <a:pt x="159" y="29"/>
                </a:lnTo>
                <a:lnTo>
                  <a:pt x="87" y="29"/>
                </a:lnTo>
                <a:close/>
                <a:moveTo>
                  <a:pt x="217" y="173"/>
                </a:moveTo>
                <a:lnTo>
                  <a:pt x="144" y="173"/>
                </a:lnTo>
                <a:lnTo>
                  <a:pt x="144" y="159"/>
                </a:lnTo>
                <a:lnTo>
                  <a:pt x="217" y="159"/>
                </a:lnTo>
                <a:lnTo>
                  <a:pt x="217" y="17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lt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81163" y="4403915"/>
            <a:ext cx="1511894" cy="71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2" name="Rectangle 81"/>
          <p:cNvSpPr/>
          <p:nvPr/>
        </p:nvSpPr>
        <p:spPr>
          <a:xfrm>
            <a:off x="2298287" y="4403915"/>
            <a:ext cx="1522355" cy="716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3" name="Rectangle 82"/>
          <p:cNvSpPr/>
          <p:nvPr/>
        </p:nvSpPr>
        <p:spPr>
          <a:xfrm>
            <a:off x="3815411" y="4403915"/>
            <a:ext cx="1511894" cy="71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4" name="Rectangle 83"/>
          <p:cNvSpPr/>
          <p:nvPr/>
        </p:nvSpPr>
        <p:spPr>
          <a:xfrm>
            <a:off x="5332535" y="4403915"/>
            <a:ext cx="1511894" cy="716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5" name="Rectangle 84"/>
          <p:cNvSpPr/>
          <p:nvPr/>
        </p:nvSpPr>
        <p:spPr>
          <a:xfrm>
            <a:off x="6844429" y="4403915"/>
            <a:ext cx="1511894" cy="716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6" name="Rectangle 85"/>
          <p:cNvSpPr/>
          <p:nvPr/>
        </p:nvSpPr>
        <p:spPr>
          <a:xfrm>
            <a:off x="789228" y="4557530"/>
            <a:ext cx="1511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29</a:t>
            </a:r>
            <a:r>
              <a:rPr lang="id-ID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respondentov</a:t>
            </a: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269964" y="4557530"/>
            <a:ext cx="1511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r>
              <a:rPr lang="id-ID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respondentov</a:t>
            </a: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824935" y="4557530"/>
            <a:ext cx="1511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id-ID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respondentov</a:t>
            </a: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334812" y="4557530"/>
            <a:ext cx="1511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id-ID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respondentov</a:t>
            </a: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830862" y="4574958"/>
            <a:ext cx="1511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id-ID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respondentov</a:t>
            </a: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Rectangle 50"/>
          <p:cNvSpPr/>
          <p:nvPr/>
        </p:nvSpPr>
        <p:spPr>
          <a:xfrm rot="16200000">
            <a:off x="2166091" y="5965633"/>
            <a:ext cx="2413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5" name="Rectangle 51"/>
          <p:cNvSpPr/>
          <p:nvPr/>
        </p:nvSpPr>
        <p:spPr>
          <a:xfrm rot="16200000">
            <a:off x="5214090" y="5965632"/>
            <a:ext cx="2413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6" name="Rectangle 53"/>
          <p:cNvSpPr/>
          <p:nvPr/>
        </p:nvSpPr>
        <p:spPr>
          <a:xfrm rot="16200000">
            <a:off x="6737351" y="5965632"/>
            <a:ext cx="241301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7" name="Rectangle 54"/>
          <p:cNvSpPr/>
          <p:nvPr/>
        </p:nvSpPr>
        <p:spPr>
          <a:xfrm rot="16200000">
            <a:off x="8261352" y="5965634"/>
            <a:ext cx="241299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8" name="Rectangle 55"/>
          <p:cNvSpPr/>
          <p:nvPr/>
        </p:nvSpPr>
        <p:spPr>
          <a:xfrm rot="16200000">
            <a:off x="642090" y="5965632"/>
            <a:ext cx="241301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 rot="16200000">
            <a:off x="3685231" y="5970490"/>
            <a:ext cx="251018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70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2C3F5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rtlCol="0" anchor="ctr"/>
      <a:lstStyle>
        <a:defPPr algn="ctr">
          <a:defRPr sz="900" dirty="0">
            <a:solidFill>
              <a:schemeClr val="accent3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2C3F5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rtlCol="0" anchor="ctr"/>
      <a:lstStyle>
        <a:defPPr algn="ctr">
          <a:defRPr sz="900" dirty="0">
            <a:solidFill>
              <a:schemeClr val="accent3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12912</TotalTime>
  <Words>2047</Words>
  <Application>Microsoft Office PowerPoint</Application>
  <PresentationFormat>Prezentácia na obrazovke (4:3)</PresentationFormat>
  <Paragraphs>416</Paragraphs>
  <Slides>35</Slides>
  <Notes>13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35</vt:i4>
      </vt:variant>
    </vt:vector>
  </HeadingPairs>
  <TitlesOfParts>
    <vt:vector size="37" baseType="lpstr">
      <vt:lpstr>Office Theme</vt:lpstr>
      <vt:lpstr>1_Office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SignAddict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AbuSina</dc:creator>
  <cp:lastModifiedBy>Kammerová Katarína</cp:lastModifiedBy>
  <cp:revision>1141</cp:revision>
  <cp:lastPrinted>2017-05-22T07:15:54Z</cp:lastPrinted>
  <dcterms:created xsi:type="dcterms:W3CDTF">2014-09-15T07:14:39Z</dcterms:created>
  <dcterms:modified xsi:type="dcterms:W3CDTF">2017-06-08T13:24:30Z</dcterms:modified>
</cp:coreProperties>
</file>