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8"/>
  </p:notesMasterIdLst>
  <p:sldIdLst>
    <p:sldId id="256" r:id="rId2"/>
    <p:sldId id="259" r:id="rId3"/>
    <p:sldId id="264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6" autoAdjust="0"/>
    <p:restoredTop sz="94660" autoAdjust="0"/>
  </p:normalViewPr>
  <p:slideViewPr>
    <p:cSldViewPr>
      <p:cViewPr>
        <p:scale>
          <a:sx n="100" d="100"/>
          <a:sy n="100" d="100"/>
        </p:scale>
        <p:origin x="-1962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A0555-8EC2-46E2-959A-B5FCA94DF843}" type="datetimeFigureOut">
              <a:rPr lang="sk-SK" smtClean="0"/>
              <a:t>22. 3. 2017</a:t>
            </a:fld>
            <a:endParaRPr lang="sk-SK" dirty="0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0BD8E-2D3F-438E-9267-F82A8E9810AA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19944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ĺž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ĺž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ĺž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ĺž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ĺž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ĺž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AEF7ED5-C403-4AA9-BBFC-E83FB039268E}" type="datetime1">
              <a:rPr lang="sk-SK" smtClean="0"/>
              <a:t>22. 3. 2017</a:t>
            </a:fld>
            <a:endParaRPr lang="sk-SK" dirty="0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422891A-CACE-4659-9387-D2966DC64A55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>
            <a:lvl1pPr>
              <a:defRPr b="1" cap="small" baseline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sk-SK" dirty="0" smtClean="0"/>
              <a:t>Upravte štýly predlohy textu</a:t>
            </a:r>
            <a:endParaRPr kumimoji="0"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25112"/>
          </a:xfrm>
        </p:spPr>
        <p:txBody>
          <a:bodyPr/>
          <a:lstStyle>
            <a:lvl1pPr>
              <a:lnSpc>
                <a:spcPts val="3000"/>
              </a:lnSpc>
              <a:defRPr/>
            </a:lvl1pPr>
            <a:lvl2pPr>
              <a:defRPr baseline="0">
                <a:solidFill>
                  <a:schemeClr val="accent2">
                    <a:lumMod val="75000"/>
                  </a:schemeClr>
                </a:solidFill>
              </a:defRPr>
            </a:lvl2pPr>
          </a:lstStyle>
          <a:p>
            <a:pPr lvl="0" eaLnBrk="1" latinLnBrk="0" hangingPunct="1"/>
            <a:r>
              <a:rPr lang="sk-SK" dirty="0" smtClean="0"/>
              <a:t>Upravte štýl predlohy textu.</a:t>
            </a:r>
          </a:p>
          <a:p>
            <a:pPr lvl="1" eaLnBrk="1" latinLnBrk="0" hangingPunct="1"/>
            <a:r>
              <a:rPr lang="sk-SK" dirty="0" smtClean="0"/>
              <a:t>Druhá úroveň</a:t>
            </a:r>
          </a:p>
          <a:p>
            <a:pPr lvl="2" eaLnBrk="1" latinLnBrk="0" hangingPunct="1"/>
            <a:r>
              <a:rPr lang="sk-SK" dirty="0" smtClean="0"/>
              <a:t>Tretia úroveň</a:t>
            </a:r>
          </a:p>
          <a:p>
            <a:pPr lvl="3" eaLnBrk="1" latinLnBrk="0" hangingPunct="1"/>
            <a:r>
              <a:rPr lang="sk-SK" dirty="0" smtClean="0"/>
              <a:t>Štvrtá úroveň</a:t>
            </a:r>
          </a:p>
          <a:p>
            <a:pPr lvl="4" eaLnBrk="1" latinLnBrk="0" hangingPunct="1"/>
            <a:r>
              <a:rPr lang="sk-SK" dirty="0" smtClean="0"/>
              <a:t>Piata úroveň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>
            <a:lvl1pPr>
              <a:defRPr b="1" cap="small" baseline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sk-SK" dirty="0" smtClean="0"/>
              <a:t>Upravte štýly predlohy textu</a:t>
            </a:r>
            <a:endParaRPr kumimoji="0"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6004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44805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B17D0-4ADB-466E-A26C-B9952F2EABDD}" type="datetime1">
              <a:rPr lang="sk-SK" smtClean="0"/>
              <a:t>22. 3. 2017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891A-CACE-4659-9387-D2966DC64A55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0D38-6442-4838-8DE9-370A26C977F5}" type="datetime1">
              <a:rPr lang="sk-SK" smtClean="0"/>
              <a:t>22. 3. 2017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891A-CACE-4659-9387-D2966DC64A55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E0ECFD-4803-4C52-BF39-BC02205B2ADF}" type="datetime1">
              <a:rPr lang="sk-SK" smtClean="0"/>
              <a:t>22. 3. 2017</a:t>
            </a:fld>
            <a:endParaRPr lang="sk-SK" dirty="0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22891A-CACE-4659-9387-D2966DC64A55}" type="slidenum">
              <a:rPr lang="sk-SK" smtClean="0"/>
              <a:t>‹#›</a:t>
            </a:fld>
            <a:endParaRPr lang="sk-SK" dirty="0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764704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1700808"/>
            <a:ext cx="3383280" cy="4927639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dirty="0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1124744"/>
            <a:ext cx="2590800" cy="4666053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dirty="0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ĺž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ĺž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ĺž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ĺž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ĺž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9F67D0E-2FFF-4A55-A3A3-C9A07C293FD6}" type="datetime1">
              <a:rPr lang="sk-SK" smtClean="0"/>
              <a:t>22. 3. 2017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422891A-CACE-4659-9387-D2966DC64A55}" type="slidenum">
              <a:rPr lang="sk-SK" smtClean="0"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90" r:id="rId3"/>
    <p:sldLayoutId id="2147483783" r:id="rId4"/>
    <p:sldLayoutId id="2147483784" r:id="rId5"/>
    <p:sldLayoutId id="2147483785" r:id="rId6"/>
    <p:sldLayoutId id="2147483787" r:id="rId7"/>
    <p:sldLayoutId id="2147483788" r:id="rId8"/>
    <p:sldLayoutId id="2147483789" r:id="rId9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8223" y="1916832"/>
            <a:ext cx="8458200" cy="1510407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Informácia o príprave správy </a:t>
            </a:r>
            <a:r>
              <a:rPr lang="sk-SK" dirty="0">
                <a:solidFill>
                  <a:schemeClr val="tx2">
                    <a:lumMod val="20000"/>
                    <a:lumOff val="80000"/>
                  </a:schemeClr>
                </a:solidFill>
              </a:rPr>
              <a:t>o </a:t>
            </a:r>
            <a:r>
              <a:rPr lang="sk-SK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pokroku pri vykonávaní PD SR 2014–2020</a:t>
            </a:r>
            <a:endParaRPr lang="sk-SK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293096"/>
            <a:ext cx="8458200" cy="1368152"/>
          </a:xfrm>
        </p:spPr>
        <p:txBody>
          <a:bodyPr>
            <a:normAutofit/>
          </a:bodyPr>
          <a:lstStyle/>
          <a:p>
            <a:pPr marL="0"/>
            <a:r>
              <a:rPr lang="sk-SK" sz="1800" dirty="0" smtClean="0">
                <a:solidFill>
                  <a:schemeClr val="tx1"/>
                </a:solidFill>
              </a:rPr>
              <a:t>Pracovná skupina Partnerstvo pre politiku súdržnosti 2020+</a:t>
            </a:r>
          </a:p>
          <a:p>
            <a:pPr marL="0"/>
            <a:endParaRPr lang="sk-SK" sz="1800" dirty="0" smtClean="0">
              <a:solidFill>
                <a:schemeClr val="tx1"/>
              </a:solidFill>
            </a:endParaRPr>
          </a:p>
          <a:p>
            <a:pPr marL="0"/>
            <a:r>
              <a:rPr lang="sk-SK" sz="1800" dirty="0" smtClean="0">
                <a:solidFill>
                  <a:schemeClr val="tx1"/>
                </a:solidFill>
              </a:rPr>
              <a:t>23.03.2017</a:t>
            </a:r>
          </a:p>
          <a:p>
            <a:pPr marL="0"/>
            <a:r>
              <a:rPr lang="sk-SK" sz="1800" dirty="0" smtClean="0">
                <a:solidFill>
                  <a:schemeClr val="tx1"/>
                </a:solidFill>
              </a:rPr>
              <a:t>Bratislava</a:t>
            </a:r>
            <a:endParaRPr lang="sk-SK" sz="1800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3" y="5890092"/>
            <a:ext cx="648072" cy="54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904036"/>
            <a:ext cx="1224136" cy="516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Obrázok 5" descr="cid:part3.AB12D665.7AA2F618@vlada.gov.sk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890092"/>
            <a:ext cx="1838325" cy="381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859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412776"/>
            <a:ext cx="4752528" cy="527437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0734"/>
            <a:ext cx="8352928" cy="838200"/>
          </a:xfrm>
        </p:spPr>
        <p:txBody>
          <a:bodyPr/>
          <a:lstStyle/>
          <a:p>
            <a:r>
              <a:rPr lang="sk-SK" b="1" cap="small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správy o pokroku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304800" y="1554162"/>
            <a:ext cx="8515672" cy="4179093"/>
          </a:xfrm>
        </p:spPr>
        <p:txBody>
          <a:bodyPr>
            <a:noAutofit/>
          </a:bodyPr>
          <a:lstStyle/>
          <a:p>
            <a:pPr marL="285750" indent="-285750"/>
            <a:r>
              <a:rPr lang="sk-SK" sz="2400" dirty="0" smtClean="0"/>
              <a:t>Správa o pokroku PD k 31.12.2016 – v súlade s čl. 52 </a:t>
            </a:r>
            <a:r>
              <a:rPr lang="sk-SK" sz="2400" dirty="0" err="1" smtClean="0"/>
              <a:t>nar</a:t>
            </a:r>
            <a:r>
              <a:rPr lang="sk-SK" sz="2400" dirty="0" smtClean="0"/>
              <a:t>. 1303/2013 – do 31.08.2017 bude predložená EK</a:t>
            </a:r>
          </a:p>
          <a:p>
            <a:pPr marL="285750" indent="-285750"/>
            <a:r>
              <a:rPr lang="sk-SK" sz="2400" dirty="0" err="1" smtClean="0"/>
              <a:t>nar</a:t>
            </a:r>
            <a:r>
              <a:rPr lang="sk-SK" sz="2400" dirty="0" smtClean="0"/>
              <a:t>. Komisie (EÚ) 2015/207 </a:t>
            </a:r>
            <a:r>
              <a:rPr lang="sk-SK" sz="2400" dirty="0" smtClean="0"/>
              <a:t>a metodický pokyn CKO č. 8</a:t>
            </a:r>
            <a:endParaRPr lang="sk-SK" sz="2400" dirty="0"/>
          </a:p>
          <a:p>
            <a:pPr marL="578358" lvl="1" indent="-285750"/>
            <a:r>
              <a:rPr lang="sk-SK" sz="2200" dirty="0" smtClean="0"/>
              <a:t>zmeny rozvojových potrieb od prijatia PD</a:t>
            </a:r>
          </a:p>
          <a:p>
            <a:pPr marL="578358" lvl="1" indent="-285750"/>
            <a:r>
              <a:rPr lang="sk-SK" sz="2200" dirty="0" smtClean="0"/>
              <a:t>pokrok pri plnení stratégie Únie</a:t>
            </a:r>
          </a:p>
          <a:p>
            <a:pPr marL="578358" lvl="1" indent="-285750"/>
            <a:r>
              <a:rPr lang="sk-SK" sz="2200" dirty="0" err="1" smtClean="0"/>
              <a:t>ex-ante</a:t>
            </a:r>
            <a:r>
              <a:rPr lang="sk-SK" sz="2200" dirty="0" smtClean="0"/>
              <a:t> </a:t>
            </a:r>
            <a:r>
              <a:rPr lang="sk-SK" sz="2200" dirty="0" err="1" smtClean="0"/>
              <a:t>kondicionality</a:t>
            </a:r>
            <a:endParaRPr lang="sk-SK" sz="2200" dirty="0" smtClean="0"/>
          </a:p>
          <a:p>
            <a:pPr marL="578358" lvl="1" indent="-285750"/>
            <a:r>
              <a:rPr lang="sk-SK" sz="2200" dirty="0" smtClean="0"/>
              <a:t>koordinácia medzi EŠIF a finančnými nástrojmi Únie</a:t>
            </a:r>
          </a:p>
          <a:p>
            <a:pPr marL="578358" lvl="1" indent="-285750"/>
            <a:r>
              <a:rPr lang="sk-SK" sz="2200" dirty="0" smtClean="0"/>
              <a:t>integrovaný prístup k územnému rozvoju</a:t>
            </a:r>
          </a:p>
          <a:p>
            <a:pPr marL="578358" lvl="1" indent="-285750"/>
            <a:r>
              <a:rPr lang="sk-SK" sz="2200" dirty="0" smtClean="0"/>
              <a:t>administratívne kapacity a administratívna záťaž</a:t>
            </a:r>
          </a:p>
          <a:p>
            <a:pPr marL="578358" lvl="1" indent="-285750"/>
            <a:r>
              <a:rPr lang="sk-SK" sz="2200" dirty="0" smtClean="0"/>
              <a:t>zapojenie partnerov pri vykonávaní PD</a:t>
            </a:r>
          </a:p>
          <a:p>
            <a:pPr marL="578358" lvl="1" indent="-285750"/>
            <a:r>
              <a:rPr lang="sk-SK" sz="2200" dirty="0" smtClean="0"/>
              <a:t>uplatňovanie horizontálnych princípov</a:t>
            </a:r>
          </a:p>
        </p:txBody>
      </p:sp>
    </p:spTree>
    <p:extLst>
      <p:ext uri="{BB962C8B-B14F-4D97-AF65-F5344CB8AC3E}">
        <p14:creationId xmlns:p14="http://schemas.microsoft.com/office/powerpoint/2010/main" val="99582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Vyhodnotenie pokroku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externé hodnotenie „Vyhodnotenie pokroku pri vykonávaní PD SR k 31.12.2016“</a:t>
            </a:r>
          </a:p>
          <a:p>
            <a:pPr lvl="1"/>
            <a:r>
              <a:rPr lang="sk-SK" dirty="0" smtClean="0"/>
              <a:t>Ako sa zmenili rozvojové potreby v oblasti hospodárskeho, sociálneho a územného rozvoja SR?</a:t>
            </a:r>
          </a:p>
          <a:p>
            <a:pPr lvl="1"/>
            <a:r>
              <a:rPr lang="sk-SK" dirty="0" smtClean="0"/>
              <a:t>Aké boli hrubé efekty intervencií podľa tematických cieľov PD?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8612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635745"/>
            <a:ext cx="4464496" cy="4736798"/>
          </a:xfrm>
          <a:prstGeom prst="rect">
            <a:avLst/>
          </a:prstGeom>
        </p:spPr>
      </p:pic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251520" y="1628800"/>
            <a:ext cx="8299648" cy="4179093"/>
          </a:xfrm>
        </p:spPr>
        <p:txBody>
          <a:bodyPr>
            <a:noAutofit/>
          </a:bodyPr>
          <a:lstStyle/>
          <a:p>
            <a:r>
              <a:rPr lang="en-US" sz="2400" dirty="0"/>
              <a:t>partneri </a:t>
            </a:r>
            <a:r>
              <a:rPr lang="en-US" sz="2400" dirty="0" err="1"/>
              <a:t>pri</a:t>
            </a:r>
            <a:r>
              <a:rPr lang="en-US" sz="2400" dirty="0"/>
              <a:t> </a:t>
            </a:r>
            <a:r>
              <a:rPr lang="en-US" sz="2400" dirty="0" err="1"/>
              <a:t>externom</a:t>
            </a:r>
            <a:r>
              <a:rPr lang="en-US" sz="2400" dirty="0"/>
              <a:t> </a:t>
            </a:r>
            <a:r>
              <a:rPr lang="en-US" sz="2400" dirty="0" err="1"/>
              <a:t>hodnotení</a:t>
            </a:r>
            <a:r>
              <a:rPr lang="en-US" sz="2400" dirty="0"/>
              <a:t> CKO: </a:t>
            </a:r>
            <a:r>
              <a:rPr lang="en-US" sz="2400" dirty="0" err="1"/>
              <a:t>hĺbkové</a:t>
            </a:r>
            <a:r>
              <a:rPr lang="en-US" sz="2400" dirty="0"/>
              <a:t> </a:t>
            </a:r>
            <a:r>
              <a:rPr lang="en-US" sz="2400" dirty="0" err="1"/>
              <a:t>rozhovory</a:t>
            </a:r>
            <a:r>
              <a:rPr lang="en-US" sz="2400" dirty="0"/>
              <a:t> s RO, s </a:t>
            </a:r>
            <a:r>
              <a:rPr lang="en-US" sz="2400" dirty="0" err="1"/>
              <a:t>gestormi</a:t>
            </a:r>
            <a:r>
              <a:rPr lang="en-US" sz="2400" dirty="0"/>
              <a:t> HP, s </a:t>
            </a:r>
            <a:r>
              <a:rPr lang="en-US" sz="2400" dirty="0" err="1"/>
              <a:t>národnými</a:t>
            </a:r>
            <a:r>
              <a:rPr lang="en-US" sz="2400" dirty="0"/>
              <a:t> </a:t>
            </a:r>
            <a:r>
              <a:rPr lang="en-US" sz="2400" dirty="0" err="1"/>
              <a:t>orgánmi</a:t>
            </a:r>
            <a:r>
              <a:rPr lang="en-US" sz="2400" dirty="0"/>
              <a:t> EÚS</a:t>
            </a:r>
          </a:p>
          <a:p>
            <a:r>
              <a:rPr lang="en-US" sz="2400" dirty="0" err="1"/>
              <a:t>konzultácie</a:t>
            </a:r>
            <a:r>
              <a:rPr lang="en-US" sz="2400" dirty="0"/>
              <a:t> k </a:t>
            </a:r>
            <a:r>
              <a:rPr lang="sk-SK" sz="2400" dirty="0" smtClean="0"/>
              <a:t>návrhom správ</a:t>
            </a:r>
            <a:r>
              <a:rPr lang="en-US" sz="2400" dirty="0" smtClean="0"/>
              <a:t>: </a:t>
            </a:r>
            <a:r>
              <a:rPr lang="en-US" sz="2400" dirty="0" err="1"/>
              <a:t>členovia</a:t>
            </a:r>
            <a:r>
              <a:rPr lang="en-US" sz="2400" dirty="0"/>
              <a:t> </a:t>
            </a:r>
            <a:r>
              <a:rPr lang="en-US" sz="2400" dirty="0" err="1"/>
              <a:t>Národného</a:t>
            </a:r>
            <a:r>
              <a:rPr lang="en-US" sz="2400" dirty="0"/>
              <a:t> </a:t>
            </a:r>
            <a:r>
              <a:rPr lang="en-US" sz="2400" dirty="0" err="1"/>
              <a:t>monitorovacieho</a:t>
            </a:r>
            <a:r>
              <a:rPr lang="en-US" sz="2400" dirty="0"/>
              <a:t> </a:t>
            </a:r>
            <a:r>
              <a:rPr lang="en-US" sz="2400" dirty="0" err="1" smtClean="0"/>
              <a:t>výboru</a:t>
            </a:r>
            <a:r>
              <a:rPr lang="sk-SK" sz="2400" dirty="0" smtClean="0"/>
              <a:t>, členovia pracovnej skupiny Partnerstvo pre politiku súdržnosti</a:t>
            </a:r>
            <a:endParaRPr lang="en-US" sz="2400" dirty="0"/>
          </a:p>
          <a:p>
            <a:r>
              <a:rPr lang="en-US" sz="2400" dirty="0" err="1"/>
              <a:t>pracovná</a:t>
            </a:r>
            <a:r>
              <a:rPr lang="en-US" sz="2400" dirty="0"/>
              <a:t> </a:t>
            </a:r>
            <a:r>
              <a:rPr lang="en-US" sz="2400" dirty="0" err="1"/>
              <a:t>skupina</a:t>
            </a:r>
            <a:r>
              <a:rPr lang="en-US" sz="2400" dirty="0"/>
              <a:t> pre </a:t>
            </a:r>
            <a:r>
              <a:rPr lang="en-US" sz="2400" dirty="0" err="1"/>
              <a:t>prípravu</a:t>
            </a:r>
            <a:r>
              <a:rPr lang="en-US" sz="2400" dirty="0"/>
              <a:t> </a:t>
            </a:r>
            <a:r>
              <a:rPr lang="en-US" sz="2400" dirty="0" err="1"/>
              <a:t>správy</a:t>
            </a:r>
            <a:r>
              <a:rPr lang="en-US" sz="2400" dirty="0"/>
              <a:t> o </a:t>
            </a:r>
            <a:r>
              <a:rPr lang="en-US" sz="2400" dirty="0" err="1"/>
              <a:t>pokroku</a:t>
            </a:r>
            <a:r>
              <a:rPr lang="en-US" sz="2400" dirty="0"/>
              <a:t> </a:t>
            </a:r>
            <a:r>
              <a:rPr lang="en-US" sz="2400" dirty="0" err="1"/>
              <a:t>zriadená</a:t>
            </a:r>
            <a:r>
              <a:rPr lang="en-US" sz="2400" dirty="0"/>
              <a:t> CKO: </a:t>
            </a:r>
            <a:r>
              <a:rPr lang="en-US" sz="2400" dirty="0" err="1"/>
              <a:t>aktívna</a:t>
            </a:r>
            <a:r>
              <a:rPr lang="en-US" sz="2400" dirty="0"/>
              <a:t> </a:t>
            </a:r>
            <a:r>
              <a:rPr lang="en-US" sz="2400" dirty="0" err="1"/>
              <a:t>spolupráca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príprave</a:t>
            </a:r>
            <a:r>
              <a:rPr lang="en-US" sz="2400" dirty="0"/>
              <a:t> </a:t>
            </a:r>
            <a:r>
              <a:rPr lang="en-US" sz="2400" dirty="0" err="1"/>
              <a:t>správy</a:t>
            </a:r>
            <a:r>
              <a:rPr lang="en-US" sz="2400" dirty="0"/>
              <a:t> </a:t>
            </a:r>
            <a:r>
              <a:rPr lang="en-US" sz="2400" dirty="0" smtClean="0"/>
              <a:t>o</a:t>
            </a:r>
            <a:r>
              <a:rPr lang="sk-SK" sz="2400" dirty="0"/>
              <a:t> </a:t>
            </a:r>
            <a:r>
              <a:rPr lang="en-US" sz="2400" dirty="0" err="1" smtClean="0"/>
              <a:t>pokroku</a:t>
            </a:r>
            <a:r>
              <a:rPr lang="en-US" sz="2400" dirty="0"/>
              <a:t>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352928" cy="838200"/>
          </a:xfrm>
        </p:spPr>
        <p:txBody>
          <a:bodyPr/>
          <a:lstStyle/>
          <a:p>
            <a:r>
              <a:rPr lang="sk-SK" b="1" cap="small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Zapojenie partnerov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030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352928" cy="838200"/>
          </a:xfrm>
        </p:spPr>
        <p:txBody>
          <a:bodyPr/>
          <a:lstStyle/>
          <a:p>
            <a:r>
              <a:rPr lang="sk-SK" b="1" cap="small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Harmonogram</a:t>
            </a:r>
            <a:endParaRPr lang="sk-SK" dirty="0"/>
          </a:p>
        </p:txBody>
      </p:sp>
      <p:pic>
        <p:nvPicPr>
          <p:cNvPr id="7" name="Zástupný symbol obsahu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98437"/>
            <a:ext cx="8229600" cy="22184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3656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544430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cap="small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 a postup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sk-SK" sz="2400" dirty="0" smtClean="0"/>
              <a:t>h</a:t>
            </a:r>
            <a:r>
              <a:rPr lang="en-US" sz="2400" dirty="0" err="1" smtClean="0"/>
              <a:t>lavné</a:t>
            </a:r>
            <a:r>
              <a:rPr lang="en-US" sz="2400" dirty="0" smtClean="0"/>
              <a:t> </a:t>
            </a:r>
            <a:r>
              <a:rPr lang="en-US" sz="2400" dirty="0" err="1"/>
              <a:t>vstupy</a:t>
            </a:r>
            <a:r>
              <a:rPr lang="en-US" sz="2400" dirty="0"/>
              <a:t> do </a:t>
            </a:r>
            <a:r>
              <a:rPr lang="en-US" sz="2400" dirty="0" err="1"/>
              <a:t>správy</a:t>
            </a:r>
            <a:r>
              <a:rPr lang="en-US" sz="2400" dirty="0"/>
              <a:t> o </a:t>
            </a:r>
            <a:r>
              <a:rPr lang="en-US" sz="2400" dirty="0" err="1"/>
              <a:t>pokroku</a:t>
            </a:r>
            <a:r>
              <a:rPr lang="en-US" sz="2400" dirty="0"/>
              <a:t> </a:t>
            </a:r>
            <a:r>
              <a:rPr lang="en-US" sz="2400" dirty="0" err="1"/>
              <a:t>poskytnú</a:t>
            </a:r>
            <a:r>
              <a:rPr lang="en-US" sz="2400" dirty="0"/>
              <a:t> </a:t>
            </a:r>
            <a:r>
              <a:rPr lang="en-US" sz="2400" dirty="0" err="1"/>
              <a:t>rozšírené</a:t>
            </a:r>
            <a:r>
              <a:rPr lang="en-US" sz="2400" dirty="0"/>
              <a:t> </a:t>
            </a:r>
            <a:r>
              <a:rPr lang="en-US" sz="2400" dirty="0" err="1"/>
              <a:t>výročné</a:t>
            </a:r>
            <a:r>
              <a:rPr lang="en-US" sz="2400" dirty="0"/>
              <a:t> </a:t>
            </a:r>
            <a:r>
              <a:rPr lang="en-US" sz="2400" dirty="0" err="1"/>
              <a:t>správy</a:t>
            </a:r>
            <a:r>
              <a:rPr lang="en-US" sz="2400" dirty="0"/>
              <a:t> a </a:t>
            </a:r>
            <a:r>
              <a:rPr lang="en-US" sz="2400" dirty="0" err="1"/>
              <a:t>vykonané</a:t>
            </a:r>
            <a:r>
              <a:rPr lang="en-US" sz="2400" dirty="0"/>
              <a:t> </a:t>
            </a:r>
            <a:r>
              <a:rPr lang="en-US" sz="2400" dirty="0" err="1"/>
              <a:t>externé</a:t>
            </a:r>
            <a:r>
              <a:rPr lang="en-US" sz="2400" dirty="0"/>
              <a:t> </a:t>
            </a:r>
            <a:r>
              <a:rPr lang="en-US" sz="2400" dirty="0" err="1" smtClean="0"/>
              <a:t>hodnotenie</a:t>
            </a:r>
            <a:endParaRPr lang="sk-SK" sz="2400" dirty="0" smtClean="0"/>
          </a:p>
          <a:p>
            <a:pPr marL="285750" indent="-285750"/>
            <a:r>
              <a:rPr lang="sk-SK" sz="2400" dirty="0" smtClean="0"/>
              <a:t>ostatné vstupy budú doplnené na základe špecifických informácií vyžiadaných od subjektov zapojených do implementácie PD</a:t>
            </a:r>
            <a:endParaRPr lang="en-US" sz="2400" dirty="0"/>
          </a:p>
          <a:p>
            <a:pPr marL="285750" indent="-285750"/>
            <a:r>
              <a:rPr lang="en-US" sz="2400" dirty="0" smtClean="0"/>
              <a:t>15.0</a:t>
            </a:r>
            <a:r>
              <a:rPr lang="sk-SK" sz="2400" dirty="0" smtClean="0"/>
              <a:t>3</a:t>
            </a:r>
            <a:r>
              <a:rPr lang="en-US" sz="2400" dirty="0" smtClean="0"/>
              <a:t>.2017 </a:t>
            </a:r>
            <a:r>
              <a:rPr lang="en-US" sz="2400" dirty="0"/>
              <a:t>bola </a:t>
            </a:r>
            <a:r>
              <a:rPr lang="en-US" sz="2400" dirty="0" err="1"/>
              <a:t>predložená</a:t>
            </a:r>
            <a:r>
              <a:rPr lang="en-US" sz="2400" dirty="0"/>
              <a:t> CKO </a:t>
            </a:r>
            <a:r>
              <a:rPr lang="en-US" sz="2400" dirty="0" err="1"/>
              <a:t>priebežná</a:t>
            </a:r>
            <a:r>
              <a:rPr lang="en-US" sz="2400" dirty="0"/>
              <a:t> </a:t>
            </a:r>
            <a:r>
              <a:rPr lang="en-US" sz="2400" dirty="0" err="1"/>
              <a:t>správa</a:t>
            </a:r>
            <a:r>
              <a:rPr lang="en-US" sz="2400" dirty="0"/>
              <a:t> </a:t>
            </a:r>
            <a:r>
              <a:rPr lang="en-US" sz="2400" dirty="0" err="1" smtClean="0"/>
              <a:t>hodnotenia</a:t>
            </a:r>
            <a:endParaRPr lang="en-US" sz="2400" dirty="0"/>
          </a:p>
          <a:p>
            <a:pPr marL="285750" indent="-285750"/>
            <a:r>
              <a:rPr lang="sk-SK" sz="2400" dirty="0"/>
              <a:t>e</a:t>
            </a:r>
            <a:r>
              <a:rPr lang="sk-SK" sz="2400" dirty="0" smtClean="0"/>
              <a:t>xterné h</a:t>
            </a:r>
            <a:r>
              <a:rPr lang="en-US" sz="2400" dirty="0" err="1" smtClean="0"/>
              <a:t>odnotenie</a:t>
            </a:r>
            <a:r>
              <a:rPr lang="en-US" sz="2400" dirty="0" smtClean="0"/>
              <a:t> </a:t>
            </a:r>
            <a:r>
              <a:rPr lang="en-US" sz="2400" dirty="0" err="1"/>
              <a:t>bude</a:t>
            </a:r>
            <a:r>
              <a:rPr lang="en-US" sz="2400" dirty="0"/>
              <a:t> </a:t>
            </a:r>
            <a:r>
              <a:rPr lang="en-US" sz="2400" dirty="0" err="1"/>
              <a:t>ukončené</a:t>
            </a:r>
            <a:r>
              <a:rPr lang="en-US" sz="2400" dirty="0"/>
              <a:t> v </a:t>
            </a:r>
            <a:r>
              <a:rPr lang="en-US" sz="2400" dirty="0" err="1"/>
              <a:t>júni</a:t>
            </a:r>
            <a:r>
              <a:rPr lang="en-US" sz="2400" dirty="0"/>
              <a:t> </a:t>
            </a:r>
            <a:r>
              <a:rPr lang="en-US" sz="2400" dirty="0" smtClean="0"/>
              <a:t>2017</a:t>
            </a:r>
            <a:endParaRPr lang="sk-SK" sz="2400" dirty="0" smtClean="0"/>
          </a:p>
          <a:p>
            <a:pPr marL="285750" indent="-285750"/>
            <a:endParaRPr lang="en-US" sz="2400" dirty="0"/>
          </a:p>
        </p:txBody>
      </p:sp>
      <p:sp>
        <p:nvSpPr>
          <p:cNvPr id="3" name="BlokTextu 2"/>
          <p:cNvSpPr txBox="1"/>
          <p:nvPr/>
        </p:nvSpPr>
        <p:spPr>
          <a:xfrm>
            <a:off x="466428" y="5805264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e-mail: </a:t>
            </a:r>
            <a:r>
              <a:rPr lang="sk-SK" sz="2000" dirty="0" err="1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hodnotenie.cko@vicepremier.gov.sk</a:t>
            </a:r>
            <a:endParaRPr lang="sk-SK" sz="20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13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dustriál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á 1">
      <a:majorFont>
        <a:latin typeface="Trebuchet MS"/>
        <a:ea typeface=""/>
        <a:cs typeface=""/>
      </a:majorFont>
      <a:minorFont>
        <a:latin typeface="Palatino Linotype"/>
        <a:ea typeface=""/>
        <a:cs typeface=""/>
      </a:minorFont>
    </a:fontScheme>
    <a:fmtScheme name="Industriáln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171</TotalTime>
  <Words>246</Words>
  <Application>Microsoft Office PowerPoint</Application>
  <PresentationFormat>Prezentácia na obrazovke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Industriálne</vt:lpstr>
      <vt:lpstr>Informácia o príprave správy o pokroku pri vykonávaní PD SR 2014–2020</vt:lpstr>
      <vt:lpstr>Obsah správy o pokroku</vt:lpstr>
      <vt:lpstr>Vyhodnotenie pokroku</vt:lpstr>
      <vt:lpstr>Zapojenie partnerov</vt:lpstr>
      <vt:lpstr>Harmonogram</vt:lpstr>
      <vt:lpstr>Stav a postup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CKO OMH</dc:creator>
  <cp:lastModifiedBy>Chudý Andrej</cp:lastModifiedBy>
  <cp:revision>21</cp:revision>
  <dcterms:created xsi:type="dcterms:W3CDTF">2017-02-21T13:42:48Z</dcterms:created>
  <dcterms:modified xsi:type="dcterms:W3CDTF">2017-03-22T13:24:34Z</dcterms:modified>
</cp:coreProperties>
</file>