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sldIdLst>
    <p:sldId id="371" r:id="rId6"/>
  </p:sldIdLst>
  <p:sldSz cx="9144000" cy="6858000" type="screen4x3"/>
  <p:notesSz cx="6797675" cy="9928225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FFCC00"/>
    <a:srgbClr val="9E7E83"/>
    <a:srgbClr val="D210B6"/>
    <a:srgbClr val="006D34"/>
    <a:srgbClr val="FF0000"/>
    <a:srgbClr val="00BCCC"/>
    <a:srgbClr val="00697F"/>
    <a:srgbClr val="EDE9DF"/>
    <a:srgbClr val="0387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7" autoAdjust="0"/>
    <p:restoredTop sz="94660"/>
  </p:normalViewPr>
  <p:slideViewPr>
    <p:cSldViewPr>
      <p:cViewPr>
        <p:scale>
          <a:sx n="82" d="100"/>
          <a:sy n="82" d="100"/>
        </p:scale>
        <p:origin x="-1464" y="-570"/>
      </p:cViewPr>
      <p:guideLst>
        <p:guide orient="horz" pos="1600"/>
        <p:guide orient="horz" pos="2403"/>
        <p:guide orient="horz" pos="2290"/>
        <p:guide orient="horz" pos="3955"/>
        <p:guide orient="horz" pos="514"/>
        <p:guide orient="horz" pos="289"/>
        <p:guide orient="horz" pos="4215"/>
        <p:guide orient="horz" pos="872"/>
        <p:guide pos="5447"/>
        <p:guide pos="368"/>
        <p:guide pos="2947"/>
        <p:guide pos="287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140309-5961-491A-9BDD-7E14447B142D}" type="datetimeFigureOut">
              <a:rPr lang="en-GB" smtClean="0"/>
              <a:t>13/09/2016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C26BDD-967D-4925-A13A-C7E47E3775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8005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76000" y="2052000"/>
            <a:ext cx="5220000" cy="864000"/>
          </a:xfrm>
        </p:spPr>
        <p:txBody>
          <a:bodyPr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6000" y="2952000"/>
            <a:ext cx="5220000" cy="936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6F88F-3854-4885-95FE-2494CE8C138F}" type="datetime1">
              <a:rPr lang="en-GB" smtClean="0"/>
              <a:t>13/09/2016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Page </a:t>
            </a:r>
            <a:fld id="{C26A69B5-200B-4E8E-9012-4EBB91306B1A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2940" y="2055474"/>
            <a:ext cx="1932548" cy="935904"/>
          </a:xfrm>
          <a:prstGeom prst="rect">
            <a:avLst/>
          </a:prstGeom>
        </p:spPr>
      </p:pic>
      <p:sp>
        <p:nvSpPr>
          <p:cNvPr id="12" name="Text Placeholder 11"/>
          <p:cNvSpPr>
            <a:spLocks noGrp="1"/>
          </p:cNvSpPr>
          <p:nvPr userDrawn="1">
            <p:ph type="body" sz="quarter" idx="13"/>
          </p:nvPr>
        </p:nvSpPr>
        <p:spPr>
          <a:xfrm>
            <a:off x="576000" y="648000"/>
            <a:ext cx="5220000" cy="360362"/>
          </a:xfrm>
        </p:spPr>
        <p:txBody>
          <a:bodyPr/>
          <a:lstStyle>
            <a:lvl1pPr marL="0" indent="0"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307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000" y="452970"/>
            <a:ext cx="8064000" cy="432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000" y="1368000"/>
            <a:ext cx="3960000" cy="288000"/>
          </a:xfrm>
        </p:spPr>
        <p:txBody>
          <a:bodyPr anchor="t">
            <a:normAutofit/>
          </a:bodyPr>
          <a:lstStyle>
            <a:lvl1pPr marL="0" indent="0">
              <a:buNone/>
              <a:defRPr sz="18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6000" y="1719312"/>
            <a:ext cx="3960000" cy="4536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80000" y="1368000"/>
            <a:ext cx="3960000" cy="288000"/>
          </a:xfrm>
        </p:spPr>
        <p:txBody>
          <a:bodyPr anchor="t">
            <a:normAutofit/>
          </a:bodyPr>
          <a:lstStyle>
            <a:lvl1pPr marL="0" indent="0">
              <a:buNone/>
              <a:defRPr sz="18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80000" y="1719312"/>
            <a:ext cx="3960000" cy="4536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DB163-A7FC-4B63-956A-7CB80102D4CA}" type="datetime1">
              <a:rPr lang="en-GB" smtClean="0"/>
              <a:t>13/09/2016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 smtClean="0"/>
              <a:t>Page </a:t>
            </a:r>
            <a:fld id="{C26A69B5-200B-4E8E-9012-4EBB91306B1A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680000" y="1609957"/>
            <a:ext cx="38160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576000" y="1609957"/>
            <a:ext cx="38160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9906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000" y="453600"/>
            <a:ext cx="8064000" cy="432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6000" y="1368000"/>
            <a:ext cx="3960000" cy="2232000"/>
          </a:xfrm>
        </p:spPr>
        <p:txBody>
          <a:bodyPr>
            <a:normAutofit/>
          </a:bodyPr>
          <a:lstStyle>
            <a:lvl1pPr marL="179388" indent="-179388">
              <a:defRPr sz="1400"/>
            </a:lvl1pPr>
            <a:lvl2pPr marL="419100" indent="-234950">
              <a:defRPr sz="1400"/>
            </a:lvl2pPr>
            <a:lvl3pPr marL="641350" indent="-222250">
              <a:defRPr sz="1400"/>
            </a:lvl3pPr>
            <a:lvl4pPr marL="882650" indent="-228600">
              <a:defRPr sz="1400"/>
            </a:lvl4pPr>
            <a:lvl5pPr marL="1116013" indent="-228600"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0000" y="1368000"/>
            <a:ext cx="3960000" cy="2232000"/>
          </a:xfrm>
        </p:spPr>
        <p:txBody>
          <a:bodyPr>
            <a:normAutofit/>
          </a:bodyPr>
          <a:lstStyle>
            <a:lvl1pPr marL="179388" indent="-179388">
              <a:defRPr sz="1400"/>
            </a:lvl1pPr>
            <a:lvl2pPr marL="419100" indent="-234950">
              <a:defRPr sz="1400"/>
            </a:lvl2pPr>
            <a:lvl3pPr marL="641350" indent="-222250">
              <a:defRPr sz="1400"/>
            </a:lvl3pPr>
            <a:lvl4pPr marL="882650" indent="-228600">
              <a:defRPr sz="1400"/>
            </a:lvl4pPr>
            <a:lvl5pPr marL="1116013" indent="-228600"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4F0F5-B2FB-4916-B302-AF4F1723E1F1}" type="datetime1">
              <a:rPr lang="en-GB" smtClean="0"/>
              <a:t>13/09/2016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 smtClean="0"/>
              <a:t>Page </a:t>
            </a:r>
            <a:fld id="{C26A69B5-200B-4E8E-9012-4EBB91306B1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576000" y="3834000"/>
            <a:ext cx="3960000" cy="2232000"/>
          </a:xfrm>
        </p:spPr>
        <p:txBody>
          <a:bodyPr>
            <a:normAutofit/>
          </a:bodyPr>
          <a:lstStyle>
            <a:lvl1pPr marL="179388" indent="-179388">
              <a:defRPr sz="1400"/>
            </a:lvl1pPr>
            <a:lvl2pPr marL="419100" indent="-234950">
              <a:defRPr sz="1400"/>
            </a:lvl2pPr>
            <a:lvl3pPr marL="641350" indent="-222250">
              <a:defRPr sz="1400"/>
            </a:lvl3pPr>
            <a:lvl4pPr marL="882650" indent="-228600">
              <a:defRPr sz="1400"/>
            </a:lvl4pPr>
            <a:lvl5pPr marL="1116013" indent="-228600"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14"/>
          </p:nvPr>
        </p:nvSpPr>
        <p:spPr>
          <a:xfrm>
            <a:off x="4680000" y="3834000"/>
            <a:ext cx="3960000" cy="2232000"/>
          </a:xfrm>
        </p:spPr>
        <p:txBody>
          <a:bodyPr>
            <a:normAutofit/>
          </a:bodyPr>
          <a:lstStyle>
            <a:lvl1pPr marL="179388" indent="-179388">
              <a:defRPr sz="1400"/>
            </a:lvl1pPr>
            <a:lvl2pPr marL="419100" indent="-234950">
              <a:defRPr sz="1400"/>
            </a:lvl2pPr>
            <a:lvl3pPr marL="641350" indent="-222250">
              <a:defRPr sz="1400"/>
            </a:lvl3pPr>
            <a:lvl4pPr marL="882650" indent="-228600">
              <a:defRPr sz="1400"/>
            </a:lvl4pPr>
            <a:lvl5pPr marL="1116013" indent="-228600"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04342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000" y="453600"/>
            <a:ext cx="8064000" cy="432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6E805-7C72-4054-9287-8459AD483922}" type="datetime1">
              <a:rPr lang="en-GB" smtClean="0"/>
              <a:t>13/09/2016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 smtClean="0"/>
              <a:t>Page </a:t>
            </a:r>
            <a:fld id="{C26A69B5-200B-4E8E-9012-4EBB91306B1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Chart Placeholder 10"/>
          <p:cNvSpPr>
            <a:spLocks noGrp="1"/>
          </p:cNvSpPr>
          <p:nvPr>
            <p:ph type="chart" sz="quarter" idx="13"/>
          </p:nvPr>
        </p:nvSpPr>
        <p:spPr>
          <a:xfrm>
            <a:off x="576000" y="1710000"/>
            <a:ext cx="3960000" cy="1908000"/>
          </a:xfrm>
        </p:spPr>
        <p:txBody>
          <a:bodyPr>
            <a:normAutofit/>
          </a:bodyPr>
          <a:lstStyle>
            <a:lvl1pPr>
              <a:defRPr sz="1100"/>
            </a:lvl1pPr>
          </a:lstStyle>
          <a:p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576000" y="1368000"/>
            <a:ext cx="3960000" cy="252000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Chart Placeholder 10"/>
          <p:cNvSpPr>
            <a:spLocks noGrp="1"/>
          </p:cNvSpPr>
          <p:nvPr>
            <p:ph type="chart" sz="quarter" idx="15"/>
          </p:nvPr>
        </p:nvSpPr>
        <p:spPr>
          <a:xfrm>
            <a:off x="576000" y="4176000"/>
            <a:ext cx="3960000" cy="1908000"/>
          </a:xfrm>
        </p:spPr>
        <p:txBody>
          <a:bodyPr>
            <a:normAutofit/>
          </a:bodyPr>
          <a:lstStyle>
            <a:lvl1pPr>
              <a:defRPr sz="1100"/>
            </a:lvl1pPr>
          </a:lstStyle>
          <a:p>
            <a:endParaRPr lang="en-GB"/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576000" y="3834000"/>
            <a:ext cx="3960000" cy="252000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" name="Chart Placeholder 10"/>
          <p:cNvSpPr>
            <a:spLocks noGrp="1"/>
          </p:cNvSpPr>
          <p:nvPr>
            <p:ph type="chart" sz="quarter" idx="17"/>
          </p:nvPr>
        </p:nvSpPr>
        <p:spPr>
          <a:xfrm>
            <a:off x="4680000" y="1710000"/>
            <a:ext cx="3960000" cy="1908000"/>
          </a:xfrm>
        </p:spPr>
        <p:txBody>
          <a:bodyPr>
            <a:normAutofit/>
          </a:bodyPr>
          <a:lstStyle>
            <a:lvl1pPr>
              <a:defRPr sz="1100"/>
            </a:lvl1pPr>
          </a:lstStyle>
          <a:p>
            <a:endParaRPr lang="en-GB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4680000" y="1368000"/>
            <a:ext cx="3960000" cy="252000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8" name="Chart Placeholder 10"/>
          <p:cNvSpPr>
            <a:spLocks noGrp="1"/>
          </p:cNvSpPr>
          <p:nvPr>
            <p:ph type="chart" sz="quarter" idx="19"/>
          </p:nvPr>
        </p:nvSpPr>
        <p:spPr>
          <a:xfrm>
            <a:off x="4680000" y="4176000"/>
            <a:ext cx="3960000" cy="1908000"/>
          </a:xfrm>
        </p:spPr>
        <p:txBody>
          <a:bodyPr>
            <a:normAutofit/>
          </a:bodyPr>
          <a:lstStyle>
            <a:lvl1pPr>
              <a:defRPr sz="1100"/>
            </a:lvl1pPr>
          </a:lstStyle>
          <a:p>
            <a:endParaRPr lang="en-GB"/>
          </a:p>
        </p:txBody>
      </p:sp>
      <p:sp>
        <p:nvSpPr>
          <p:cNvPr id="19" name="Text Placeholder 12"/>
          <p:cNvSpPr>
            <a:spLocks noGrp="1"/>
          </p:cNvSpPr>
          <p:nvPr>
            <p:ph type="body" sz="quarter" idx="20"/>
          </p:nvPr>
        </p:nvSpPr>
        <p:spPr>
          <a:xfrm>
            <a:off x="4680000" y="3834000"/>
            <a:ext cx="3960000" cy="252000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4680000" y="1556792"/>
            <a:ext cx="38880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4680000" y="4018926"/>
            <a:ext cx="38880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576000" y="1556792"/>
            <a:ext cx="38880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>
            <a:off x="576000" y="4018926"/>
            <a:ext cx="38880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59488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Horizonta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000" y="453600"/>
            <a:ext cx="8064000" cy="432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6000" y="1367999"/>
            <a:ext cx="8064000" cy="2232000"/>
          </a:xfrm>
        </p:spPr>
        <p:txBody>
          <a:bodyPr>
            <a:normAutofit/>
          </a:bodyPr>
          <a:lstStyle>
            <a:lvl1pPr marL="179388" indent="-179388">
              <a:defRPr sz="1400"/>
            </a:lvl1pPr>
            <a:lvl2pPr marL="427038" indent="-234950">
              <a:defRPr sz="1400"/>
            </a:lvl2pPr>
            <a:lvl3pPr marL="657225" indent="-228600">
              <a:defRPr sz="1400"/>
            </a:lvl3pPr>
            <a:lvl4pPr marL="874713" indent="-228600">
              <a:defRPr sz="1400"/>
            </a:lvl4pPr>
            <a:lvl5pPr marL="1068388" indent="-180975"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4DFAA-C692-47E6-A919-08272176B798}" type="datetime1">
              <a:rPr lang="en-GB" smtClean="0"/>
              <a:t>13/09/2016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 smtClean="0"/>
              <a:t>Page </a:t>
            </a:r>
            <a:fld id="{C26A69B5-200B-4E8E-9012-4EBB91306B1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576000" y="3744000"/>
            <a:ext cx="8064000" cy="2232000"/>
          </a:xfrm>
        </p:spPr>
        <p:txBody>
          <a:bodyPr>
            <a:normAutofit/>
          </a:bodyPr>
          <a:lstStyle>
            <a:lvl1pPr marL="179388" indent="-179388">
              <a:defRPr sz="1400"/>
            </a:lvl1pPr>
            <a:lvl2pPr marL="427038" indent="-234950">
              <a:defRPr sz="1400"/>
            </a:lvl2pPr>
            <a:lvl3pPr marL="657225" indent="-228600">
              <a:defRPr sz="1400"/>
            </a:lvl3pPr>
            <a:lvl4pPr marL="874713" indent="-228600">
              <a:defRPr sz="1400"/>
            </a:lvl4pPr>
            <a:lvl5pPr marL="1068388" indent="-180975"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00257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ex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000" y="453600"/>
            <a:ext cx="8064000" cy="432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6000" y="1368000"/>
            <a:ext cx="2592000" cy="4896000"/>
          </a:xfrm>
        </p:spPr>
        <p:txBody>
          <a:bodyPr>
            <a:normAutofit/>
          </a:bodyPr>
          <a:lstStyle>
            <a:lvl1pPr marL="179388" indent="-179388">
              <a:defRPr sz="1400"/>
            </a:lvl1pPr>
            <a:lvl2pPr marL="419100" indent="-234950">
              <a:defRPr sz="1400"/>
            </a:lvl2pPr>
            <a:lvl3pPr marL="647700" indent="-228600">
              <a:defRPr sz="1400"/>
            </a:lvl3pPr>
            <a:lvl4pPr marL="866775" indent="-228600">
              <a:defRPr sz="1400"/>
            </a:lvl4pPr>
            <a:lvl5pPr marL="1116013" indent="-228600"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06920" y="1368000"/>
            <a:ext cx="5328000" cy="4896000"/>
          </a:xfrm>
        </p:spPr>
        <p:txBody>
          <a:bodyPr>
            <a:normAutofit/>
          </a:bodyPr>
          <a:lstStyle>
            <a:lvl1pPr marL="179388" indent="-179388">
              <a:defRPr sz="1400"/>
            </a:lvl1pPr>
            <a:lvl2pPr marL="419100" indent="-234950">
              <a:defRPr sz="1400"/>
            </a:lvl2pPr>
            <a:lvl3pPr marL="657225" indent="-228600">
              <a:defRPr sz="1400"/>
            </a:lvl3pPr>
            <a:lvl4pPr marL="882650" indent="-228600">
              <a:defRPr sz="1400"/>
            </a:lvl4pPr>
            <a:lvl5pPr marL="1116013" indent="-228600"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48B3D-F803-4DF3-81C3-64AD70D090B5}" type="datetime1">
              <a:rPr lang="en-GB" smtClean="0"/>
              <a:t>13/09/2016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 smtClean="0"/>
              <a:t>Page </a:t>
            </a:r>
            <a:fld id="{C26A69B5-200B-4E8E-9012-4EBB91306B1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65195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Revers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000" y="453600"/>
            <a:ext cx="8064000" cy="432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97191-20C8-4B1B-845A-5FBCA35CBDD0}" type="datetime1">
              <a:rPr lang="en-GB" smtClean="0"/>
              <a:t>13/09/2016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 smtClean="0"/>
              <a:t>Page </a:t>
            </a:r>
            <a:fld id="{C26A69B5-200B-4E8E-9012-4EBB91306B1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6048000" y="1367999"/>
            <a:ext cx="2592000" cy="4896000"/>
          </a:xfrm>
        </p:spPr>
        <p:txBody>
          <a:bodyPr>
            <a:normAutofit/>
          </a:bodyPr>
          <a:lstStyle>
            <a:lvl1pPr marL="179388" indent="-179388">
              <a:defRPr sz="1400"/>
            </a:lvl1pPr>
            <a:lvl2pPr marL="358775" indent="-174625">
              <a:defRPr sz="1400"/>
            </a:lvl2pPr>
            <a:lvl3pPr marL="647700" indent="-228600">
              <a:defRPr sz="1400"/>
            </a:lvl3pPr>
            <a:lvl4pPr marL="866775" indent="-228600">
              <a:defRPr sz="1400"/>
            </a:lvl4pPr>
            <a:lvl5pPr marL="1116013" indent="-228600"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576000" y="1367999"/>
            <a:ext cx="5328000" cy="4896000"/>
          </a:xfrm>
        </p:spPr>
        <p:txBody>
          <a:bodyPr>
            <a:normAutofit/>
          </a:bodyPr>
          <a:lstStyle>
            <a:lvl1pPr marL="179388" indent="-179388">
              <a:defRPr sz="1400"/>
            </a:lvl1pPr>
            <a:lvl2pPr marL="358775" indent="-174625">
              <a:defRPr sz="1400"/>
            </a:lvl2pPr>
            <a:lvl3pPr marL="657225" indent="-228600">
              <a:defRPr sz="1400"/>
            </a:lvl3pPr>
            <a:lvl4pPr marL="882650" indent="-228600">
              <a:defRPr sz="1400"/>
            </a:lvl4pPr>
            <a:lvl5pPr marL="1116013" indent="-228600"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01795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two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000" y="453600"/>
            <a:ext cx="8064000" cy="432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6000" y="1367999"/>
            <a:ext cx="3960000" cy="4716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D9A33-A7E1-415A-BC83-4DD72EA4C049}" type="datetime1">
              <a:rPr lang="en-GB" smtClean="0"/>
              <a:t>13/09/2016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40000" y="6422400"/>
            <a:ext cx="1800000" cy="252000"/>
          </a:xfrm>
        </p:spPr>
        <p:txBody>
          <a:bodyPr/>
          <a:lstStyle/>
          <a:p>
            <a:r>
              <a:rPr lang="en-GB" dirty="0" smtClean="0"/>
              <a:t>Page </a:t>
            </a:r>
            <a:fld id="{C26A69B5-200B-4E8E-9012-4EBB91306B1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Chart Placeholder 10"/>
          <p:cNvSpPr>
            <a:spLocks noGrp="1"/>
          </p:cNvSpPr>
          <p:nvPr>
            <p:ph type="chart" sz="quarter" idx="17"/>
          </p:nvPr>
        </p:nvSpPr>
        <p:spPr>
          <a:xfrm>
            <a:off x="4680000" y="1702800"/>
            <a:ext cx="3960000" cy="1908000"/>
          </a:xfrm>
        </p:spPr>
        <p:txBody>
          <a:bodyPr>
            <a:normAutofit/>
          </a:bodyPr>
          <a:lstStyle>
            <a:lvl1pPr>
              <a:defRPr sz="1100"/>
            </a:lvl1pPr>
          </a:lstStyle>
          <a:p>
            <a:endParaRPr lang="en-GB"/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4680000" y="1368000"/>
            <a:ext cx="3960000" cy="252000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Chart Placeholder 10"/>
          <p:cNvSpPr>
            <a:spLocks noGrp="1"/>
          </p:cNvSpPr>
          <p:nvPr>
            <p:ph type="chart" sz="quarter" idx="19"/>
          </p:nvPr>
        </p:nvSpPr>
        <p:spPr>
          <a:xfrm>
            <a:off x="4680000" y="4169064"/>
            <a:ext cx="3960000" cy="1908000"/>
          </a:xfrm>
        </p:spPr>
        <p:txBody>
          <a:bodyPr>
            <a:normAutofit/>
          </a:bodyPr>
          <a:lstStyle>
            <a:lvl1pPr>
              <a:defRPr sz="1100"/>
            </a:lvl1pPr>
          </a:lstStyle>
          <a:p>
            <a:endParaRPr lang="en-GB"/>
          </a:p>
        </p:txBody>
      </p:sp>
      <p:sp>
        <p:nvSpPr>
          <p:cNvPr id="12" name="Text Placeholder 12"/>
          <p:cNvSpPr>
            <a:spLocks noGrp="1"/>
          </p:cNvSpPr>
          <p:nvPr>
            <p:ph type="body" sz="quarter" idx="20"/>
          </p:nvPr>
        </p:nvSpPr>
        <p:spPr>
          <a:xfrm>
            <a:off x="4680000" y="3833752"/>
            <a:ext cx="3960000" cy="252000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680000" y="1556792"/>
            <a:ext cx="39600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4680000" y="4018926"/>
            <a:ext cx="39600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52749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rrow Text and Two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000" y="453600"/>
            <a:ext cx="8064000" cy="432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6000" y="1368000"/>
            <a:ext cx="2592000" cy="4716000"/>
          </a:xfrm>
        </p:spPr>
        <p:txBody>
          <a:bodyPr>
            <a:normAutofit/>
          </a:bodyPr>
          <a:lstStyle>
            <a:lvl1pPr>
              <a:defRPr sz="1400"/>
            </a:lvl1pPr>
            <a:lvl2pPr marL="444500" indent="-166688"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C007A-F4B0-4721-97C2-B561BEC62FFE}" type="datetime1">
              <a:rPr lang="en-GB" smtClean="0"/>
              <a:t>13/09/2016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 smtClean="0"/>
              <a:t>Page </a:t>
            </a:r>
            <a:fld id="{C26A69B5-200B-4E8E-9012-4EBB91306B1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Chart Placeholder 10"/>
          <p:cNvSpPr>
            <a:spLocks noGrp="1"/>
          </p:cNvSpPr>
          <p:nvPr>
            <p:ph type="chart" sz="quarter" idx="17"/>
          </p:nvPr>
        </p:nvSpPr>
        <p:spPr>
          <a:xfrm>
            <a:off x="3312000" y="1702800"/>
            <a:ext cx="5328000" cy="1908000"/>
          </a:xfrm>
        </p:spPr>
        <p:txBody>
          <a:bodyPr>
            <a:normAutofit/>
          </a:bodyPr>
          <a:lstStyle>
            <a:lvl1pPr>
              <a:defRPr sz="1100"/>
            </a:lvl1pPr>
          </a:lstStyle>
          <a:p>
            <a:endParaRPr lang="en-GB"/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3312000" y="1368000"/>
            <a:ext cx="5328000" cy="252000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Chart Placeholder 10"/>
          <p:cNvSpPr>
            <a:spLocks noGrp="1"/>
          </p:cNvSpPr>
          <p:nvPr>
            <p:ph type="chart" sz="quarter" idx="19"/>
          </p:nvPr>
        </p:nvSpPr>
        <p:spPr>
          <a:xfrm>
            <a:off x="3312000" y="4169064"/>
            <a:ext cx="5328000" cy="1908000"/>
          </a:xfrm>
        </p:spPr>
        <p:txBody>
          <a:bodyPr>
            <a:normAutofit/>
          </a:bodyPr>
          <a:lstStyle>
            <a:lvl1pPr>
              <a:defRPr sz="1100"/>
            </a:lvl1pPr>
          </a:lstStyle>
          <a:p>
            <a:endParaRPr lang="en-GB"/>
          </a:p>
        </p:txBody>
      </p:sp>
      <p:sp>
        <p:nvSpPr>
          <p:cNvPr id="11" name="Text Placeholder 12"/>
          <p:cNvSpPr>
            <a:spLocks noGrp="1"/>
          </p:cNvSpPr>
          <p:nvPr>
            <p:ph type="body" sz="quarter" idx="20"/>
          </p:nvPr>
        </p:nvSpPr>
        <p:spPr>
          <a:xfrm>
            <a:off x="3312000" y="3833752"/>
            <a:ext cx="5328000" cy="252000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3312000" y="1556792"/>
            <a:ext cx="53280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3312000" y="4018926"/>
            <a:ext cx="53280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54727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rrow Text and Two Charts Revers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000" y="453600"/>
            <a:ext cx="8064000" cy="432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48000" y="1368000"/>
            <a:ext cx="2592000" cy="4716000"/>
          </a:xfrm>
        </p:spPr>
        <p:txBody>
          <a:bodyPr>
            <a:normAutofit/>
          </a:bodyPr>
          <a:lstStyle>
            <a:lvl1pPr>
              <a:defRPr sz="1400"/>
            </a:lvl1pPr>
            <a:lvl2pPr marL="444500" indent="-166688"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39DFD-065B-4AF7-8721-8DEE40C2D91B}" type="datetime1">
              <a:rPr lang="en-GB" smtClean="0"/>
              <a:t>13/09/2016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 smtClean="0"/>
              <a:t>Page </a:t>
            </a:r>
            <a:fld id="{C26A69B5-200B-4E8E-9012-4EBB91306B1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Chart Placeholder 10"/>
          <p:cNvSpPr>
            <a:spLocks noGrp="1"/>
          </p:cNvSpPr>
          <p:nvPr>
            <p:ph type="chart" sz="quarter" idx="17"/>
          </p:nvPr>
        </p:nvSpPr>
        <p:spPr>
          <a:xfrm>
            <a:off x="576000" y="1702800"/>
            <a:ext cx="5328000" cy="1908000"/>
          </a:xfrm>
        </p:spPr>
        <p:txBody>
          <a:bodyPr>
            <a:normAutofit/>
          </a:bodyPr>
          <a:lstStyle>
            <a:lvl1pPr>
              <a:defRPr sz="1100"/>
            </a:lvl1pPr>
          </a:lstStyle>
          <a:p>
            <a:endParaRPr lang="en-GB"/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576000" y="1368000"/>
            <a:ext cx="5328000" cy="252000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Chart Placeholder 10"/>
          <p:cNvSpPr>
            <a:spLocks noGrp="1"/>
          </p:cNvSpPr>
          <p:nvPr>
            <p:ph type="chart" sz="quarter" idx="19"/>
          </p:nvPr>
        </p:nvSpPr>
        <p:spPr>
          <a:xfrm>
            <a:off x="576000" y="4169064"/>
            <a:ext cx="5328000" cy="1908000"/>
          </a:xfrm>
        </p:spPr>
        <p:txBody>
          <a:bodyPr>
            <a:normAutofit/>
          </a:bodyPr>
          <a:lstStyle>
            <a:lvl1pPr>
              <a:defRPr sz="1100"/>
            </a:lvl1pPr>
          </a:lstStyle>
          <a:p>
            <a:endParaRPr lang="en-GB"/>
          </a:p>
        </p:txBody>
      </p:sp>
      <p:sp>
        <p:nvSpPr>
          <p:cNvPr id="11" name="Text Placeholder 12"/>
          <p:cNvSpPr>
            <a:spLocks noGrp="1"/>
          </p:cNvSpPr>
          <p:nvPr>
            <p:ph type="body" sz="quarter" idx="20"/>
          </p:nvPr>
        </p:nvSpPr>
        <p:spPr>
          <a:xfrm>
            <a:off x="576000" y="3833752"/>
            <a:ext cx="5328000" cy="252000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576000" y="1556792"/>
            <a:ext cx="53280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576000" y="4018926"/>
            <a:ext cx="53280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95797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000" y="453600"/>
            <a:ext cx="8064000" cy="432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000" y="1367999"/>
            <a:ext cx="2592000" cy="4896000"/>
          </a:xfrm>
        </p:spPr>
        <p:txBody>
          <a:bodyPr>
            <a:normAutofit/>
          </a:bodyPr>
          <a:lstStyle>
            <a:lvl1pPr marL="179388" indent="-179388">
              <a:defRPr sz="1200"/>
            </a:lvl1pPr>
            <a:lvl2pPr marL="358775" indent="-166688">
              <a:defRPr sz="1200"/>
            </a:lvl2pPr>
            <a:lvl3pPr marL="538163" indent="-187325">
              <a:defRPr sz="1200"/>
            </a:lvl3pPr>
            <a:lvl4pPr marL="717550" indent="-176213">
              <a:defRPr sz="1200"/>
            </a:lvl4pPr>
            <a:lvl5pPr marL="896938" indent="-179388" defTabSz="939800">
              <a:tabLst/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F2168-4A34-4EE7-B789-A36043567802}" type="datetime1">
              <a:rPr lang="en-GB" smtClean="0"/>
              <a:t>13/09/2016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 smtClean="0"/>
              <a:t>Page </a:t>
            </a:r>
            <a:fld id="{C26A69B5-200B-4E8E-9012-4EBB91306B1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3312000" y="1367999"/>
            <a:ext cx="2592000" cy="4896000"/>
          </a:xfrm>
        </p:spPr>
        <p:txBody>
          <a:bodyPr>
            <a:normAutofit/>
          </a:bodyPr>
          <a:lstStyle>
            <a:lvl1pPr marL="179388" indent="-179388">
              <a:defRPr sz="1200"/>
            </a:lvl1pPr>
            <a:lvl2pPr marL="358775" indent="-166688">
              <a:defRPr sz="1200"/>
            </a:lvl2pPr>
            <a:lvl3pPr marL="538163" indent="-187325">
              <a:defRPr sz="1200"/>
            </a:lvl3pPr>
            <a:lvl4pPr marL="717550" indent="-176213">
              <a:defRPr sz="1200"/>
            </a:lvl4pPr>
            <a:lvl5pPr marL="896938" indent="-179388"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idx="14"/>
          </p:nvPr>
        </p:nvSpPr>
        <p:spPr>
          <a:xfrm>
            <a:off x="6048000" y="1367999"/>
            <a:ext cx="2592000" cy="4896000"/>
          </a:xfrm>
        </p:spPr>
        <p:txBody>
          <a:bodyPr>
            <a:normAutofit/>
          </a:bodyPr>
          <a:lstStyle>
            <a:lvl1pPr marL="179388" indent="-179388">
              <a:defRPr sz="1200"/>
            </a:lvl1pPr>
            <a:lvl2pPr marL="358775" indent="-166688">
              <a:defRPr sz="1200"/>
            </a:lvl2pPr>
            <a:lvl3pPr marL="538163" indent="-187325">
              <a:defRPr sz="1200"/>
            </a:lvl3pPr>
            <a:lvl4pPr marL="717550" indent="-176213">
              <a:defRPr sz="1200"/>
            </a:lvl4pPr>
            <a:lvl5pPr marL="896938" indent="-179388"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9428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6000" y="2052000"/>
            <a:ext cx="8064000" cy="864000"/>
          </a:xfrm>
        </p:spPr>
        <p:txBody>
          <a:bodyPr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6000" y="2952000"/>
            <a:ext cx="4032000" cy="936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6F88F-3854-4885-95FE-2494CE8C138F}" type="datetime1">
              <a:rPr lang="en-GB" smtClean="0"/>
              <a:t>13/09/2016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Page </a:t>
            </a:r>
            <a:fld id="{C26A69B5-200B-4E8E-9012-4EBB91306B1A}" type="slidenum">
              <a:rPr lang="en-GB" smtClean="0"/>
              <a:pPr/>
              <a:t>‹#›</a:t>
            </a:fld>
            <a:endParaRPr lang="en-GB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576000" y="4509120"/>
            <a:ext cx="2007692" cy="900000"/>
            <a:chOff x="116601" y="5744680"/>
            <a:chExt cx="2088000" cy="936000"/>
          </a:xfrm>
        </p:grpSpPr>
        <p:sp>
          <p:nvSpPr>
            <p:cNvPr id="9" name="Rectangle 8"/>
            <p:cNvSpPr/>
            <p:nvPr/>
          </p:nvSpPr>
          <p:spPr>
            <a:xfrm>
              <a:off x="116601" y="5744680"/>
              <a:ext cx="2088000" cy="9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8565" y="5780680"/>
              <a:ext cx="1784072" cy="864000"/>
            </a:xfrm>
            <a:prstGeom prst="rect">
              <a:avLst/>
            </a:prstGeom>
          </p:spPr>
        </p:pic>
      </p:grp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576000" y="648000"/>
            <a:ext cx="8064000" cy="360362"/>
          </a:xfrm>
        </p:spPr>
        <p:txBody>
          <a:bodyPr/>
          <a:lstStyle>
            <a:lvl1pPr marL="0" indent="0"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33501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Four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000" y="453600"/>
            <a:ext cx="8064000" cy="432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000" y="1367999"/>
            <a:ext cx="1908000" cy="4896000"/>
          </a:xfrm>
        </p:spPr>
        <p:txBody>
          <a:bodyPr>
            <a:normAutofit/>
          </a:bodyPr>
          <a:lstStyle>
            <a:lvl1pPr marL="179388" indent="-179388">
              <a:defRPr sz="1000"/>
            </a:lvl1pPr>
            <a:lvl2pPr marL="376238" indent="-166688">
              <a:defRPr sz="1000"/>
            </a:lvl2pPr>
            <a:lvl3pPr marL="573088" indent="-187325">
              <a:defRPr sz="1000"/>
            </a:lvl3pPr>
            <a:lvl4pPr marL="717550" indent="-131763">
              <a:defRPr sz="1000"/>
            </a:lvl4pPr>
            <a:lvl5pPr marL="879475" indent="-171450">
              <a:tabLst/>
              <a:defRPr sz="1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8A6F0-74F8-4A91-91BC-7A1578FD0F3C}" type="datetime1">
              <a:rPr lang="en-GB" smtClean="0"/>
              <a:t>13/09/2016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 smtClean="0"/>
              <a:t>Page </a:t>
            </a:r>
            <a:fld id="{C26A69B5-200B-4E8E-9012-4EBB91306B1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2628000" y="1367999"/>
            <a:ext cx="1908000" cy="4896000"/>
          </a:xfrm>
        </p:spPr>
        <p:txBody>
          <a:bodyPr>
            <a:normAutofit/>
          </a:bodyPr>
          <a:lstStyle>
            <a:lvl1pPr marL="179388" indent="-179388">
              <a:defRPr sz="1000"/>
            </a:lvl1pPr>
            <a:lvl2pPr marL="376238" indent="-166688">
              <a:defRPr sz="1000"/>
            </a:lvl2pPr>
            <a:lvl3pPr marL="573088" indent="-187325">
              <a:defRPr sz="1000"/>
            </a:lvl3pPr>
            <a:lvl4pPr marL="717550" indent="-131763">
              <a:defRPr sz="1000"/>
            </a:lvl4pPr>
            <a:lvl5pPr marL="879475" indent="-171450">
              <a:defRPr sz="1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idx="14"/>
          </p:nvPr>
        </p:nvSpPr>
        <p:spPr>
          <a:xfrm>
            <a:off x="4680000" y="1367999"/>
            <a:ext cx="1908000" cy="4896000"/>
          </a:xfrm>
        </p:spPr>
        <p:txBody>
          <a:bodyPr>
            <a:normAutofit/>
          </a:bodyPr>
          <a:lstStyle>
            <a:lvl1pPr marL="179388" indent="-179388">
              <a:defRPr sz="1000"/>
            </a:lvl1pPr>
            <a:lvl2pPr marL="376238" indent="-166688">
              <a:defRPr sz="1000"/>
            </a:lvl2pPr>
            <a:lvl3pPr marL="573088" indent="-187325">
              <a:defRPr sz="1000"/>
            </a:lvl3pPr>
            <a:lvl4pPr marL="717550" indent="-131763">
              <a:defRPr sz="1000"/>
            </a:lvl4pPr>
            <a:lvl5pPr marL="879475" indent="-171450">
              <a:defRPr sz="1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4" name="Content Placeholder 2"/>
          <p:cNvSpPr>
            <a:spLocks noGrp="1"/>
          </p:cNvSpPr>
          <p:nvPr>
            <p:ph idx="15"/>
          </p:nvPr>
        </p:nvSpPr>
        <p:spPr>
          <a:xfrm>
            <a:off x="6732000" y="1367999"/>
            <a:ext cx="1908000" cy="4896000"/>
          </a:xfrm>
        </p:spPr>
        <p:txBody>
          <a:bodyPr>
            <a:normAutofit/>
          </a:bodyPr>
          <a:lstStyle>
            <a:lvl1pPr marL="179388" indent="-179388">
              <a:defRPr sz="1000"/>
            </a:lvl1pPr>
            <a:lvl2pPr marL="376238" indent="-166688">
              <a:defRPr sz="1000"/>
            </a:lvl2pPr>
            <a:lvl3pPr marL="573088" indent="-187325">
              <a:defRPr sz="1000"/>
            </a:lvl3pPr>
            <a:lvl4pPr marL="717550" indent="-131763">
              <a:defRPr sz="1000"/>
            </a:lvl4pPr>
            <a:lvl5pPr marL="879475" indent="-171450">
              <a:defRPr sz="1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65957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Contn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000" y="453600"/>
            <a:ext cx="8064000" cy="432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0D719-0411-4BC8-A965-77343026E3E2}" type="datetime1">
              <a:rPr lang="en-GB" smtClean="0"/>
              <a:t>13/09/2016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 smtClean="0"/>
              <a:t>Page </a:t>
            </a:r>
            <a:fld id="{C26A69B5-200B-4E8E-9012-4EBB91306B1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576000" y="1368000"/>
            <a:ext cx="2592000" cy="2232000"/>
          </a:xfrm>
        </p:spPr>
        <p:txBody>
          <a:bodyPr>
            <a:normAutofit/>
          </a:bodyPr>
          <a:lstStyle>
            <a:lvl1pPr marL="179388" indent="-179388">
              <a:defRPr sz="1200"/>
            </a:lvl1pPr>
            <a:lvl2pPr marL="358775" indent="-166688">
              <a:defRPr sz="1200"/>
            </a:lvl2pPr>
            <a:lvl3pPr marL="538163" indent="-187325">
              <a:defRPr sz="1200"/>
            </a:lvl3pPr>
            <a:lvl4pPr marL="717550" indent="-176213">
              <a:defRPr sz="1200"/>
            </a:lvl4pPr>
            <a:lvl5pPr marL="896938" indent="-179388" defTabSz="939800">
              <a:tabLst/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3312000" y="1368000"/>
            <a:ext cx="2592000" cy="2232000"/>
          </a:xfrm>
        </p:spPr>
        <p:txBody>
          <a:bodyPr>
            <a:normAutofit/>
          </a:bodyPr>
          <a:lstStyle>
            <a:lvl1pPr marL="179388" indent="-179388">
              <a:defRPr sz="1200"/>
            </a:lvl1pPr>
            <a:lvl2pPr marL="358775" indent="-166688">
              <a:defRPr sz="1200"/>
            </a:lvl2pPr>
            <a:lvl3pPr marL="538163" indent="-187325">
              <a:defRPr sz="1200"/>
            </a:lvl3pPr>
            <a:lvl4pPr marL="717550" indent="-176213">
              <a:defRPr sz="1200"/>
            </a:lvl4pPr>
            <a:lvl5pPr marL="896938" indent="-179388"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6048000" y="1368000"/>
            <a:ext cx="2592000" cy="2232000"/>
          </a:xfrm>
        </p:spPr>
        <p:txBody>
          <a:bodyPr>
            <a:normAutofit/>
          </a:bodyPr>
          <a:lstStyle>
            <a:lvl1pPr marL="179388" indent="-179388">
              <a:defRPr sz="1200"/>
            </a:lvl1pPr>
            <a:lvl2pPr marL="358775" indent="-166688">
              <a:defRPr sz="1200"/>
            </a:lvl2pPr>
            <a:lvl3pPr marL="538163" indent="-187325">
              <a:defRPr sz="1200"/>
            </a:lvl3pPr>
            <a:lvl4pPr marL="717550" indent="-176213">
              <a:defRPr sz="1200"/>
            </a:lvl4pPr>
            <a:lvl5pPr marL="896938" indent="-179388"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8" name="Content Placeholder 2"/>
          <p:cNvSpPr>
            <a:spLocks noGrp="1"/>
          </p:cNvSpPr>
          <p:nvPr>
            <p:ph idx="15"/>
          </p:nvPr>
        </p:nvSpPr>
        <p:spPr>
          <a:xfrm>
            <a:off x="576000" y="3833752"/>
            <a:ext cx="2592000" cy="2232000"/>
          </a:xfrm>
        </p:spPr>
        <p:txBody>
          <a:bodyPr>
            <a:normAutofit/>
          </a:bodyPr>
          <a:lstStyle>
            <a:lvl1pPr marL="179388" indent="-179388">
              <a:defRPr sz="1200"/>
            </a:lvl1pPr>
            <a:lvl2pPr marL="358775" indent="-166688">
              <a:defRPr sz="1200"/>
            </a:lvl2pPr>
            <a:lvl3pPr marL="538163" indent="-187325">
              <a:defRPr sz="1200"/>
            </a:lvl3pPr>
            <a:lvl4pPr marL="717550" indent="-176213">
              <a:defRPr sz="1200"/>
            </a:lvl4pPr>
            <a:lvl5pPr marL="896938" indent="-179388" defTabSz="939800">
              <a:tabLst/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9" name="Content Placeholder 2"/>
          <p:cNvSpPr>
            <a:spLocks noGrp="1"/>
          </p:cNvSpPr>
          <p:nvPr>
            <p:ph idx="16"/>
          </p:nvPr>
        </p:nvSpPr>
        <p:spPr>
          <a:xfrm>
            <a:off x="3312000" y="3833752"/>
            <a:ext cx="2592000" cy="2232000"/>
          </a:xfrm>
        </p:spPr>
        <p:txBody>
          <a:bodyPr>
            <a:normAutofit/>
          </a:bodyPr>
          <a:lstStyle>
            <a:lvl1pPr marL="179388" indent="-179388">
              <a:defRPr sz="1200"/>
            </a:lvl1pPr>
            <a:lvl2pPr marL="358775" indent="-166688">
              <a:defRPr sz="1200"/>
            </a:lvl2pPr>
            <a:lvl3pPr marL="538163" indent="-187325">
              <a:defRPr sz="1200"/>
            </a:lvl3pPr>
            <a:lvl4pPr marL="717550" indent="-176213">
              <a:defRPr sz="1200"/>
            </a:lvl4pPr>
            <a:lvl5pPr marL="896938" indent="-179388"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20" name="Content Placeholder 2"/>
          <p:cNvSpPr>
            <a:spLocks noGrp="1"/>
          </p:cNvSpPr>
          <p:nvPr>
            <p:ph idx="17"/>
          </p:nvPr>
        </p:nvSpPr>
        <p:spPr>
          <a:xfrm>
            <a:off x="6048000" y="3833752"/>
            <a:ext cx="2592000" cy="2232000"/>
          </a:xfrm>
        </p:spPr>
        <p:txBody>
          <a:bodyPr>
            <a:normAutofit/>
          </a:bodyPr>
          <a:lstStyle>
            <a:lvl1pPr marL="179388" indent="-179388">
              <a:defRPr sz="1200"/>
            </a:lvl1pPr>
            <a:lvl2pPr marL="358775" indent="-166688">
              <a:defRPr sz="1200"/>
            </a:lvl2pPr>
            <a:lvl3pPr marL="538163" indent="-187325">
              <a:defRPr sz="1200"/>
            </a:lvl3pPr>
            <a:lvl4pPr marL="717550" indent="-176213">
              <a:defRPr sz="1200"/>
            </a:lvl4pPr>
            <a:lvl5pPr marL="896938" indent="-179388"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006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000" y="453600"/>
            <a:ext cx="8064000" cy="432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6136D-6CB0-410C-B43D-710155FC4ACC}" type="datetime1">
              <a:rPr lang="en-GB" smtClean="0"/>
              <a:t>13/09/2016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 smtClean="0"/>
              <a:t>Page </a:t>
            </a:r>
            <a:fld id="{C26A69B5-200B-4E8E-9012-4EBB91306B1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576000" y="1367999"/>
            <a:ext cx="1908000" cy="2232000"/>
          </a:xfrm>
        </p:spPr>
        <p:txBody>
          <a:bodyPr>
            <a:normAutofit/>
          </a:bodyPr>
          <a:lstStyle>
            <a:lvl1pPr marL="179388" indent="-179388">
              <a:defRPr sz="1000"/>
            </a:lvl1pPr>
            <a:lvl2pPr marL="376238" indent="-166688">
              <a:defRPr sz="1000"/>
            </a:lvl2pPr>
            <a:lvl3pPr marL="573088" indent="-187325">
              <a:defRPr sz="1000"/>
            </a:lvl3pPr>
            <a:lvl4pPr marL="717550" indent="-131763">
              <a:defRPr sz="1000"/>
            </a:lvl4pPr>
            <a:lvl5pPr marL="879475" indent="-171450">
              <a:tabLst/>
              <a:defRPr sz="1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2628080" y="1367999"/>
            <a:ext cx="1908000" cy="2232000"/>
          </a:xfrm>
        </p:spPr>
        <p:txBody>
          <a:bodyPr>
            <a:normAutofit/>
          </a:bodyPr>
          <a:lstStyle>
            <a:lvl1pPr marL="179388" indent="-179388">
              <a:defRPr sz="1000"/>
            </a:lvl1pPr>
            <a:lvl2pPr marL="376238" indent="-166688">
              <a:defRPr sz="1000"/>
            </a:lvl2pPr>
            <a:lvl3pPr marL="573088" indent="-187325">
              <a:defRPr sz="1000"/>
            </a:lvl3pPr>
            <a:lvl4pPr marL="717550" indent="-131763">
              <a:defRPr sz="1000"/>
            </a:lvl4pPr>
            <a:lvl5pPr marL="879475" indent="-171450">
              <a:defRPr sz="1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4680160" y="1367999"/>
            <a:ext cx="1908000" cy="2232000"/>
          </a:xfrm>
        </p:spPr>
        <p:txBody>
          <a:bodyPr>
            <a:normAutofit/>
          </a:bodyPr>
          <a:lstStyle>
            <a:lvl1pPr marL="179388" indent="-179388">
              <a:defRPr sz="1000"/>
            </a:lvl1pPr>
            <a:lvl2pPr marL="376238" indent="-166688">
              <a:defRPr sz="1000"/>
            </a:lvl2pPr>
            <a:lvl3pPr marL="573088" indent="-187325">
              <a:defRPr sz="1000"/>
            </a:lvl3pPr>
            <a:lvl4pPr marL="717550" indent="-131763">
              <a:defRPr sz="1000"/>
            </a:lvl4pPr>
            <a:lvl5pPr marL="879475" indent="-171450">
              <a:defRPr sz="1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8" name="Content Placeholder 2"/>
          <p:cNvSpPr>
            <a:spLocks noGrp="1"/>
          </p:cNvSpPr>
          <p:nvPr>
            <p:ph idx="15"/>
          </p:nvPr>
        </p:nvSpPr>
        <p:spPr>
          <a:xfrm>
            <a:off x="6732240" y="1367999"/>
            <a:ext cx="1908000" cy="2232000"/>
          </a:xfrm>
        </p:spPr>
        <p:txBody>
          <a:bodyPr>
            <a:normAutofit/>
          </a:bodyPr>
          <a:lstStyle>
            <a:lvl1pPr marL="179388" indent="-179388">
              <a:defRPr sz="1000"/>
            </a:lvl1pPr>
            <a:lvl2pPr marL="376238" indent="-166688">
              <a:defRPr sz="1000"/>
            </a:lvl2pPr>
            <a:lvl3pPr marL="573088" indent="-187325">
              <a:defRPr sz="1000"/>
            </a:lvl3pPr>
            <a:lvl4pPr marL="717550" indent="-131763">
              <a:defRPr sz="1000"/>
            </a:lvl4pPr>
            <a:lvl5pPr marL="879475" indent="-171450">
              <a:defRPr sz="1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9" name="Content Placeholder 2"/>
          <p:cNvSpPr>
            <a:spLocks noGrp="1"/>
          </p:cNvSpPr>
          <p:nvPr>
            <p:ph idx="16"/>
          </p:nvPr>
        </p:nvSpPr>
        <p:spPr>
          <a:xfrm>
            <a:off x="576000" y="3833752"/>
            <a:ext cx="1908000" cy="2232000"/>
          </a:xfrm>
        </p:spPr>
        <p:txBody>
          <a:bodyPr>
            <a:normAutofit/>
          </a:bodyPr>
          <a:lstStyle>
            <a:lvl1pPr marL="179388" indent="-179388">
              <a:defRPr sz="1000"/>
            </a:lvl1pPr>
            <a:lvl2pPr marL="376238" indent="-166688">
              <a:defRPr sz="1000"/>
            </a:lvl2pPr>
            <a:lvl3pPr marL="573088" indent="-187325">
              <a:defRPr sz="1000"/>
            </a:lvl3pPr>
            <a:lvl4pPr marL="717550" indent="-131763">
              <a:defRPr sz="1000"/>
            </a:lvl4pPr>
            <a:lvl5pPr marL="879475" indent="-171450">
              <a:tabLst/>
              <a:defRPr sz="1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20" name="Content Placeholder 2"/>
          <p:cNvSpPr>
            <a:spLocks noGrp="1"/>
          </p:cNvSpPr>
          <p:nvPr>
            <p:ph idx="17"/>
          </p:nvPr>
        </p:nvSpPr>
        <p:spPr>
          <a:xfrm>
            <a:off x="2628080" y="3833752"/>
            <a:ext cx="1908000" cy="2232000"/>
          </a:xfrm>
        </p:spPr>
        <p:txBody>
          <a:bodyPr>
            <a:normAutofit/>
          </a:bodyPr>
          <a:lstStyle>
            <a:lvl1pPr marL="179388" indent="-179388">
              <a:defRPr sz="1000"/>
            </a:lvl1pPr>
            <a:lvl2pPr marL="376238" indent="-166688">
              <a:defRPr sz="1000"/>
            </a:lvl2pPr>
            <a:lvl3pPr marL="573088" indent="-187325">
              <a:defRPr sz="1000"/>
            </a:lvl3pPr>
            <a:lvl4pPr marL="717550" indent="-131763">
              <a:defRPr sz="1000"/>
            </a:lvl4pPr>
            <a:lvl5pPr marL="879475" indent="-171450">
              <a:defRPr sz="1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21" name="Content Placeholder 2"/>
          <p:cNvSpPr>
            <a:spLocks noGrp="1"/>
          </p:cNvSpPr>
          <p:nvPr>
            <p:ph idx="18"/>
          </p:nvPr>
        </p:nvSpPr>
        <p:spPr>
          <a:xfrm>
            <a:off x="4680160" y="3833752"/>
            <a:ext cx="1908000" cy="2232000"/>
          </a:xfrm>
        </p:spPr>
        <p:txBody>
          <a:bodyPr>
            <a:normAutofit/>
          </a:bodyPr>
          <a:lstStyle>
            <a:lvl1pPr marL="179388" indent="-179388">
              <a:defRPr sz="1000"/>
            </a:lvl1pPr>
            <a:lvl2pPr marL="376238" indent="-166688">
              <a:defRPr sz="1000"/>
            </a:lvl2pPr>
            <a:lvl3pPr marL="573088" indent="-187325">
              <a:defRPr sz="1000"/>
            </a:lvl3pPr>
            <a:lvl4pPr marL="717550" indent="-131763">
              <a:defRPr sz="1000"/>
            </a:lvl4pPr>
            <a:lvl5pPr marL="879475" indent="-171450">
              <a:defRPr sz="1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22" name="Content Placeholder 2"/>
          <p:cNvSpPr>
            <a:spLocks noGrp="1"/>
          </p:cNvSpPr>
          <p:nvPr>
            <p:ph idx="19"/>
          </p:nvPr>
        </p:nvSpPr>
        <p:spPr>
          <a:xfrm>
            <a:off x="6732240" y="3833752"/>
            <a:ext cx="1908000" cy="2232000"/>
          </a:xfrm>
        </p:spPr>
        <p:txBody>
          <a:bodyPr>
            <a:normAutofit/>
          </a:bodyPr>
          <a:lstStyle>
            <a:lvl1pPr marL="179388" indent="-179388">
              <a:defRPr sz="1000"/>
            </a:lvl1pPr>
            <a:lvl2pPr marL="376238" indent="-166688">
              <a:defRPr sz="1000"/>
            </a:lvl2pPr>
            <a:lvl3pPr marL="573088" indent="-187325">
              <a:defRPr sz="1000"/>
            </a:lvl3pPr>
            <a:lvl4pPr marL="717550" indent="-131763">
              <a:defRPr sz="1000"/>
            </a:lvl4pPr>
            <a:lvl5pPr marL="879475" indent="-171450">
              <a:defRPr sz="1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87633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e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20"/>
          </p:nvPr>
        </p:nvSpPr>
        <p:spPr>
          <a:xfrm>
            <a:off x="576000" y="1368000"/>
            <a:ext cx="1908000" cy="108000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600"/>
            </a:lvl1pPr>
          </a:lstStyle>
          <a:p>
            <a:endParaRPr lang="en-GB" dirty="0"/>
          </a:p>
        </p:txBody>
      </p:sp>
      <p:sp>
        <p:nvSpPr>
          <p:cNvPr id="24" name="Picture Placeholder 6"/>
          <p:cNvSpPr>
            <a:spLocks noGrp="1"/>
          </p:cNvSpPr>
          <p:nvPr>
            <p:ph type="pic" sz="quarter" idx="22"/>
          </p:nvPr>
        </p:nvSpPr>
        <p:spPr>
          <a:xfrm>
            <a:off x="6732000" y="1368000"/>
            <a:ext cx="1908000" cy="108000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600"/>
            </a:lvl1pPr>
          </a:lstStyle>
          <a:p>
            <a:endParaRPr lang="en-GB" dirty="0"/>
          </a:p>
        </p:txBody>
      </p:sp>
      <p:sp>
        <p:nvSpPr>
          <p:cNvPr id="26" name="Picture Placeholder 6"/>
          <p:cNvSpPr>
            <a:spLocks noGrp="1"/>
          </p:cNvSpPr>
          <p:nvPr>
            <p:ph type="pic" sz="quarter" idx="24"/>
          </p:nvPr>
        </p:nvSpPr>
        <p:spPr>
          <a:xfrm>
            <a:off x="4680000" y="1368000"/>
            <a:ext cx="1908000" cy="108000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600"/>
            </a:lvl1pPr>
          </a:lstStyle>
          <a:p>
            <a:endParaRPr lang="en-GB" dirty="0"/>
          </a:p>
        </p:txBody>
      </p:sp>
      <p:sp>
        <p:nvSpPr>
          <p:cNvPr id="28" name="Picture Placeholder 6"/>
          <p:cNvSpPr>
            <a:spLocks noGrp="1"/>
          </p:cNvSpPr>
          <p:nvPr>
            <p:ph type="pic" sz="quarter" idx="26"/>
          </p:nvPr>
        </p:nvSpPr>
        <p:spPr>
          <a:xfrm>
            <a:off x="2628000" y="1368000"/>
            <a:ext cx="1908000" cy="108000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600"/>
            </a:lvl1pPr>
          </a:lstStyle>
          <a:p>
            <a:endParaRPr lang="en-GB" dirty="0"/>
          </a:p>
        </p:txBody>
      </p:sp>
      <p:sp>
        <p:nvSpPr>
          <p:cNvPr id="30" name="Picture Placeholder 6"/>
          <p:cNvSpPr>
            <a:spLocks noGrp="1"/>
          </p:cNvSpPr>
          <p:nvPr>
            <p:ph type="pic" sz="quarter" idx="28"/>
          </p:nvPr>
        </p:nvSpPr>
        <p:spPr>
          <a:xfrm>
            <a:off x="576000" y="3841342"/>
            <a:ext cx="1908000" cy="108000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600"/>
            </a:lvl1pPr>
          </a:lstStyle>
          <a:p>
            <a:endParaRPr lang="en-GB" dirty="0"/>
          </a:p>
        </p:txBody>
      </p:sp>
      <p:sp>
        <p:nvSpPr>
          <p:cNvPr id="32" name="Picture Placeholder 6"/>
          <p:cNvSpPr>
            <a:spLocks noGrp="1"/>
          </p:cNvSpPr>
          <p:nvPr>
            <p:ph type="pic" sz="quarter" idx="30"/>
          </p:nvPr>
        </p:nvSpPr>
        <p:spPr>
          <a:xfrm>
            <a:off x="2628000" y="3841342"/>
            <a:ext cx="1908000" cy="108000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600"/>
            </a:lvl1pPr>
          </a:lstStyle>
          <a:p>
            <a:endParaRPr lang="en-GB" dirty="0"/>
          </a:p>
        </p:txBody>
      </p:sp>
      <p:sp>
        <p:nvSpPr>
          <p:cNvPr id="34" name="Picture Placeholder 6"/>
          <p:cNvSpPr>
            <a:spLocks noGrp="1"/>
          </p:cNvSpPr>
          <p:nvPr>
            <p:ph type="pic" sz="quarter" idx="32"/>
          </p:nvPr>
        </p:nvSpPr>
        <p:spPr>
          <a:xfrm>
            <a:off x="4680000" y="3841342"/>
            <a:ext cx="1908000" cy="108000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600"/>
            </a:lvl1pPr>
          </a:lstStyle>
          <a:p>
            <a:endParaRPr lang="en-GB" dirty="0"/>
          </a:p>
        </p:txBody>
      </p:sp>
      <p:sp>
        <p:nvSpPr>
          <p:cNvPr id="36" name="Picture Placeholder 6"/>
          <p:cNvSpPr>
            <a:spLocks noGrp="1"/>
          </p:cNvSpPr>
          <p:nvPr>
            <p:ph type="pic" sz="quarter" idx="34"/>
          </p:nvPr>
        </p:nvSpPr>
        <p:spPr>
          <a:xfrm>
            <a:off x="6732000" y="3841342"/>
            <a:ext cx="1908000" cy="108000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600"/>
            </a:lvl1pPr>
          </a:lstStyle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000" y="452970"/>
            <a:ext cx="8064000" cy="432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EB9D4-33AB-4373-A7D0-0BF679FE356D}" type="datetime1">
              <a:rPr lang="en-GB" smtClean="0"/>
              <a:t>13/09/2016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 smtClean="0"/>
              <a:t>Page </a:t>
            </a:r>
            <a:fld id="{C26A69B5-200B-4E8E-9012-4EBB91306B1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576000" y="2673419"/>
            <a:ext cx="1908000" cy="900000"/>
          </a:xfrm>
        </p:spPr>
        <p:txBody>
          <a:bodyPr>
            <a:noAutofit/>
          </a:bodyPr>
          <a:lstStyle>
            <a:lvl1pPr marL="179388" indent="-179388">
              <a:spcBef>
                <a:spcPts val="0"/>
              </a:spcBef>
              <a:defRPr sz="1000"/>
            </a:lvl1pPr>
            <a:lvl2pPr marL="376238" indent="-166688">
              <a:spcBef>
                <a:spcPts val="0"/>
              </a:spcBef>
              <a:defRPr sz="1000"/>
            </a:lvl2pPr>
            <a:lvl3pPr marL="573088" indent="-187325">
              <a:spcBef>
                <a:spcPts val="0"/>
              </a:spcBef>
              <a:defRPr sz="1000"/>
            </a:lvl3pPr>
            <a:lvl4pPr marL="717550" indent="-131763">
              <a:spcBef>
                <a:spcPts val="0"/>
              </a:spcBef>
              <a:defRPr sz="1000"/>
            </a:lvl4pPr>
            <a:lvl5pPr marL="879475" indent="-171450">
              <a:tabLst/>
              <a:defRPr sz="1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2628000" y="2673419"/>
            <a:ext cx="1908000" cy="900000"/>
          </a:xfrm>
        </p:spPr>
        <p:txBody>
          <a:bodyPr>
            <a:noAutofit/>
          </a:bodyPr>
          <a:lstStyle>
            <a:lvl1pPr marL="179388" indent="-179388">
              <a:spcBef>
                <a:spcPts val="0"/>
              </a:spcBef>
              <a:defRPr sz="1000"/>
            </a:lvl1pPr>
            <a:lvl2pPr marL="376238" indent="-166688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defRPr lang="en-US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73088" indent="-187325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defRPr lang="en-US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7550" indent="-131763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defRPr lang="en-US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9475" indent="-17145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defRPr lang="en-GB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4680000" y="2673419"/>
            <a:ext cx="1908000" cy="900000"/>
          </a:xfrm>
        </p:spPr>
        <p:txBody>
          <a:bodyPr>
            <a:noAutofit/>
          </a:bodyPr>
          <a:lstStyle>
            <a:lvl1pPr marL="179388" indent="-179388">
              <a:spcBef>
                <a:spcPts val="0"/>
              </a:spcBef>
              <a:defRPr sz="1000"/>
            </a:lvl1pPr>
            <a:lvl2pPr marL="376238" indent="-166688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defRPr lang="en-US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73088" indent="-187325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defRPr lang="en-US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7550" indent="-131763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defRPr lang="en-US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9475" indent="-17145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defRPr lang="en-GB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8" name="Content Placeholder 2"/>
          <p:cNvSpPr>
            <a:spLocks noGrp="1"/>
          </p:cNvSpPr>
          <p:nvPr>
            <p:ph idx="15"/>
          </p:nvPr>
        </p:nvSpPr>
        <p:spPr>
          <a:xfrm>
            <a:off x="6732000" y="2673419"/>
            <a:ext cx="1908000" cy="900000"/>
          </a:xfrm>
        </p:spPr>
        <p:txBody>
          <a:bodyPr>
            <a:noAutofit/>
          </a:bodyPr>
          <a:lstStyle>
            <a:lvl1pPr marL="179388" indent="-179388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defRPr lang="en-US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6238" indent="-166688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defRPr lang="en-US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73088" indent="-187325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defRPr lang="en-US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7550" indent="-131763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defRPr lang="en-US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9475" indent="-17145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defRPr lang="en-GB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9" name="Content Placeholder 2"/>
          <p:cNvSpPr>
            <a:spLocks noGrp="1"/>
          </p:cNvSpPr>
          <p:nvPr>
            <p:ph idx="16"/>
          </p:nvPr>
        </p:nvSpPr>
        <p:spPr>
          <a:xfrm>
            <a:off x="576000" y="5143640"/>
            <a:ext cx="1908000" cy="900000"/>
          </a:xfrm>
        </p:spPr>
        <p:txBody>
          <a:bodyPr>
            <a:noAutofit/>
          </a:bodyPr>
          <a:lstStyle>
            <a:lvl1pPr marL="179388" indent="-179388">
              <a:spcBef>
                <a:spcPts val="0"/>
              </a:spcBef>
              <a:defRPr sz="1000"/>
            </a:lvl1pPr>
            <a:lvl2pPr marL="376238" indent="-166688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defRPr lang="en-US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73088" indent="-187325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defRPr lang="en-US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7550" indent="-131763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defRPr lang="en-US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9475" indent="-17145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tabLst/>
              <a:defRPr lang="en-GB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20" name="Content Placeholder 2"/>
          <p:cNvSpPr>
            <a:spLocks noGrp="1"/>
          </p:cNvSpPr>
          <p:nvPr>
            <p:ph idx="17"/>
          </p:nvPr>
        </p:nvSpPr>
        <p:spPr>
          <a:xfrm>
            <a:off x="2628000" y="5143640"/>
            <a:ext cx="1908000" cy="900000"/>
          </a:xfrm>
        </p:spPr>
        <p:txBody>
          <a:bodyPr>
            <a:noAutofit/>
          </a:bodyPr>
          <a:lstStyle>
            <a:lvl1pPr marL="179388" indent="-179388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defRPr lang="en-US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6238" indent="-166688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defRPr lang="en-US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73088" indent="-187325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defRPr lang="en-US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7550" indent="-131763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defRPr lang="en-US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9475" indent="-17145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defRPr lang="en-GB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21" name="Content Placeholder 2"/>
          <p:cNvSpPr>
            <a:spLocks noGrp="1"/>
          </p:cNvSpPr>
          <p:nvPr>
            <p:ph idx="18"/>
          </p:nvPr>
        </p:nvSpPr>
        <p:spPr>
          <a:xfrm>
            <a:off x="4680000" y="5143640"/>
            <a:ext cx="1908000" cy="900000"/>
          </a:xfrm>
        </p:spPr>
        <p:txBody>
          <a:bodyPr>
            <a:noAutofit/>
          </a:bodyPr>
          <a:lstStyle>
            <a:lvl1pPr marL="179388" indent="-179388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defRPr lang="en-US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6238" indent="-166688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defRPr lang="en-US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73088" indent="-187325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defRPr lang="en-US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7550" indent="-131763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defRPr lang="en-US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9475" indent="-17145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defRPr lang="en-GB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22" name="Content Placeholder 2"/>
          <p:cNvSpPr>
            <a:spLocks noGrp="1"/>
          </p:cNvSpPr>
          <p:nvPr>
            <p:ph idx="19"/>
          </p:nvPr>
        </p:nvSpPr>
        <p:spPr>
          <a:xfrm>
            <a:off x="6732000" y="5143640"/>
            <a:ext cx="1908000" cy="900000"/>
          </a:xfrm>
        </p:spPr>
        <p:txBody>
          <a:bodyPr>
            <a:noAutofit/>
          </a:bodyPr>
          <a:lstStyle>
            <a:lvl1pPr marL="179388" indent="-179388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defRPr lang="en-US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6238" indent="-166688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defRPr lang="en-US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73088" indent="-187325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defRPr lang="en-US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7550" indent="-131763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defRPr lang="en-US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9475" indent="-17145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defRPr lang="en-GB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1" hasCustomPrompt="1"/>
          </p:nvPr>
        </p:nvSpPr>
        <p:spPr>
          <a:xfrm>
            <a:off x="576000" y="2483273"/>
            <a:ext cx="1908000" cy="180000"/>
          </a:xfrm>
        </p:spPr>
        <p:txBody>
          <a:bodyPr>
            <a:noAutofit/>
          </a:bodyPr>
          <a:lstStyle>
            <a:lvl1pPr marL="0" indent="0">
              <a:buNone/>
              <a:defRPr sz="12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text</a:t>
            </a:r>
            <a:endParaRPr lang="en-GB" dirty="0"/>
          </a:p>
        </p:txBody>
      </p:sp>
      <p:sp>
        <p:nvSpPr>
          <p:cNvPr id="25" name="Text Placeholder 8"/>
          <p:cNvSpPr>
            <a:spLocks noGrp="1"/>
          </p:cNvSpPr>
          <p:nvPr>
            <p:ph type="body" sz="quarter" idx="23" hasCustomPrompt="1"/>
          </p:nvPr>
        </p:nvSpPr>
        <p:spPr>
          <a:xfrm>
            <a:off x="6732000" y="2483273"/>
            <a:ext cx="1908000" cy="180000"/>
          </a:xfrm>
        </p:spPr>
        <p:txBody>
          <a:bodyPr>
            <a:noAutofit/>
          </a:bodyPr>
          <a:lstStyle>
            <a:lvl1pPr marL="0" indent="0">
              <a:buNone/>
              <a:defRPr sz="12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text</a:t>
            </a:r>
            <a:endParaRPr lang="en-GB" dirty="0"/>
          </a:p>
        </p:txBody>
      </p:sp>
      <p:sp>
        <p:nvSpPr>
          <p:cNvPr id="27" name="Text Placeholder 8"/>
          <p:cNvSpPr>
            <a:spLocks noGrp="1"/>
          </p:cNvSpPr>
          <p:nvPr>
            <p:ph type="body" sz="quarter" idx="25" hasCustomPrompt="1"/>
          </p:nvPr>
        </p:nvSpPr>
        <p:spPr>
          <a:xfrm>
            <a:off x="4680000" y="2483273"/>
            <a:ext cx="1908000" cy="180000"/>
          </a:xfrm>
        </p:spPr>
        <p:txBody>
          <a:bodyPr>
            <a:noAutofit/>
          </a:bodyPr>
          <a:lstStyle>
            <a:lvl1pPr marL="0" indent="0">
              <a:buNone/>
              <a:defRPr sz="12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text</a:t>
            </a:r>
            <a:endParaRPr lang="en-GB" dirty="0"/>
          </a:p>
        </p:txBody>
      </p:sp>
      <p:sp>
        <p:nvSpPr>
          <p:cNvPr id="29" name="Text Placeholder 8"/>
          <p:cNvSpPr>
            <a:spLocks noGrp="1"/>
          </p:cNvSpPr>
          <p:nvPr>
            <p:ph type="body" sz="quarter" idx="27" hasCustomPrompt="1"/>
          </p:nvPr>
        </p:nvSpPr>
        <p:spPr>
          <a:xfrm>
            <a:off x="2628000" y="2483273"/>
            <a:ext cx="1908000" cy="180000"/>
          </a:xfrm>
        </p:spPr>
        <p:txBody>
          <a:bodyPr>
            <a:noAutofit/>
          </a:bodyPr>
          <a:lstStyle>
            <a:lvl1pPr marL="0" indent="0">
              <a:buNone/>
              <a:defRPr sz="12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text</a:t>
            </a:r>
            <a:endParaRPr lang="en-GB" dirty="0"/>
          </a:p>
        </p:txBody>
      </p:sp>
      <p:sp>
        <p:nvSpPr>
          <p:cNvPr id="31" name="Text Placeholder 8"/>
          <p:cNvSpPr>
            <a:spLocks noGrp="1"/>
          </p:cNvSpPr>
          <p:nvPr>
            <p:ph type="body" sz="quarter" idx="29" hasCustomPrompt="1"/>
          </p:nvPr>
        </p:nvSpPr>
        <p:spPr>
          <a:xfrm>
            <a:off x="576000" y="4958062"/>
            <a:ext cx="1908000" cy="180000"/>
          </a:xfrm>
        </p:spPr>
        <p:txBody>
          <a:bodyPr>
            <a:noAutofit/>
          </a:bodyPr>
          <a:lstStyle>
            <a:lvl1pPr marL="0" indent="0">
              <a:buNone/>
              <a:defRPr sz="12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text</a:t>
            </a:r>
            <a:endParaRPr lang="en-GB" dirty="0"/>
          </a:p>
        </p:txBody>
      </p:sp>
      <p:sp>
        <p:nvSpPr>
          <p:cNvPr id="33" name="Text Placeholder 8"/>
          <p:cNvSpPr>
            <a:spLocks noGrp="1"/>
          </p:cNvSpPr>
          <p:nvPr>
            <p:ph type="body" sz="quarter" idx="31" hasCustomPrompt="1"/>
          </p:nvPr>
        </p:nvSpPr>
        <p:spPr>
          <a:xfrm>
            <a:off x="2628000" y="4958062"/>
            <a:ext cx="1908000" cy="180000"/>
          </a:xfrm>
        </p:spPr>
        <p:txBody>
          <a:bodyPr>
            <a:noAutofit/>
          </a:bodyPr>
          <a:lstStyle>
            <a:lvl1pPr marL="0" indent="0">
              <a:buNone/>
              <a:defRPr sz="12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text</a:t>
            </a:r>
            <a:endParaRPr lang="en-GB" dirty="0"/>
          </a:p>
        </p:txBody>
      </p:sp>
      <p:sp>
        <p:nvSpPr>
          <p:cNvPr id="35" name="Text Placeholder 8"/>
          <p:cNvSpPr>
            <a:spLocks noGrp="1"/>
          </p:cNvSpPr>
          <p:nvPr>
            <p:ph type="body" sz="quarter" idx="33" hasCustomPrompt="1"/>
          </p:nvPr>
        </p:nvSpPr>
        <p:spPr>
          <a:xfrm>
            <a:off x="4672246" y="4958062"/>
            <a:ext cx="1908000" cy="180000"/>
          </a:xfrm>
        </p:spPr>
        <p:txBody>
          <a:bodyPr>
            <a:noAutofit/>
          </a:bodyPr>
          <a:lstStyle>
            <a:lvl1pPr marL="0" indent="0">
              <a:buNone/>
              <a:defRPr sz="12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text</a:t>
            </a:r>
            <a:endParaRPr lang="en-GB" dirty="0"/>
          </a:p>
        </p:txBody>
      </p:sp>
      <p:sp>
        <p:nvSpPr>
          <p:cNvPr id="37" name="Text Placeholder 8"/>
          <p:cNvSpPr>
            <a:spLocks noGrp="1"/>
          </p:cNvSpPr>
          <p:nvPr>
            <p:ph type="body" sz="quarter" idx="35" hasCustomPrompt="1"/>
          </p:nvPr>
        </p:nvSpPr>
        <p:spPr>
          <a:xfrm>
            <a:off x="6732000" y="4958062"/>
            <a:ext cx="1908000" cy="180000"/>
          </a:xfrm>
        </p:spPr>
        <p:txBody>
          <a:bodyPr>
            <a:noAutofit/>
          </a:bodyPr>
          <a:lstStyle>
            <a:lvl1pPr marL="0" indent="0">
              <a:buNone/>
              <a:defRPr sz="12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text</a:t>
            </a:r>
            <a:endParaRPr lang="en-GB" dirty="0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576000" y="2448499"/>
            <a:ext cx="8064000" cy="0"/>
            <a:chOff x="576000" y="2448499"/>
            <a:chExt cx="8064000" cy="0"/>
          </a:xfrm>
        </p:grpSpPr>
        <p:cxnSp>
          <p:nvCxnSpPr>
            <p:cNvPr id="38" name="Straight Connector 37"/>
            <p:cNvCxnSpPr/>
            <p:nvPr userDrawn="1"/>
          </p:nvCxnSpPr>
          <p:spPr>
            <a:xfrm>
              <a:off x="576000" y="2448499"/>
              <a:ext cx="1908000" cy="0"/>
            </a:xfrm>
            <a:prstGeom prst="line">
              <a:avLst/>
            </a:prstGeom>
            <a:ln w="127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 userDrawn="1"/>
          </p:nvCxnSpPr>
          <p:spPr>
            <a:xfrm>
              <a:off x="2628000" y="2448499"/>
              <a:ext cx="1908000" cy="0"/>
            </a:xfrm>
            <a:prstGeom prst="line">
              <a:avLst/>
            </a:prstGeom>
            <a:ln w="127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 userDrawn="1"/>
          </p:nvCxnSpPr>
          <p:spPr>
            <a:xfrm>
              <a:off x="4680000" y="2448499"/>
              <a:ext cx="1908000" cy="0"/>
            </a:xfrm>
            <a:prstGeom prst="line">
              <a:avLst/>
            </a:prstGeom>
            <a:ln w="127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 userDrawn="1"/>
          </p:nvCxnSpPr>
          <p:spPr>
            <a:xfrm>
              <a:off x="6732000" y="2448499"/>
              <a:ext cx="1908000" cy="0"/>
            </a:xfrm>
            <a:prstGeom prst="line">
              <a:avLst/>
            </a:prstGeom>
            <a:ln w="127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43" name="Group 42"/>
          <p:cNvGrpSpPr/>
          <p:nvPr userDrawn="1"/>
        </p:nvGrpSpPr>
        <p:grpSpPr>
          <a:xfrm>
            <a:off x="583315" y="4924800"/>
            <a:ext cx="8064000" cy="0"/>
            <a:chOff x="576000" y="2448499"/>
            <a:chExt cx="8064000" cy="0"/>
          </a:xfrm>
        </p:grpSpPr>
        <p:cxnSp>
          <p:nvCxnSpPr>
            <p:cNvPr id="44" name="Straight Connector 43"/>
            <p:cNvCxnSpPr/>
            <p:nvPr userDrawn="1"/>
          </p:nvCxnSpPr>
          <p:spPr>
            <a:xfrm>
              <a:off x="576000" y="2448499"/>
              <a:ext cx="1908000" cy="0"/>
            </a:xfrm>
            <a:prstGeom prst="line">
              <a:avLst/>
            </a:prstGeom>
            <a:ln w="127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 userDrawn="1"/>
          </p:nvCxnSpPr>
          <p:spPr>
            <a:xfrm>
              <a:off x="2628000" y="2448499"/>
              <a:ext cx="1908000" cy="0"/>
            </a:xfrm>
            <a:prstGeom prst="line">
              <a:avLst/>
            </a:prstGeom>
            <a:ln w="127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 userDrawn="1"/>
          </p:nvCxnSpPr>
          <p:spPr>
            <a:xfrm>
              <a:off x="4680000" y="2448499"/>
              <a:ext cx="1908000" cy="0"/>
            </a:xfrm>
            <a:prstGeom prst="line">
              <a:avLst/>
            </a:prstGeom>
            <a:ln w="127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 userDrawn="1"/>
          </p:nvCxnSpPr>
          <p:spPr>
            <a:xfrm>
              <a:off x="6732000" y="2448499"/>
              <a:ext cx="1908000" cy="0"/>
            </a:xfrm>
            <a:prstGeom prst="line">
              <a:avLst/>
            </a:prstGeom>
            <a:ln w="127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064949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B17FD-8DCD-4BF9-BD1D-1CCC0FAEB844}" type="datetime1">
              <a:rPr lang="en-GB" smtClean="0"/>
              <a:t>13/09/2016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 smtClean="0"/>
              <a:t>Page </a:t>
            </a:r>
            <a:fld id="{C26A69B5-200B-4E8E-9012-4EBB91306B1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72351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 Detai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481192" y="0"/>
            <a:ext cx="4140000" cy="6309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76000" y="453600"/>
            <a:ext cx="3960000" cy="432000"/>
          </a:xfrm>
        </p:spPr>
        <p:txBody>
          <a:bodyPr/>
          <a:lstStyle/>
          <a:p>
            <a:r>
              <a:rPr lang="en-US" dirty="0" smtClean="0"/>
              <a:t>Click to edit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0093A-9C89-476B-BFE3-4DA0289DA97C}" type="datetime1">
              <a:rPr lang="en-GB" smtClean="0"/>
              <a:t>13/09/2016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Page </a:t>
            </a:r>
            <a:fld id="{C26A69B5-200B-4E8E-9012-4EBB91306B1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576000" y="2205038"/>
            <a:ext cx="3960000" cy="215850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Name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576000" y="2492896"/>
            <a:ext cx="3960000" cy="215850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Job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576000" y="2852936"/>
            <a:ext cx="3960000" cy="215850"/>
          </a:xfrm>
        </p:spPr>
        <p:txBody>
          <a:bodyPr>
            <a:normAutofit/>
          </a:bodyPr>
          <a:lstStyle>
            <a:lvl1pPr marL="0" indent="0">
              <a:buNone/>
              <a:defRPr sz="1600" baseline="0"/>
            </a:lvl1pPr>
          </a:lstStyle>
          <a:p>
            <a:pPr lvl="0"/>
            <a:r>
              <a:rPr lang="en-US" dirty="0" smtClean="0"/>
              <a:t>Click to edit Tel Number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576000" y="3124050"/>
            <a:ext cx="3960000" cy="215850"/>
          </a:xfrm>
        </p:spPr>
        <p:txBody>
          <a:bodyPr>
            <a:normAutofit/>
          </a:bodyPr>
          <a:lstStyle>
            <a:lvl1pPr marL="0" indent="0">
              <a:buNone/>
              <a:defRPr sz="1600" baseline="0"/>
            </a:lvl1pPr>
          </a:lstStyle>
          <a:p>
            <a:pPr lvl="0"/>
            <a:r>
              <a:rPr lang="en-US" dirty="0" smtClean="0"/>
              <a:t>Click to edit email address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576000" y="3514774"/>
            <a:ext cx="3960000" cy="180000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 baseline="0"/>
            </a:lvl1pPr>
          </a:lstStyle>
          <a:p>
            <a:pPr lvl="0"/>
            <a:r>
              <a:rPr lang="en-US" dirty="0" smtClean="0"/>
              <a:t>Click to edit Address</a:t>
            </a: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00" y="5515675"/>
            <a:ext cx="648072" cy="735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59671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Details -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000" y="453600"/>
            <a:ext cx="8064000" cy="432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0093A-9C89-476B-BFE3-4DA0289DA97C}" type="datetime1">
              <a:rPr lang="en-GB" smtClean="0"/>
              <a:t>13/09/2016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 smtClean="0"/>
              <a:t>Page </a:t>
            </a:r>
            <a:fld id="{C26A69B5-200B-4E8E-9012-4EBB91306B1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576000" y="2205038"/>
            <a:ext cx="4043363" cy="21585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 smtClean="0"/>
              <a:t>Click to edit Name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576000" y="2492896"/>
            <a:ext cx="4043363" cy="21585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 smtClean="0"/>
              <a:t>Click to edit Job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576000" y="2852936"/>
            <a:ext cx="4043363" cy="215850"/>
          </a:xfrm>
        </p:spPr>
        <p:txBody>
          <a:bodyPr>
            <a:normAutofit/>
          </a:bodyPr>
          <a:lstStyle>
            <a:lvl1pPr marL="0" indent="0">
              <a:buNone/>
              <a:defRPr sz="1600" baseline="0"/>
            </a:lvl1pPr>
          </a:lstStyle>
          <a:p>
            <a:pPr lvl="0"/>
            <a:r>
              <a:rPr lang="en-US" dirty="0" smtClean="0"/>
              <a:t>Click to edit Tel Number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576000" y="3124050"/>
            <a:ext cx="4043363" cy="215850"/>
          </a:xfrm>
        </p:spPr>
        <p:txBody>
          <a:bodyPr>
            <a:normAutofit/>
          </a:bodyPr>
          <a:lstStyle>
            <a:lvl1pPr marL="0" indent="0">
              <a:buNone/>
              <a:defRPr sz="1600" baseline="0"/>
            </a:lvl1pPr>
          </a:lstStyle>
          <a:p>
            <a:pPr lvl="0"/>
            <a:r>
              <a:rPr lang="en-US" dirty="0" smtClean="0"/>
              <a:t>Click to edit email address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576000" y="3514774"/>
            <a:ext cx="4043363" cy="273600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 baseline="0"/>
            </a:lvl1pPr>
          </a:lstStyle>
          <a:p>
            <a:pPr lvl="0"/>
            <a:r>
              <a:rPr lang="en-US" dirty="0" smtClean="0"/>
              <a:t>Click to edit Address</a:t>
            </a:r>
          </a:p>
        </p:txBody>
      </p:sp>
    </p:spTree>
    <p:extLst>
      <p:ext uri="{BB962C8B-B14F-4D97-AF65-F5344CB8AC3E}">
        <p14:creationId xmlns:p14="http://schemas.microsoft.com/office/powerpoint/2010/main" val="4076873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White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000" y="1572904"/>
            <a:ext cx="8064000" cy="540000"/>
          </a:xfrm>
        </p:spPr>
        <p:txBody>
          <a:bodyPr anchor="t">
            <a:normAutofit/>
          </a:bodyPr>
          <a:lstStyle>
            <a:lvl1pPr algn="l">
              <a:defRPr sz="3200" b="1" cap="none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000" y="2052000"/>
            <a:ext cx="8064000" cy="360000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79157-EC9C-402C-8C30-0852505AECDE}" type="datetime1">
              <a:rPr lang="en-GB" smtClean="0"/>
              <a:t>13/09/2016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chemeClr val="accent4"/>
                </a:solidFill>
              </a:defRPr>
            </a:lvl1pPr>
          </a:lstStyle>
          <a:p>
            <a:r>
              <a:rPr lang="en-GB" smtClean="0"/>
              <a:t>Page </a:t>
            </a:r>
            <a:fld id="{C26A69B5-200B-4E8E-9012-4EBB91306B1A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996" r="-4996"/>
          <a:stretch/>
        </p:blipFill>
        <p:spPr>
          <a:xfrm>
            <a:off x="7135390" y="6021288"/>
            <a:ext cx="1618643" cy="712677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562023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000" y="1572904"/>
            <a:ext cx="8064000" cy="540000"/>
          </a:xfrm>
        </p:spPr>
        <p:txBody>
          <a:bodyPr anchor="t">
            <a:normAutofit/>
          </a:bodyPr>
          <a:lstStyle>
            <a:lvl1pPr algn="l">
              <a:defRPr sz="32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000" y="2052000"/>
            <a:ext cx="8064000" cy="360000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79157-EC9C-402C-8C30-0852505AECDE}" type="datetime1">
              <a:rPr lang="en-GB" smtClean="0"/>
              <a:t>13/09/2016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Page </a:t>
            </a:r>
            <a:fld id="{C26A69B5-200B-4E8E-9012-4EBB91306B1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9393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 userDrawn="1"/>
        </p:nvGrpSpPr>
        <p:grpSpPr>
          <a:xfrm>
            <a:off x="0" y="0"/>
            <a:ext cx="10260632" cy="6858000"/>
            <a:chOff x="0" y="0"/>
            <a:chExt cx="10260632" cy="6858000"/>
          </a:xfrm>
        </p:grpSpPr>
        <p:pic>
          <p:nvPicPr>
            <p:cNvPr id="8" name="Picture 7"/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81" r="781" b="-1"/>
            <a:stretch/>
          </p:blipFill>
          <p:spPr>
            <a:xfrm>
              <a:off x="1116632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 userDrawn="1"/>
          </p:nvSpPr>
          <p:spPr>
            <a:xfrm>
              <a:off x="0" y="0"/>
              <a:ext cx="2267744" cy="6858000"/>
            </a:xfrm>
            <a:prstGeom prst="rect">
              <a:avLst/>
            </a:prstGeom>
            <a:solidFill>
              <a:srgbClr val="006D3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000" y="1572904"/>
            <a:ext cx="8064000" cy="540000"/>
          </a:xfrm>
        </p:spPr>
        <p:txBody>
          <a:bodyPr anchor="t">
            <a:normAutofit/>
          </a:bodyPr>
          <a:lstStyle>
            <a:lvl1pPr algn="l">
              <a:defRPr sz="32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000" y="2052000"/>
            <a:ext cx="8064000" cy="360000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79157-EC9C-402C-8C30-0852505AECDE}" type="datetime1">
              <a:rPr lang="en-GB" smtClean="0"/>
              <a:t>13/09/2016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Page </a:t>
            </a:r>
            <a:fld id="{C26A69B5-200B-4E8E-9012-4EBB91306B1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9431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000" y="1572904"/>
            <a:ext cx="8064000" cy="540000"/>
          </a:xfrm>
        </p:spPr>
        <p:txBody>
          <a:bodyPr anchor="t">
            <a:normAutofit/>
          </a:bodyPr>
          <a:lstStyle>
            <a:lvl1pPr algn="l">
              <a:defRPr sz="32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000" y="2052000"/>
            <a:ext cx="8064000" cy="360000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79157-EC9C-402C-8C30-0852505AECDE}" type="datetime1">
              <a:rPr lang="en-GB" smtClean="0"/>
              <a:t>13/09/2016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Page </a:t>
            </a:r>
            <a:fld id="{C26A69B5-200B-4E8E-9012-4EBB91306B1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9346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000" y="2016000"/>
            <a:ext cx="8064000" cy="4248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256A2-FBC7-4898-80C7-7817A4C76B82}" type="datetime1">
              <a:rPr lang="en-GB" smtClean="0"/>
              <a:t>13/09/2016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 smtClean="0"/>
              <a:t>Page </a:t>
            </a:r>
            <a:fld id="{C26A69B5-200B-4E8E-9012-4EBB91306B1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576000" y="1368000"/>
            <a:ext cx="8064500" cy="288000"/>
          </a:xfrm>
        </p:spPr>
        <p:txBody>
          <a:bodyPr>
            <a:noAutofit/>
          </a:bodyPr>
          <a:lstStyle>
            <a:lvl1pPr marL="0" indent="0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576000" y="1700840"/>
            <a:ext cx="8064500" cy="288000"/>
          </a:xfrm>
        </p:spPr>
        <p:txBody>
          <a:bodyPr/>
          <a:lstStyle>
            <a:lvl1pPr marL="0" indent="0"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82243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256A2-FBC7-4898-80C7-7817A4C76B82}" type="datetime1">
              <a:rPr lang="en-GB" smtClean="0"/>
              <a:t>13/09/2016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 smtClean="0"/>
              <a:t>Page </a:t>
            </a:r>
            <a:fld id="{C26A69B5-200B-4E8E-9012-4EBB91306B1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2372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000" y="453600"/>
            <a:ext cx="8064000" cy="432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6000" y="1367999"/>
            <a:ext cx="3960000" cy="4896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0000" y="1367999"/>
            <a:ext cx="3960000" cy="4896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1F7F1-71FF-418A-9FAF-3830793BCF6A}" type="datetime1">
              <a:rPr lang="en-GB" smtClean="0"/>
              <a:t>13/09/2016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 smtClean="0"/>
              <a:t>Page </a:t>
            </a:r>
            <a:fld id="{C26A69B5-200B-4E8E-9012-4EBB91306B1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1428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57" t="13317" r="1426" b="53680"/>
          <a:stretch/>
        </p:blipFill>
        <p:spPr>
          <a:xfrm>
            <a:off x="7164288" y="6018377"/>
            <a:ext cx="1979712" cy="839623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576000" y="6543758"/>
            <a:ext cx="6732304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6000" y="452970"/>
            <a:ext cx="8064000" cy="4320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000" y="1368000"/>
            <a:ext cx="8064000" cy="4896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-1439911" y="6583334"/>
            <a:ext cx="1080000" cy="184666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02C3ABE1-BF0D-4007-9ACE-38FA597EB2B2}" type="datetime1">
              <a:rPr lang="en-GB" smtClean="0"/>
              <a:t>13/09/2016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-2700688" y="6583334"/>
            <a:ext cx="1080000" cy="184666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40000" y="6422942"/>
            <a:ext cx="1800000" cy="252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1000" b="1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Page </a:t>
            </a:r>
            <a:fld id="{C26A69B5-200B-4E8E-9012-4EBB91306B1A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996" r="-4996"/>
          <a:stretch/>
        </p:blipFill>
        <p:spPr>
          <a:xfrm>
            <a:off x="444964" y="6272775"/>
            <a:ext cx="1225332" cy="539505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066987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5" r:id="rId2"/>
    <p:sldLayoutId id="2147483683" r:id="rId3"/>
    <p:sldLayoutId id="2147483651" r:id="rId4"/>
    <p:sldLayoutId id="2147483675" r:id="rId5"/>
    <p:sldLayoutId id="2147483678" r:id="rId6"/>
    <p:sldLayoutId id="2147483650" r:id="rId7"/>
    <p:sldLayoutId id="2147483686" r:id="rId8"/>
    <p:sldLayoutId id="2147483652" r:id="rId9"/>
    <p:sldLayoutId id="2147483653" r:id="rId10"/>
    <p:sldLayoutId id="2147483656" r:id="rId11"/>
    <p:sldLayoutId id="2147483657" r:id="rId12"/>
    <p:sldLayoutId id="2147483658" r:id="rId13"/>
    <p:sldLayoutId id="2147483659" r:id="rId14"/>
    <p:sldLayoutId id="2147483660" r:id="rId15"/>
    <p:sldLayoutId id="2147483662" r:id="rId16"/>
    <p:sldLayoutId id="2147483663" r:id="rId17"/>
    <p:sldLayoutId id="2147483664" r:id="rId18"/>
    <p:sldLayoutId id="2147483665" r:id="rId19"/>
    <p:sldLayoutId id="2147483667" r:id="rId20"/>
    <p:sldLayoutId id="2147483666" r:id="rId21"/>
    <p:sldLayoutId id="2147483668" r:id="rId22"/>
    <p:sldLayoutId id="2147483679" r:id="rId23"/>
    <p:sldLayoutId id="2147483654" r:id="rId24"/>
    <p:sldLayoutId id="2147483669" r:id="rId25"/>
    <p:sldLayoutId id="2147483680" r:id="rId2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65113" indent="-265113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1pPr>
      <a:lvl2pPr marL="512763" indent="-234950" algn="l" defTabSz="914400" rtl="0" eaLnBrk="1" latinLnBrk="0" hangingPunct="1">
        <a:lnSpc>
          <a:spcPct val="90000"/>
        </a:lnSpc>
        <a:spcBef>
          <a:spcPts val="400"/>
        </a:spcBef>
        <a:buClr>
          <a:schemeClr val="accent1"/>
        </a:buClr>
        <a:buSzPct val="100000"/>
        <a:buFont typeface="Arial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2pPr>
      <a:lvl3pPr marL="758825" indent="-228600" algn="l" defTabSz="914400" rtl="0" eaLnBrk="1" latinLnBrk="0" hangingPunct="1">
        <a:lnSpc>
          <a:spcPct val="90000"/>
        </a:lnSpc>
        <a:spcBef>
          <a:spcPts val="200"/>
        </a:spcBef>
        <a:buClr>
          <a:schemeClr val="accent1"/>
        </a:buClr>
        <a:buSzPct val="100000"/>
        <a:buFont typeface="Arial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3pPr>
      <a:lvl4pPr marL="993775" indent="-228600" algn="l" defTabSz="914400" rtl="0" eaLnBrk="1" latinLnBrk="0" hangingPunct="1">
        <a:lnSpc>
          <a:spcPct val="90000"/>
        </a:lnSpc>
        <a:spcBef>
          <a:spcPts val="0"/>
        </a:spcBef>
        <a:buClr>
          <a:schemeClr val="accent1"/>
        </a:buClr>
        <a:buSzPct val="100000"/>
        <a:buFont typeface="Arial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4pPr>
      <a:lvl5pPr marL="1219200" indent="-228600" algn="l" defTabSz="914400" rtl="0" eaLnBrk="1" latinLnBrk="0" hangingPunct="1">
        <a:lnSpc>
          <a:spcPct val="90000"/>
        </a:lnSpc>
        <a:spcBef>
          <a:spcPts val="0"/>
        </a:spcBef>
        <a:buClr>
          <a:schemeClr val="accent1"/>
        </a:buClr>
        <a:buSzPct val="100000"/>
        <a:buFont typeface="Arial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49210" y="72099"/>
            <a:ext cx="2476960" cy="1049831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wrap="none" lIns="91440" tIns="45720" rIns="91440" bIns="45720">
            <a:prstTxWarp prst="textCirclePour">
              <a:avLst/>
            </a:prstTxWarp>
            <a:spAutoFit/>
            <a:scene3d>
              <a:camera prst="orthographicFront">
                <a:rot lat="21594000" lon="0" rev="0"/>
              </a:camera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GB" sz="22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gerian" panose="04020705040A02060702" pitchFamily="82" charset="0"/>
                <a:ea typeface="BatangChe" panose="02030609000101010101" pitchFamily="49" charset="-127"/>
              </a:rPr>
              <a:t>ACCOUNTABILITY</a:t>
            </a:r>
            <a:endParaRPr lang="en-GB" sz="2200" b="1" cap="all" spc="0" dirty="0">
              <a:ln w="127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reflection blurRad="10000" stA="55000" endPos="48000" dist="500" dir="5400000" sy="-100000" algn="bl" rotWithShape="0"/>
              </a:effectLst>
              <a:latin typeface="Algerian" panose="04020705040A02060702" pitchFamily="8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3300" dirty="0" smtClean="0">
                <a:solidFill>
                  <a:schemeClr val="tx2">
                    <a:lumMod val="50000"/>
                  </a:schemeClr>
                </a:solidFill>
              </a:rPr>
              <a:t>EU COHESION POLICY CONFERENCE,</a:t>
            </a:r>
            <a:br>
              <a:rPr lang="en-GB" sz="33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GB" sz="2000" dirty="0" smtClean="0">
                <a:solidFill>
                  <a:schemeClr val="tx2">
                    <a:lumMod val="50000"/>
                  </a:schemeClr>
                </a:solidFill>
              </a:rPr>
              <a:t>Bratislava 15 September 2016</a:t>
            </a:r>
            <a:endParaRPr lang="en-GB" sz="2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10536" y="5696022"/>
            <a:ext cx="4339395" cy="74969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Inverted">
              <a:avLst>
                <a:gd name="adj" fmla="val 62649"/>
              </a:avLst>
            </a:prstTxWarp>
            <a:spAutoFit/>
          </a:bodyPr>
          <a:lstStyle/>
          <a:p>
            <a:pPr algn="ctr"/>
            <a:r>
              <a:rPr lang="en-US" sz="3000" b="0" cap="none" spc="0" dirty="0" smtClean="0">
                <a:ln w="1016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Sound financial management</a:t>
            </a:r>
            <a:endParaRPr lang="en-US" sz="3000" b="0" cap="none" spc="0" dirty="0">
              <a:ln w="1016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20575582">
            <a:off x="74050" y="5447651"/>
            <a:ext cx="237116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4000" b="1" cap="none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rgbClr val="00BCCC">
                    <a:alpha val="50000"/>
                  </a:srgb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latin typeface="Bookman Old Style" panose="02050604050505020204" pitchFamily="18" charset="0"/>
              </a:rPr>
              <a:t>legality</a:t>
            </a:r>
            <a:endParaRPr lang="en-GB" sz="4000" b="1" cap="none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rgbClr val="00BCCC">
                  <a:alpha val="50000"/>
                </a:srgb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 rot="1856965">
            <a:off x="5927409" y="1041785"/>
            <a:ext cx="247375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40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latin typeface="Berlin Sans FB Demi" panose="020E0802020502020306" pitchFamily="34" charset="0"/>
                <a:ea typeface="BatangChe" panose="02030609000101010101" pitchFamily="49" charset="-127"/>
              </a:rPr>
              <a:t>regularity</a:t>
            </a:r>
            <a:endParaRPr lang="en-GB" sz="40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  <a:latin typeface="Berlin Sans FB Demi" panose="020E0802020502020306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078089" y="4138534"/>
            <a:ext cx="3031599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FadeDown">
              <a:avLst/>
            </a:prstTxWarp>
            <a:spAutoFit/>
            <a:scene3d>
              <a:camera prst="isometricLeftDown"/>
              <a:lightRig rig="threePt" dir="t"/>
            </a:scene3d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chemeClr val="accent6">
                      <a:lumMod val="5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OUTPUT</a:t>
            </a:r>
            <a:endParaRPr lang="en-US" sz="5400" b="1" cap="none" spc="0" dirty="0">
              <a:ln w="17780" cmpd="sng">
                <a:solidFill>
                  <a:schemeClr val="accent6">
                    <a:lumMod val="5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67247" y="3155394"/>
            <a:ext cx="2486578" cy="4770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25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Use it or lose it</a:t>
            </a:r>
            <a:endParaRPr lang="en-US" sz="25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  <a:reflection blurRad="6350" stA="55000" endA="50" endPos="85000" dist="60007" dir="5400000" sy="-100000" algn="bl" rotWithShape="0"/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 rot="5400000">
            <a:off x="6108101" y="2450184"/>
            <a:ext cx="5186036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GB" sz="3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BatangChe" panose="02030609000101010101" pitchFamily="49" charset="-127"/>
                <a:ea typeface="BatangChe" panose="02030609000101010101" pitchFamily="49" charset="-127"/>
              </a:rPr>
              <a:t>PERFORMANCE     INDICATORS</a:t>
            </a:r>
            <a:endParaRPr lang="en-GB" sz="3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691681" y="6445718"/>
            <a:ext cx="5472606" cy="5078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7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CCC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parajita" panose="020B0604020202020204" pitchFamily="34" charset="0"/>
                <a:cs typeface="Aparajita" panose="020B0604020202020204" pitchFamily="34" charset="0"/>
              </a:rPr>
              <a:t>e</a:t>
            </a:r>
            <a:r>
              <a:rPr lang="en-US" sz="27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CCC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parajita" panose="020B0604020202020204" pitchFamily="34" charset="0"/>
                <a:cs typeface="Aparajita" panose="020B0604020202020204" pitchFamily="34" charset="0"/>
              </a:rPr>
              <a:t>conomy, efficiency, effectiveness</a:t>
            </a:r>
            <a:endParaRPr lang="en-US" sz="27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CCC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 rot="1122707">
            <a:off x="93278" y="4161748"/>
            <a:ext cx="5214380" cy="1025245"/>
          </a:xfrm>
          <a:prstGeom prst="rect">
            <a:avLst/>
          </a:prstGeom>
          <a:noFill/>
        </p:spPr>
        <p:txBody>
          <a:bodyPr vert="horz" wrap="none" lIns="91440" tIns="45720" rIns="91440" bIns="45720" anchor="t" anchorCtr="0">
            <a:prstTxWarp prst="textDeflat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500" b="1" cap="none" spc="0" dirty="0" smtClean="0">
                <a:ln w="11430">
                  <a:solidFill>
                    <a:srgbClr val="006D34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oadway" panose="04040905080B02020502" pitchFamily="82" charset="0"/>
              </a:rPr>
              <a:t>Pilot performance assessment</a:t>
            </a:r>
            <a:endParaRPr lang="en-US" sz="2500" b="1" cap="none" spc="0" dirty="0">
              <a:ln w="11430">
                <a:solidFill>
                  <a:srgbClr val="006D34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353279" y="2593029"/>
            <a:ext cx="55911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isometricRightUp"/>
              <a:lightRig rig="threePt" dir="t"/>
            </a:scene3d>
          </a:bodyPr>
          <a:lstStyle/>
          <a:p>
            <a:pPr algn="ctr"/>
            <a:r>
              <a:rPr lang="en-US" sz="5400" b="1" dirty="0" smtClean="0">
                <a:ln w="1905"/>
                <a:solidFill>
                  <a:srgbClr val="D210B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oper Black" panose="0208090404030B020404" pitchFamily="18" charset="0"/>
              </a:rPr>
              <a:t>EU added value</a:t>
            </a:r>
            <a:endParaRPr lang="en-US" sz="5400" b="1" dirty="0">
              <a:ln w="1905"/>
              <a:solidFill>
                <a:srgbClr val="D210B6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oper Black" panose="0208090404030B0204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 rot="-720000">
            <a:off x="5881504" y="217549"/>
            <a:ext cx="1986442" cy="4770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5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9E7E83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Brush Script MT" panose="03060802040406070304" pitchFamily="66" charset="0"/>
              </a:rPr>
              <a:t>OBJECTIVES</a:t>
            </a:r>
            <a:endParaRPr lang="en-US" sz="25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9E7E83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Brush Script MT" panose="03060802040406070304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958557" y="738795"/>
            <a:ext cx="1305165" cy="44627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3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CC00"/>
                </a:solidFill>
                <a:effectLst>
                  <a:reflection blurRad="12700" stA="28000" endPos="45000" dist="1000" dir="5400000" sy="-100000" algn="bl" rotWithShape="0"/>
                </a:effectLst>
                <a:latin typeface="Impact" panose="020B0806030902050204" pitchFamily="34" charset="0"/>
              </a:rPr>
              <a:t>OUTCOME</a:t>
            </a:r>
            <a:endParaRPr lang="en-US" sz="23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CC00"/>
              </a:solidFill>
              <a:effectLst>
                <a:reflection blurRad="12700" stA="28000" endPos="45000" dist="1000" dir="5400000" sy="-100000" algn="bl" rotWithShape="0"/>
              </a:effectLst>
              <a:latin typeface="Impact" panose="020B080603090205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 rot="16200000">
            <a:off x="-1419290" y="1470139"/>
            <a:ext cx="3466013" cy="63094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500" b="1" cap="none" spc="300" dirty="0" smtClean="0">
                <a:ln w="1143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Vivaldi" panose="03020602050506090804" pitchFamily="66" charset="0"/>
              </a:rPr>
              <a:t>performance reserve</a:t>
            </a:r>
            <a:endParaRPr lang="en-US" sz="3500" b="1" cap="none" spc="300" dirty="0">
              <a:ln w="11430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miter lim="800000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Vivaldi" panose="03020602050506090804" pitchFamily="66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113361" y="277130"/>
            <a:ext cx="2629245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/>
            </a:prstTxWarp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50800"/>
                <a:solidFill>
                  <a:schemeClr val="tx2">
                    <a:lumMod val="75000"/>
                  </a:schemeClr>
                </a:solidFill>
                <a:effectLst/>
                <a:latin typeface="Vladimir Script" panose="03050402040407070305" pitchFamily="66" charset="0"/>
              </a:rPr>
              <a:t>deadweight</a:t>
            </a:r>
            <a:endParaRPr lang="en-US" sz="5400" b="1" cap="none" spc="0" dirty="0">
              <a:ln w="50800"/>
              <a:solidFill>
                <a:schemeClr val="tx2">
                  <a:lumMod val="75000"/>
                </a:schemeClr>
              </a:solidFill>
              <a:effectLst/>
              <a:latin typeface="Vladimir Script" panose="03050402040407070305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934623" y="3933056"/>
            <a:ext cx="2459327" cy="43088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isometricOffAxis2Right"/>
              <a:lightRig rig="threePt" dir="t"/>
            </a:scene3d>
          </a:bodyPr>
          <a:lstStyle/>
          <a:p>
            <a:pPr algn="ctr"/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Wide Latin" panose="020A0A07050505020404" pitchFamily="18" charset="0"/>
              </a:rPr>
              <a:t>RESULT</a:t>
            </a:r>
            <a:endParaRPr lang="en-US" sz="2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Wide Latin" panose="020A0A070505050204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 rot="1216922">
            <a:off x="6394705" y="5404450"/>
            <a:ext cx="2724399" cy="63094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perspectiveContrastingLeftFacing"/>
              <a:lightRig rig="threePt" dir="t"/>
            </a:scene3d>
            <a:sp3d/>
          </a:bodyPr>
          <a:lstStyle/>
          <a:p>
            <a:pPr algn="ctr"/>
            <a:r>
              <a:rPr lang="en-US" sz="3500" b="1" cap="none" spc="0" dirty="0" smtClean="0">
                <a:ln w="900" cmpd="sng">
                  <a:solidFill>
                    <a:srgbClr val="FF0000">
                      <a:alpha val="5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rgbClr val="FF0000">
                      <a:alpha val="74000"/>
                    </a:srgbClr>
                  </a:innerShdw>
                </a:effectLst>
                <a:latin typeface="Vijaya" panose="020B0604020202020204" pitchFamily="34" charset="0"/>
                <a:cs typeface="Vijaya" panose="020B0604020202020204" pitchFamily="34" charset="0"/>
              </a:rPr>
              <a:t>ABSORBTION</a:t>
            </a:r>
            <a:endParaRPr lang="en-US" sz="3500" b="1" cap="none" spc="0" dirty="0">
              <a:ln w="900" cmpd="sng">
                <a:solidFill>
                  <a:srgbClr val="FF0000">
                    <a:alpha val="55000"/>
                  </a:srgbClr>
                </a:solidFill>
                <a:prstDash val="solid"/>
              </a:ln>
              <a:solidFill>
                <a:srgbClr val="FF0000"/>
              </a:solidFill>
              <a:effectLst>
                <a:innerShdw blurRad="101600" dist="76200" dir="5400000">
                  <a:srgbClr val="FF0000">
                    <a:alpha val="74000"/>
                  </a:srgbClr>
                </a:innerShdw>
              </a:effectLst>
              <a:latin typeface="Vijaya" panose="020B0604020202020204" pitchFamily="34" charset="0"/>
              <a:cs typeface="Vijaya" panose="020B060402020202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164527" y="2890771"/>
            <a:ext cx="281359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Ladislav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Balko, Member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 rot="10800000" flipV="1">
            <a:off x="549211" y="2095902"/>
            <a:ext cx="1018036" cy="4645803"/>
          </a:xfrm>
          <a:prstGeom prst="rect">
            <a:avLst/>
          </a:prstGeom>
          <a:noFill/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vert="wordArtVert" wrap="square" lIns="91440" tIns="45720" rIns="91440" bIns="45720">
            <a:spAutoFit/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GB" sz="4000" b="1" cap="all" spc="0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Bauhaus 93" panose="04030905020B02020C02" pitchFamily="82" charset="0"/>
                <a:ea typeface="BatangChe" panose="02030609000101010101" pitchFamily="49" charset="-127"/>
              </a:rPr>
              <a:t>SMART</a:t>
            </a:r>
            <a:endParaRPr lang="en-GB" sz="4000" b="1" cap="all" spc="0" dirty="0">
              <a:ln/>
              <a:solidFill>
                <a:srgbClr val="7030A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Bauhaus 93" panose="04030905020B02020C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639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974624f11eefedd6cc846ddded61b0157faf"/>
</p:tagLst>
</file>

<file path=ppt/theme/theme1.xml><?xml version="1.0" encoding="utf-8"?>
<a:theme xmlns:a="http://schemas.openxmlformats.org/drawingml/2006/main" name="Office Theme">
  <a:themeElements>
    <a:clrScheme name="ECA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026938"/>
      </a:accent1>
      <a:accent2>
        <a:srgbClr val="CDDC29"/>
      </a:accent2>
      <a:accent3>
        <a:srgbClr val="C2C3C6"/>
      </a:accent3>
      <a:accent4>
        <a:srgbClr val="58595B"/>
      </a:accent4>
      <a:accent5>
        <a:srgbClr val="20409A"/>
      </a:accent5>
      <a:accent6>
        <a:srgbClr val="7D9DD2"/>
      </a:accent6>
      <a:hlink>
        <a:srgbClr val="9454C3"/>
      </a:hlink>
      <a:folHlink>
        <a:srgbClr val="3EBBF0"/>
      </a:folHlink>
    </a:clrScheme>
    <a:fontScheme name="Myraid Pro">
      <a:majorFont>
        <a:latin typeface="Myriad Pro"/>
        <a:ea typeface=""/>
        <a:cs typeface=""/>
      </a:majorFont>
      <a:minorFont>
        <a:latin typeface="Myriad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haredContentType xmlns="Microsoft.SharePoint.Taxonomy.ContentTypeSync" SourceId="ffa626bc-382c-43ed-a255-dc332f30d049" ContentTypeId="0x010100BD30D7845288499E9FA3CCCB05C1F3240070B27737AE5A42DA8405B0025FE6403D" PreviousValue="false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fCategory xmlns="137e1add-26f4-4f25-ac54-4576f1ef639c" xsi:nil="true"/>
    <Eca_Doc_Ext_Ref xmlns="137e1add-26f4-4f25-ac54-4576f1ef639c" xsi:nil="true"/>
    <sfDiv xmlns="137e1add-26f4-4f25-ac54-4576f1ef639c" xsi:nil="true"/>
    <sfLangTaxHTField0 xmlns="137e1add-26f4-4f25-ac54-4576f1ef639c">
      <Terms xmlns="http://schemas.microsoft.com/office/infopath/2007/PartnerControls"/>
    </sfLangTaxHTField0>
    <sfChrono xmlns="137e1add-26f4-4f25-ac54-4576f1ef639c" xsi:nil="true"/>
    <Eca_Doc_Author xmlns="137e1add-26f4-4f25-ac54-4576f1ef639c">
      <UserInfo>
        <DisplayName/>
        <AccountId xsi:nil="true"/>
        <AccountType/>
      </UserInfo>
    </Eca_Doc_Author>
    <TaxCatchAll xmlns="e311236c-cb3d-420c-8310-92411d8c11ee">
      <Value>70</Value>
      <Value>4</Value>
      <Value>2</Value>
      <Value>1</Value>
    </TaxCatchAll>
    <termstore_sfDivTaxHTField0 xmlns="137e1add-26f4-4f25-ac54-4576f1ef639c">
      <Terms xmlns="http://schemas.microsoft.com/office/infopath/2007/PartnerControls">
        <TermInfo xmlns="http://schemas.microsoft.com/office/infopath/2007/PartnerControls">
          <TermName xmlns="http://schemas.microsoft.com/office/infopath/2007/PartnerControls">Directorate of the Presidency</TermName>
          <TermId xmlns="http://schemas.microsoft.com/office/infopath/2007/PartnerControls">a3f77e99-9212-46ff-8cee-52670a2f0846</TermId>
        </TermInfo>
      </Terms>
    </termstore_sfDivTaxHTField0>
    <Eca_Doc_ReferenceNumber xmlns="137e1add-26f4-4f25-ac54-4576f1ef639c" xsi:nil="true"/>
    <sfLang xmlns="137e1add-26f4-4f25-ac54-4576f1ef639c" xsi:nil="true"/>
    <Eca_Long_Description xmlns="137e1add-26f4-4f25-ac54-4576f1ef639c" xsi:nil="true"/>
    <Eca_Doc_Url xmlns="137e1add-26f4-4f25-ac54-4576f1ef639c">
      <Url xsi:nil="true"/>
      <Description xsi:nil="true"/>
    </Eca_Doc_Url>
    <Eca_DocumentDate xmlns="137e1add-26f4-4f25-ac54-4576f1ef639c">2015-03-17T23:00:00+00:00</Eca_DocumentDate>
    <Eca_ComponentIdentifier xmlns="137e1add-26f4-4f25-ac54-4576f1ef639c" xsi:nil="true"/>
    <Eca_Doc_TopicsTaxHTField0 xmlns="137e1add-26f4-4f25-ac54-4576f1ef639c">
      <Terms xmlns="http://schemas.microsoft.com/office/infopath/2007/PartnerControls"/>
    </Eca_Doc_TopicsTaxHTField0>
    <sfCategoryTaxHTField0 xmlns="137e1add-26f4-4f25-ac54-4576f1ef639c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Presentation</TermName>
          <TermId xmlns="http://schemas.microsoft.com/office/infopath/2007/PartnerControls">ff41af9d-5882-4b16-86b4-31f73ed5bea0</TermId>
        </TermInfo>
      </Terms>
    </sfCategoryTaxHTField0>
    <Eca_Doc_Confidentiality_LevelsTaxHTField0 xmlns="188ae203-ec8e-48a0-9d3e-df7e0829e95e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Internal</TermName>
          <TermId xmlns="http://schemas.microsoft.com/office/infopath/2007/PartnerControls">7394ceda-a5ec-41d6-a3a2-3d61019f25a3</TermId>
        </TermInfo>
      </Terms>
    </Eca_Doc_Confidentiality_LevelsTaxHTField0>
    <Eca_Doc_OrganisationTaxHTField0 xmlns="57679b4f-dad0-4aa7-8af3-1212e9990382">
      <Terms xmlns="http://schemas.microsoft.com/office/infopath/2007/PartnerControls">
        <TermInfo xmlns="http://schemas.microsoft.com/office/infopath/2007/PartnerControls">
          <TermName xmlns="http://schemas.microsoft.com/office/infopath/2007/PartnerControls">European Court of Auditors</TermName>
          <TermId xmlns="http://schemas.microsoft.com/office/infopath/2007/PartnerControls">723c3162-adba-4aed-b99f-6e3e3f369d74</TermId>
        </TermInfo>
      </Terms>
    </Eca_Doc_OrganisationTaxHTField0>
    <Eca_CoreKeywordsDocTaxHTField0 xmlns="99e4c888-4bdd-4430-8258-fb32e86dade2">
      <Terms xmlns="http://schemas.microsoft.com/office/infopath/2007/PartnerControls"/>
    </Eca_CoreKeywordsDocTaxHTField0>
    <Eca_Doc_Name xmlns="54295F19-D859-4764-B9C3-5EC22C4E2CF6" xsi:nil="true"/>
    <Eca_Doc_ProcedureNumber xmlns="137e1add-26f4-4f25-ac54-4576f1ef639c" xsi:nil="true"/>
    <Eca_Doc_Authors xmlns="137e1add-26f4-4f25-ac54-4576f1ef639c" xsi:nil="true"/>
    <Eca_DatePublished xmlns="137e1add-26f4-4f25-ac54-4576f1ef639c">2016-04-18T11:46:08+00:00</Eca_DatePublished>
    <Eca_Doc_ProcedureStepTaxHTField0 xmlns="137e1add-26f4-4f25-ac54-4576f1ef639c">
      <Terms xmlns="http://schemas.microsoft.com/office/infopath/2007/PartnerControls"/>
    </Eca_Doc_ProcedureStepTaxHTField0>
    <Eca_Doc_BusinessGroupingTaxHTField0 xmlns="137e1add-26f4-4f25-ac54-4576f1ef639c">
      <Terms xmlns="http://schemas.microsoft.com/office/infopath/2007/PartnerControls"/>
    </Eca_Doc_BusinessGroupingTaxHTField0>
    <Eca_History xmlns="137e1add-26f4-4f25-ac54-4576f1ef639c" xsi:nil="true"/>
    <Eca_Doc_RetentionCode xmlns="137e1add-26f4-4f25-ac54-4576f1ef639c" xsi:nil="true"/>
    <Eca_Doc_ProcedureYear xmlns="137e1add-26f4-4f25-ac54-4576f1ef639c" xsi:nil="true"/>
    <Eca_Event xmlns="137e1add-26f4-4f25-ac54-4576f1ef639c" xsi:nil="true"/>
    <Eca_Doc_OCR_verification xmlns="137e1add-26f4-4f25-ac54-4576f1ef639c">Not verified</Eca_Doc_OCR_verification>
    <Eca_Doc_ProcedureIdentifier xmlns="137e1add-26f4-4f25-ac54-4576f1ef639c" xsi:nil="true"/>
    <Eca_Procedure xmlns="137e1add-26f4-4f25-ac54-4576f1ef639c" xsi:nil="true"/>
    <Eca_Doc_RoleAuthor xmlns="137e1add-26f4-4f25-ac54-4576f1ef639c" xsi:nil="true"/>
    <Eca_Doc_Digital_sign_verification xmlns="137e1add-26f4-4f25-ac54-4576f1ef639c">Not verified</Eca_Doc_Digital_sign_verification>
    <Eca_Doc_FileFormatTaxHTField0 xmlns="137e1add-26f4-4f25-ac54-4576f1ef639c">
      <Terms xmlns="http://schemas.microsoft.com/office/infopath/2007/PartnerControls"/>
    </Eca_Doc_FileFormatTaxHTField0>
    <Eca_Doc_ClassificationCode xmlns="137e1add-26f4-4f25-ac54-4576f1ef639c" xsi:nil="true"/>
    <Eca_LegalBasis xmlns="137e1add-26f4-4f25-ac54-4576f1ef639c" xsi:nil="true"/>
    <Eca_Doc_DateVerified xmlns="137e1add-26f4-4f25-ac54-4576f1ef639c" xsi:nil="true"/>
    <Eca_Doc_VerifiedBy xmlns="137e1add-26f4-4f25-ac54-4576f1ef639c" xsi:nil="true"/>
    <Eca_Doc_PDF_verification xmlns="137e1add-26f4-4f25-ac54-4576f1ef639c">Not verified</Eca_Doc_PDF_verification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Eca Document Simple" ma:contentTypeID="0x010100BD30D7845288499E9FA3CCCB05C1F3240070B27737AE5A42DA8405B0025FE6403D00CE8DBD8BE74E7749828E9D761A64D53F" ma:contentTypeVersion="80" ma:contentTypeDescription="Eca Content Type Simple Document" ma:contentTypeScope="" ma:versionID="32ef237ab8c54ede3f35d2a9c6e51300">
  <xsd:schema xmlns:xsd="http://www.w3.org/2001/XMLSchema" xmlns:xs="http://www.w3.org/2001/XMLSchema" xmlns:p="http://schemas.microsoft.com/office/2006/metadata/properties" xmlns:ns2="137e1add-26f4-4f25-ac54-4576f1ef639c" xmlns:ns3="188ae203-ec8e-48a0-9d3e-df7e0829e95e" xmlns:ns4="57679b4f-dad0-4aa7-8af3-1212e9990382" xmlns:ns5="99e4c888-4bdd-4430-8258-fb32e86dade2" xmlns:ns6="e311236c-cb3d-420c-8310-92411d8c11ee" xmlns:ns7="54295F19-D859-4764-B9C3-5EC22C4E2CF6" targetNamespace="http://schemas.microsoft.com/office/2006/metadata/properties" ma:root="true" ma:fieldsID="fe5861dac8d22f7022f9bfc1f0c95bb5" ns2:_="" ns3:_="" ns4:_="" ns5:_="" ns6:_="" ns7:_="">
    <xsd:import namespace="137e1add-26f4-4f25-ac54-4576f1ef639c"/>
    <xsd:import namespace="188ae203-ec8e-48a0-9d3e-df7e0829e95e"/>
    <xsd:import namespace="57679b4f-dad0-4aa7-8af3-1212e9990382"/>
    <xsd:import namespace="99e4c888-4bdd-4430-8258-fb32e86dade2"/>
    <xsd:import namespace="e311236c-cb3d-420c-8310-92411d8c11ee"/>
    <xsd:import namespace="54295F19-D859-4764-B9C3-5EC22C4E2CF6"/>
    <xsd:element name="properties">
      <xsd:complexType>
        <xsd:sequence>
          <xsd:element name="documentManagement">
            <xsd:complexType>
              <xsd:all>
                <xsd:element ref="ns2:Eca_Long_Description" minOccurs="0"/>
                <xsd:element ref="ns2:Eca_ComponentIdentifier" minOccurs="0"/>
                <xsd:element ref="ns2:sfCategoryTaxHTField0" minOccurs="0"/>
                <xsd:element ref="ns2:sfCategory" minOccurs="0"/>
                <xsd:element ref="ns2:termstore_sfDivTaxHTField0" minOccurs="0"/>
                <xsd:element ref="ns2:sfDiv" minOccurs="0"/>
                <xsd:element ref="ns2:sfChrono" minOccurs="0"/>
                <xsd:element ref="ns2:sfLangTaxHTField0" minOccurs="0"/>
                <xsd:element ref="ns2:sfLang" minOccurs="0"/>
                <xsd:element ref="ns2:Eca_Doc_Url" minOccurs="0"/>
                <xsd:element ref="ns3:Eca_Doc_Confidentiality_LevelsTaxHTField0" minOccurs="0"/>
                <xsd:element ref="ns4:Eca_Doc_OrganisationTaxHTField0" minOccurs="0"/>
                <xsd:element ref="ns2:Eca_Doc_Author" minOccurs="0"/>
                <xsd:element ref="ns5:Eca_CoreKeywordsDocTaxHTField0" minOccurs="0"/>
                <xsd:element ref="ns2:Eca_Doc_TopicsTaxHTField0" minOccurs="0"/>
                <xsd:element ref="ns2:Eca_DocumentDate" minOccurs="0"/>
                <xsd:element ref="ns6:TaxCatchAll" minOccurs="0"/>
                <xsd:element ref="ns5:TaxCatchAllLabel" minOccurs="0"/>
                <xsd:element ref="ns2:Eca_Doc_Ext_Ref" minOccurs="0"/>
                <xsd:element ref="ns2:Eca_Doc_ReferenceNumber" minOccurs="0"/>
                <xsd:element ref="ns7:Eca_Doc_Name" minOccurs="0"/>
                <xsd:element ref="ns2:Eca_Doc_RoleAuthor" minOccurs="0"/>
                <xsd:element ref="ns2:Eca_Doc_ClassificationCode" minOccurs="0"/>
                <xsd:element ref="ns2:Eca_Doc_BusinessGroupingTaxHTField0" minOccurs="0"/>
                <xsd:element ref="ns2:Eca_Doc_DateVerified" minOccurs="0"/>
                <xsd:element ref="ns2:Eca_Doc_FileFormatTaxHTField0" minOccurs="0"/>
                <xsd:element ref="ns2:Eca_Doc_ProcedureIdentifier" minOccurs="0"/>
                <xsd:element ref="ns2:Eca_Doc_RetentionCode" minOccurs="0"/>
                <xsd:element ref="ns2:Eca_Doc_ProcedureYear" minOccurs="0"/>
                <xsd:element ref="ns2:Eca_Doc_ProcedureNumber" minOccurs="0"/>
                <xsd:element ref="ns2:Eca_Doc_VerifiedBy" minOccurs="0"/>
                <xsd:element ref="ns2:Eca_Doc_Authors" minOccurs="0"/>
                <xsd:element ref="ns2:Eca_DatePublished" minOccurs="0"/>
                <xsd:element ref="ns2:Eca_Event" minOccurs="0"/>
                <xsd:element ref="ns2:Eca_Procedure" minOccurs="0"/>
                <xsd:element ref="ns2:Eca_LegalBasis" minOccurs="0"/>
                <xsd:element ref="ns2:Eca_Doc_PDF_verification" minOccurs="0"/>
                <xsd:element ref="ns2:Eca_Doc_OCR_verification" minOccurs="0"/>
                <xsd:element ref="ns2:Eca_Doc_Digital_sign_verification" minOccurs="0"/>
                <xsd:element ref="ns2:Eca_History" minOccurs="0"/>
                <xsd:element ref="ns2:Eca_Doc_ProcedureStepTaxHTField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7e1add-26f4-4f25-ac54-4576f1ef639c" elementFormDefault="qualified">
    <xsd:import namespace="http://schemas.microsoft.com/office/2006/documentManagement/types"/>
    <xsd:import namespace="http://schemas.microsoft.com/office/infopath/2007/PartnerControls"/>
    <xsd:element name="Eca_Long_Description" ma:index="9" nillable="true" ma:displayName="Long Description" ma:internalName="Eca_Long_Description">
      <xsd:simpleType>
        <xsd:restriction base="dms:Unknown"/>
      </xsd:simpleType>
    </xsd:element>
    <xsd:element name="Eca_ComponentIdentifier" ma:index="10" nillable="true" ma:displayName="Document - Identifier" ma:internalName="Eca_ComponentIdentifier">
      <xsd:simpleType>
        <xsd:restriction base="dms:Text">
          <xsd:maxLength value="255"/>
        </xsd:restriction>
      </xsd:simpleType>
    </xsd:element>
    <xsd:element name="sfCategoryTaxHTField0" ma:index="11" nillable="true" ma:taxonomy="true" ma:internalName="sfCategoryTaxHTField0" ma:taxonomyFieldName="termstore_sfCategory" ma:displayName="Document - Document Type" ma:fieldId="{69eb2403-51d9-40e0-82c7-43495d691d40}" ma:taxonomyMulti="true" ma:sspId="ffa626bc-382c-43ed-a255-dc332f30d049" ma:termSetId="6e65368f-b710-4458-a5f3-10bb0edc092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fCategory" ma:index="13" nillable="true" ma:displayName="Document - Document Type" ma:hidden="true" ma:internalName="sfCategory">
      <xsd:simpleType>
        <xsd:restriction base="dms:Text"/>
      </xsd:simpleType>
    </xsd:element>
    <xsd:element name="termstore_sfDivTaxHTField0" ma:index="14" nillable="true" ma:taxonomy="true" ma:internalName="termstore_sfDivTaxHTField0" ma:taxonomyFieldName="termstore_sfDiv" ma:displayName="Document - Originating department" ma:fieldId="{622c930b-2338-4215-8ce6-2401d9d232e8}" ma:sspId="ffa626bc-382c-43ed-a255-dc332f30d049" ma:termSetId="2ac97ed3-5049-47c4-88f7-2e4314ac20c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fDiv" ma:index="16" nillable="true" ma:displayName="Document - Originating department" ma:hidden="true" ma:internalName="sfDiv">
      <xsd:simpleType>
        <xsd:restriction base="dms:Text"/>
      </xsd:simpleType>
    </xsd:element>
    <xsd:element name="sfChrono" ma:index="17" nillable="true" ma:displayName="Document - Chrono Number" ma:internalName="sfChrono">
      <xsd:simpleType>
        <xsd:restriction base="dms:Text">
          <xsd:maxLength value="6"/>
        </xsd:restriction>
      </xsd:simpleType>
    </xsd:element>
    <xsd:element name="sfLangTaxHTField0" ma:index="18" nillable="true" ma:taxonomy="true" ma:internalName="sfLangTaxHTField0" ma:taxonomyFieldName="termstore_sfLang" ma:displayName="Document - Language" ma:fieldId="{490a4180-7909-4eac-a40d-593aa46158e2}" ma:sspId="ffa626bc-382c-43ed-a255-dc332f30d049" ma:termSetId="69f4ebea-3273-4535-ac00-b9e75797cd6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fLang" ma:index="20" nillable="true" ma:displayName="Document - Language" ma:hidden="true" ma:internalName="sfLang">
      <xsd:simpleType>
        <xsd:restriction base="dms:Text"/>
      </xsd:simpleType>
    </xsd:element>
    <xsd:element name="Eca_Doc_Url" ma:index="21" nillable="true" ma:displayName="Document - Url" ma:internalName="Eca_Doc_Url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Eca_Doc_Author" ma:index="26" nillable="true" ma:displayName="Document - Author" ma:internalName="Eca_Doc_Autho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ca_Doc_TopicsTaxHTField0" ma:index="29" nillable="true" ma:taxonomy="true" ma:internalName="Eca_Doc_TopicsTaxHTField0" ma:taxonomyFieldName="Eca_Doc_Topics" ma:displayName="Document - Topics" ma:fieldId="{eb929e67-af78-47ab-b858-3ba8686b4e11}" ma:taxonomyMulti="true" ma:sspId="ffa626bc-382c-43ed-a255-dc332f30d049" ma:termSetId="77d4c2c8-7cfb-4ae6-ba15-43c1b849372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ca_DocumentDate" ma:index="31" nillable="true" ma:displayName="Document - Date" ma:default="[today]" ma:format="DateOnly" ma:internalName="Eca_DocumentDate">
      <xsd:simpleType>
        <xsd:restriction base="dms:DateTime"/>
      </xsd:simpleType>
    </xsd:element>
    <xsd:element name="Eca_Doc_Ext_Ref" ma:index="34" nillable="true" ma:displayName="Document - External Reference" ma:internalName="Eca_Doc_Ext_Ref">
      <xsd:simpleType>
        <xsd:restriction base="dms:Text"/>
      </xsd:simpleType>
    </xsd:element>
    <xsd:element name="Eca_Doc_ReferenceNumber" ma:index="35" nillable="true" ma:displayName="Document - Reference Number" ma:internalName="Eca_Doc_ReferenceNumber">
      <xsd:simpleType>
        <xsd:restriction base="dms:Text"/>
      </xsd:simpleType>
    </xsd:element>
    <xsd:element name="Eca_Doc_RoleAuthor" ma:index="37" nillable="true" ma:displayName="Document - Role Author" ma:internalName="Eca_Doc_RoleAuthor">
      <xsd:simpleType>
        <xsd:restriction base="dms:Text"/>
      </xsd:simpleType>
    </xsd:element>
    <xsd:element name="Eca_Doc_ClassificationCode" ma:index="38" nillable="true" ma:displayName="Document - Classification code" ma:internalName="Eca_Doc_ClassificationCode">
      <xsd:simpleType>
        <xsd:restriction base="dms:Text"/>
      </xsd:simpleType>
    </xsd:element>
    <xsd:element name="Eca_Doc_BusinessGroupingTaxHTField0" ma:index="39" nillable="true" ma:taxonomy="true" ma:internalName="Eca_Doc_BusinessGroupingTaxHTField0" ma:taxonomyFieldName="Eca_Doc_BusinessGrouping" ma:displayName="Document - Business Grouping" ma:fieldId="{406aef37-c93e-41a7-9133-0ef94515ebe2}" ma:taxonomyMulti="true" ma:sspId="ffa626bc-382c-43ed-a255-dc332f30d049" ma:termSetId="7afae267-e3b4-4f78-b4be-eaa7f0b5b02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ca_Doc_DateVerified" ma:index="41" nillable="true" ma:displayName="Document - Date Verified" ma:format="DateOnly" ma:internalName="Eca_Doc_DateVerified">
      <xsd:simpleType>
        <xsd:restriction base="dms:DateTime"/>
      </xsd:simpleType>
    </xsd:element>
    <xsd:element name="Eca_Doc_FileFormatTaxHTField0" ma:index="42" nillable="true" ma:taxonomy="true" ma:internalName="Eca_Doc_FileFormatTaxHTField0" ma:taxonomyFieldName="Eca_Doc_FileFormat" ma:displayName="Document - File format" ma:fieldId="{c48f718e-9ff2-4aa2-8679-e429a5705d07}" ma:taxonomyMulti="true" ma:sspId="ffa626bc-382c-43ed-a255-dc332f30d049" ma:termSetId="b411117c-b572-43f9-abbf-6ce34e9357d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ca_Doc_ProcedureIdentifier" ma:index="44" nillable="true" ma:displayName="Document - Procedure identifier" ma:internalName="Eca_Doc_ProcedureIdentifier">
      <xsd:simpleType>
        <xsd:restriction base="dms:Text"/>
      </xsd:simpleType>
    </xsd:element>
    <xsd:element name="Eca_Doc_RetentionCode" ma:index="45" nillable="true" ma:displayName="Document - Retention authority code" ma:internalName="Eca_Doc_RetentionCode">
      <xsd:simpleType>
        <xsd:restriction base="dms:Text"/>
      </xsd:simpleType>
    </xsd:element>
    <xsd:element name="Eca_Doc_ProcedureYear" ma:index="46" nillable="true" ma:displayName="Document - Procedure Year" ma:internalName="Eca_Doc_ProcedureYear">
      <xsd:simpleType>
        <xsd:restriction base="dms:Text"/>
      </xsd:simpleType>
    </xsd:element>
    <xsd:element name="Eca_Doc_ProcedureNumber" ma:index="47" nillable="true" ma:displayName="Document - Procedure number" ma:internalName="Eca_Doc_ProcedureNumber">
      <xsd:simpleType>
        <xsd:restriction base="dms:Text"/>
      </xsd:simpleType>
    </xsd:element>
    <xsd:element name="Eca_Doc_VerifiedBy" ma:index="48" nillable="true" ma:displayName="Document - Verified By" ma:internalName="Eca_Doc_VerifiedBy">
      <xsd:simpleType>
        <xsd:restriction base="dms:Text"/>
      </xsd:simpleType>
    </xsd:element>
    <xsd:element name="Eca_Doc_Authors" ma:index="49" nillable="true" ma:displayName="Document - Authors" ma:internalName="Eca_Doc_Authors">
      <xsd:simpleType>
        <xsd:restriction base="dms:Text"/>
      </xsd:simpleType>
    </xsd:element>
    <xsd:element name="Eca_DatePublished" ma:index="50" nillable="true" ma:displayName="Document - Date Published" ma:default="[today]" ma:format="DateOnly" ma:internalName="Eca_DatePublished">
      <xsd:simpleType>
        <xsd:restriction base="dms:DateTime"/>
      </xsd:simpleType>
    </xsd:element>
    <xsd:element name="Eca_Event" ma:index="51" nillable="true" ma:displayName="Document Set - Event" ma:internalName="Eca_Event">
      <xsd:simpleType>
        <xsd:restriction base="dms:Text"/>
      </xsd:simpleType>
    </xsd:element>
    <xsd:element name="Eca_Procedure" ma:index="52" nillable="true" ma:displayName="Document Set - Procedure" ma:internalName="Eca_Procedure">
      <xsd:simpleType>
        <xsd:restriction base="dms:Text">
          <xsd:maxLength value="255"/>
        </xsd:restriction>
      </xsd:simpleType>
    </xsd:element>
    <xsd:element name="Eca_LegalBasis" ma:index="53" nillable="true" ma:displayName="Document Set - Legal Basis" ma:internalName="Eca_LegalBasis">
      <xsd:simpleType>
        <xsd:restriction base="dms:Text">
          <xsd:maxLength value="255"/>
        </xsd:restriction>
      </xsd:simpleType>
    </xsd:element>
    <xsd:element name="Eca_Doc_PDF_verification" ma:index="54" nillable="true" ma:displayName="PDF/A Verification" ma:default="Not verified" ma:format="RadioButtons" ma:internalName="Eca_Doc_PDF_verification">
      <xsd:simpleType>
        <xsd:restriction base="dms:Choice">
          <xsd:enumeration value="Valid"/>
          <xsd:enumeration value="Invalid"/>
          <xsd:enumeration value="Unknown"/>
          <xsd:enumeration value="Not verified"/>
        </xsd:restriction>
      </xsd:simpleType>
    </xsd:element>
    <xsd:element name="Eca_Doc_OCR_verification" ma:index="55" nillable="true" ma:displayName="OCR Verification" ma:default="Not verified" ma:format="RadioButtons" ma:internalName="Eca_Doc_OCR_verification">
      <xsd:simpleType>
        <xsd:restriction base="dms:Choice">
          <xsd:enumeration value="Valid"/>
          <xsd:enumeration value="Invalid"/>
          <xsd:enumeration value="Unknown"/>
          <xsd:enumeration value="Not verified"/>
        </xsd:restriction>
      </xsd:simpleType>
    </xsd:element>
    <xsd:element name="Eca_Doc_Digital_sign_verification" ma:index="56" nillable="true" ma:displayName="Digital signature verification" ma:default="Not verified" ma:format="RadioButtons" ma:internalName="Eca_Doc_Digital_sign_verification">
      <xsd:simpleType>
        <xsd:restriction base="dms:Choice">
          <xsd:enumeration value="Valid"/>
          <xsd:enumeration value="Invalid"/>
          <xsd:enumeration value="Unknown"/>
          <xsd:enumeration value="Not verified"/>
        </xsd:restriction>
      </xsd:simpleType>
    </xsd:element>
    <xsd:element name="Eca_History" ma:index="57" nillable="true" ma:displayName="History" ma:internalName="Eca_History">
      <xsd:simpleType>
        <xsd:restriction base="dms:Note">
          <xsd:maxLength value="255"/>
        </xsd:restriction>
      </xsd:simpleType>
    </xsd:element>
    <xsd:element name="Eca_Doc_ProcedureStepTaxHTField0" ma:index="58" nillable="true" ma:taxonomy="true" ma:internalName="Eca_Doc_ProcedureStepTaxHTField0" ma:taxonomyFieldName="Eca_Doc_ProcedureStep" ma:displayName="Document - Procedure step" ma:fieldId="{de8084ce-47ea-46a6-8095-219da7847175}" ma:taxonomyMulti="true" ma:sspId="ffa626bc-382c-43ed-a255-dc332f30d049" ma:termSetId="4fb21e35-1597-4af7-9123-0cd5a73f2ea7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8ae203-ec8e-48a0-9d3e-df7e0829e95e" elementFormDefault="qualified">
    <xsd:import namespace="http://schemas.microsoft.com/office/2006/documentManagement/types"/>
    <xsd:import namespace="http://schemas.microsoft.com/office/infopath/2007/PartnerControls"/>
    <xsd:element name="Eca_Doc_Confidentiality_LevelsTaxHTField0" ma:index="22" nillable="true" ma:taxonomy="true" ma:internalName="Eca_Doc_Confidentiality_LevelsTaxHTField0" ma:taxonomyFieldName="Eca_Doc_Confidentiality_Levels" ma:displayName="Document - Confidentiality Level" ma:default="1;#Internal|7394ceda-a5ec-41d6-a3a2-3d61019f25a3" ma:fieldId="{eecfe041-30d8-4579-a80d-99e524c70b7a}" ma:sspId="ffa626bc-382c-43ed-a255-dc332f30d049" ma:termSetId="b73df152-b3fa-4741-8e38-8b83e53eb3b9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679b4f-dad0-4aa7-8af3-1212e9990382" elementFormDefault="qualified">
    <xsd:import namespace="http://schemas.microsoft.com/office/2006/documentManagement/types"/>
    <xsd:import namespace="http://schemas.microsoft.com/office/infopath/2007/PartnerControls"/>
    <xsd:element name="Eca_Doc_OrganisationTaxHTField0" ma:index="24" nillable="true" ma:taxonomy="true" ma:internalName="Eca_Doc_OrganisationTaxHTField0" ma:taxonomyFieldName="Eca_Doc_Organisation" ma:displayName="Document - Organisation" ma:default="2;#European Court of Auditors|723c3162-adba-4aed-b99f-6e3e3f369d74" ma:fieldId="{23044d9e-57af-43f6-ba36-c98ae909e4a3}" ma:sspId="ffa626bc-382c-43ed-a255-dc332f30d049" ma:termSetId="fd21bd04-4b82-4b30-ab71-267b0f69bf2d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e4c888-4bdd-4430-8258-fb32e86dade2" elementFormDefault="qualified">
    <xsd:import namespace="http://schemas.microsoft.com/office/2006/documentManagement/types"/>
    <xsd:import namespace="http://schemas.microsoft.com/office/infopath/2007/PartnerControls"/>
    <xsd:element name="Eca_CoreKeywordsDocTaxHTField0" ma:index="27" nillable="true" ma:taxonomy="true" ma:internalName="Eca_CoreKeywordsDocTaxHTField0" ma:taxonomyFieldName="Eca_CoreKeywordsDoc" ma:displayName="Document - Core Business Keywords" ma:fieldId="{2c4955b7-0208-45e3-988d-08ba3e782e72}" ma:taxonomyMulti="true" ma:sspId="ffa626bc-382c-43ed-a255-dc332f30d049" ma:termSetId="fcf8811f-6b82-47aa-9602-64d55252680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Label" ma:index="33" nillable="true" ma:displayName="Taxonomy Catch All Column1" ma:description="" ma:hidden="true" ma:list="{262DF373-265E-46CC-A393-C007667C5A49}" ma:internalName="TaxCatchAllLabel" ma:readOnly="true" ma:showField="CatchAllDataLabel" ma:web="~sitecollection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11236c-cb3d-420c-8310-92411d8c11ee" elementFormDefault="qualified">
    <xsd:import namespace="http://schemas.microsoft.com/office/2006/documentManagement/types"/>
    <xsd:import namespace="http://schemas.microsoft.com/office/infopath/2007/PartnerControls"/>
    <xsd:element name="TaxCatchAll" ma:index="32" nillable="true" ma:displayName="Taxonomy Catch All Column" ma:hidden="true" ma:list="{b851240b-7706-4feb-9b25-fa7971e3cef2}" ma:internalName="TaxCatchAll" ma:showField="CatchAllData" ma:web="137e1add-26f4-4f25-ac54-4576f1ef639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295F19-D859-4764-B9C3-5EC22C4E2CF6" elementFormDefault="qualified">
    <xsd:import namespace="http://schemas.microsoft.com/office/2006/documentManagement/types"/>
    <xsd:import namespace="http://schemas.microsoft.com/office/infopath/2007/PartnerControls"/>
    <xsd:element name="Eca_Doc_Name" ma:index="36" nillable="true" ma:displayName="Document - Name" ma:internalName="Eca_Doc_Nam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8" ma:displayName="Description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4CFECFA-B35C-45DC-9D09-2A3DEF2AC09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A05FE22-B208-4E61-9C57-82E583DFFC55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BD83A378-24A7-4E3F-869A-2E9CBC7BD548}">
  <ds:schemaRefs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57679b4f-dad0-4aa7-8af3-1212e9990382"/>
    <ds:schemaRef ds:uri="99e4c888-4bdd-4430-8258-fb32e86dade2"/>
    <ds:schemaRef ds:uri="188ae203-ec8e-48a0-9d3e-df7e0829e95e"/>
    <ds:schemaRef ds:uri="54295F19-D859-4764-B9C3-5EC22C4E2CF6"/>
    <ds:schemaRef ds:uri="e311236c-cb3d-420c-8310-92411d8c11ee"/>
    <ds:schemaRef ds:uri="137e1add-26f4-4f25-ac54-4576f1ef639c"/>
    <ds:schemaRef ds:uri="http://schemas.microsoft.com/office/2006/metadata/properties"/>
    <ds:schemaRef ds:uri="http://purl.org/dc/elements/1.1/"/>
    <ds:schemaRef ds:uri="http://www.w3.org/XML/1998/namespace"/>
    <ds:schemaRef ds:uri="http://purl.org/dc/dcmitype/"/>
    <ds:schemaRef ds:uri="http://purl.org/dc/terms/"/>
  </ds:schemaRefs>
</ds:datastoreItem>
</file>

<file path=customXml/itemProps4.xml><?xml version="1.0" encoding="utf-8"?>
<ds:datastoreItem xmlns:ds="http://schemas.openxmlformats.org/officeDocument/2006/customXml" ds:itemID="{9DE1EC7F-77A1-4056-8560-0230C406D2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37e1add-26f4-4f25-ac54-4576f1ef639c"/>
    <ds:schemaRef ds:uri="188ae203-ec8e-48a0-9d3e-df7e0829e95e"/>
    <ds:schemaRef ds:uri="57679b4f-dad0-4aa7-8af3-1212e9990382"/>
    <ds:schemaRef ds:uri="99e4c888-4bdd-4430-8258-fb32e86dade2"/>
    <ds:schemaRef ds:uri="e311236c-cb3d-420c-8310-92411d8c11ee"/>
    <ds:schemaRef ds:uri="54295F19-D859-4764-B9C3-5EC22C4E2C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1574</TotalTime>
  <Words>42</Words>
  <Application>Microsoft Office PowerPoint</Application>
  <PresentationFormat>Prezentácia na obrazovke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2" baseType="lpstr">
      <vt:lpstr>Office Theme</vt:lpstr>
      <vt:lpstr>EU COHESION POLICY CONFERENCE, Bratislava 15 September 2016</vt:lpstr>
    </vt:vector>
  </TitlesOfParts>
  <Company>Emperor 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Victoria Creswell</dc:creator>
  <cp:lastModifiedBy>Kammerová Katarína</cp:lastModifiedBy>
  <cp:revision>200</cp:revision>
  <cp:lastPrinted>2016-09-07T14:04:21Z</cp:lastPrinted>
  <dcterms:created xsi:type="dcterms:W3CDTF">2013-08-06T13:50:03Z</dcterms:created>
  <dcterms:modified xsi:type="dcterms:W3CDTF">2016-09-13T13:30:55Z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800</vt:r8>
  </property>
  <property fmtid="{D5CDD505-2E9C-101B-9397-08002B2CF9AE}" pid="3" name="Ecanet_related_doc">
    <vt:lpwstr/>
  </property>
  <property fmtid="{D5CDD505-2E9C-101B-9397-08002B2CF9AE}" pid="4" name="Eca_UnitTaxHTField0">
    <vt:lpwstr/>
  </property>
  <property fmtid="{D5CDD505-2E9C-101B-9397-08002B2CF9AE}" pid="5" name="Eca_Description_DocSet">
    <vt:lpwstr/>
  </property>
  <property fmtid="{D5CDD505-2E9C-101B-9397-08002B2CF9AE}" pid="6" name="Eca_Doc_Topics">
    <vt:lpwstr/>
  </property>
  <property fmtid="{D5CDD505-2E9C-101B-9397-08002B2CF9AE}" pid="7" name="Eca_DocIdentifier">
    <vt:lpwstr/>
  </property>
  <property fmtid="{D5CDD505-2E9C-101B-9397-08002B2CF9AE}" pid="8" name="Eca_ConfidentialityLevelTaxHTField0">
    <vt:lpwstr>Internal|7394ceda-a5ec-41d6-a3a2-3d61019f25a3</vt:lpwstr>
  </property>
  <property fmtid="{D5CDD505-2E9C-101B-9397-08002B2CF9AE}" pid="9" name="DocumentSetDescription">
    <vt:lpwstr/>
  </property>
  <property fmtid="{D5CDD505-2E9C-101B-9397-08002B2CF9AE}" pid="10" name="Eca_Unit">
    <vt:lpwstr/>
  </property>
  <property fmtid="{D5CDD505-2E9C-101B-9397-08002B2CF9AE}" pid="11" name="Eca_KeywordsTaxHTField0">
    <vt:lpwstr/>
  </property>
  <property fmtid="{D5CDD505-2E9C-101B-9397-08002B2CF9AE}" pid="12" name="ContentTypeId">
    <vt:lpwstr>0x010100BD30D7845288499E9FA3CCCB05C1F3240070B27737AE5A42DA8405B0025FE6403D00CE8DBD8BE74E7749828E9D761A64D53F</vt:lpwstr>
  </property>
  <property fmtid="{D5CDD505-2E9C-101B-9397-08002B2CF9AE}" pid="13" name="Eca_CoreKeywordsDoc">
    <vt:lpwstr/>
  </property>
  <property fmtid="{D5CDD505-2E9C-101B-9397-08002B2CF9AE}" pid="14" name="Eca_ConfidentialityLevel">
    <vt:lpwstr>1;#Internal|7394ceda-a5ec-41d6-a3a2-3d61019f25a3</vt:lpwstr>
  </property>
  <property fmtid="{D5CDD505-2E9C-101B-9397-08002B2CF9AE}" pid="15" name="_SourceUrl">
    <vt:lpwstr/>
  </property>
  <property fmtid="{D5CDD505-2E9C-101B-9397-08002B2CF9AE}" pid="16" name="_SharedFileIndex">
    <vt:lpwstr/>
  </property>
  <property fmtid="{D5CDD505-2E9C-101B-9397-08002B2CF9AE}" pid="17" name="Eca_DocumentType">
    <vt:lpwstr/>
  </property>
  <property fmtid="{D5CDD505-2E9C-101B-9397-08002B2CF9AE}" pid="18" name="Eca_Keywords">
    <vt:lpwstr/>
  </property>
  <property fmtid="{D5CDD505-2E9C-101B-9397-08002B2CF9AE}" pid="19" name="Eca_CoreKeywords">
    <vt:lpwstr/>
  </property>
  <property fmtid="{D5CDD505-2E9C-101B-9397-08002B2CF9AE}" pid="20" name="Eca_DocSet_Url">
    <vt:lpwstr/>
  </property>
  <property fmtid="{D5CDD505-2E9C-101B-9397-08002B2CF9AE}" pid="21" name="Eca_CoreKeywordsTaxHTField0">
    <vt:lpwstr/>
  </property>
  <property fmtid="{D5CDD505-2E9C-101B-9397-08002B2CF9AE}" pid="22" name="Eca_PerspectivesTaxHTField0">
    <vt:lpwstr/>
  </property>
  <property fmtid="{D5CDD505-2E9C-101B-9397-08002B2CF9AE}" pid="23" name="Eca_OrganisationTaxHTField0">
    <vt:lpwstr>European Court of Auditors|723c3162-adba-4aed-b99f-6e3e3f369d74</vt:lpwstr>
  </property>
  <property fmtid="{D5CDD505-2E9C-101B-9397-08002B2CF9AE}" pid="24" name="Eca_DocumentTypeTaxHTField0">
    <vt:lpwstr/>
  </property>
  <property fmtid="{D5CDD505-2E9C-101B-9397-08002B2CF9AE}" pid="25" name="Eca_Doc_Confidentiality_Levels">
    <vt:lpwstr>1;#Internal|7394ceda-a5ec-41d6-a3a2-3d61019f25a3</vt:lpwstr>
  </property>
  <property fmtid="{D5CDD505-2E9C-101B-9397-08002B2CF9AE}" pid="26" name="termstore_sfCategory">
    <vt:lpwstr>70;#Presentation|ff41af9d-5882-4b16-86b4-31f73ed5bea0</vt:lpwstr>
  </property>
  <property fmtid="{D5CDD505-2E9C-101B-9397-08002B2CF9AE}" pid="27" name="Eca_Doc_Organisation">
    <vt:lpwstr>2;#European Court of Auditors|723c3162-adba-4aed-b99f-6e3e3f369d74</vt:lpwstr>
  </property>
  <property fmtid="{D5CDD505-2E9C-101B-9397-08002B2CF9AE}" pid="28" name="Eca_OrgLanguageTaxHTField0">
    <vt:lpwstr/>
  </property>
  <property fmtid="{D5CDD505-2E9C-101B-9397-08002B2CF9AE}" pid="29" name="Ecanet_meeting_reference">
    <vt:lpwstr/>
  </property>
  <property fmtid="{D5CDD505-2E9C-101B-9397-08002B2CF9AE}" pid="30" name="Eca_DocSet_Ext_Ref">
    <vt:lpwstr/>
  </property>
  <property fmtid="{D5CDD505-2E9C-101B-9397-08002B2CF9AE}" pid="31" name="Eca_ReferenceNumber">
    <vt:lpwstr/>
  </property>
  <property fmtid="{D5CDD505-2E9C-101B-9397-08002B2CF9AE}" pid="32" name="termstore_sfDiv">
    <vt:lpwstr>4;#Directorate of the Presidency|a3f77e99-9212-46ff-8cee-52670a2f0846</vt:lpwstr>
  </property>
  <property fmtid="{D5CDD505-2E9C-101B-9397-08002B2CF9AE}" pid="33" name="Eca_Perspectives">
    <vt:lpwstr/>
  </property>
  <property fmtid="{D5CDD505-2E9C-101B-9397-08002B2CF9AE}" pid="34" name="Eca_Organisation">
    <vt:lpwstr>2;#European Court of Auditors|723c3162-adba-4aed-b99f-6e3e3f369d74</vt:lpwstr>
  </property>
  <property fmtid="{D5CDD505-2E9C-101B-9397-08002B2CF9AE}" pid="35" name="Eca_OrgLanguage">
    <vt:lpwstr/>
  </property>
  <property fmtid="{D5CDD505-2E9C-101B-9397-08002B2CF9AE}" pid="36" name="termstore_sfLang">
    <vt:lpwstr/>
  </property>
</Properties>
</file>